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Lst>
  <p:notesMasterIdLst>
    <p:notesMasterId r:id="rId20"/>
  </p:notesMasterIdLst>
  <p:sldIdLst>
    <p:sldId id="256" r:id="rId3"/>
    <p:sldId id="257" r:id="rId4"/>
    <p:sldId id="259" r:id="rId5"/>
    <p:sldId id="258" r:id="rId6"/>
    <p:sldId id="260" r:id="rId7"/>
    <p:sldId id="261" r:id="rId8"/>
    <p:sldId id="367" r:id="rId9"/>
    <p:sldId id="264" r:id="rId10"/>
    <p:sldId id="368" r:id="rId11"/>
    <p:sldId id="313" r:id="rId12"/>
    <p:sldId id="262" r:id="rId13"/>
    <p:sldId id="369" r:id="rId14"/>
    <p:sldId id="271" r:id="rId15"/>
    <p:sldId id="265" r:id="rId16"/>
    <p:sldId id="370" r:id="rId17"/>
    <p:sldId id="309" r:id="rId18"/>
    <p:sldId id="288" r:id="rId19"/>
  </p:sldIdLst>
  <p:sldSz cx="9144000" cy="5143500" type="screen16x9"/>
  <p:notesSz cx="6858000" cy="9144000"/>
  <p:embeddedFontLst>
    <p:embeddedFont>
      <p:font typeface="Anaheim" panose="020B0604020202020204" charset="0"/>
      <p:regular r:id="rId21"/>
      <p:bold r:id="rId22"/>
    </p:embeddedFont>
    <p:embeddedFont>
      <p:font typeface="Cambria Math" panose="02040503050406030204" pitchFamily="18" charset="0"/>
      <p:regular r:id="rId23"/>
    </p:embeddedFont>
    <p:embeddedFont>
      <p:font typeface="DM Sans" pitchFamily="2" charset="0"/>
      <p:regular r:id="rId24"/>
      <p:bold r:id="rId25"/>
      <p:italic r:id="rId26"/>
      <p:boldItalic r:id="rId27"/>
    </p:embeddedFont>
    <p:embeddedFont>
      <p:font typeface="Figtree" panose="020B0604020202020204" charset="0"/>
      <p:regular r:id="rId28"/>
      <p:bold r:id="rId29"/>
      <p:italic r:id="rId30"/>
      <p:boldItalic r:id="rId31"/>
    </p:embeddedFont>
    <p:embeddedFont>
      <p:font typeface="Franklin Gothic Book" panose="020B0503020102020204" pitchFamily="34" charset="0"/>
      <p:regular r:id="rId32"/>
      <p:italic r:id="rId33"/>
    </p:embeddedFont>
    <p:embeddedFont>
      <p:font typeface="Maven Pro ExtraBold" panose="020B0604020202020204" charset="0"/>
      <p:bold r:id="rId34"/>
    </p:embeddedFont>
    <p:embeddedFont>
      <p:font typeface="Maven Pro SemiBold" panose="020B0604020202020204" charset="0"/>
      <p:regular r:id="rId35"/>
      <p:bold r:id="rId36"/>
    </p:embeddedFont>
    <p:embeddedFont>
      <p:font typeface="Nunito Light" pitchFamily="2" charset="0"/>
      <p:regular r:id="rId37"/>
      <p: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F51A67-9EFB-4DD3-B816-9AAF41DD4E67}">
  <a:tblStyle styleId="{14F51A67-9EFB-4DD3-B816-9AAF41DD4E6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429" autoAdjust="0"/>
    <p:restoredTop sz="94660"/>
  </p:normalViewPr>
  <p:slideViewPr>
    <p:cSldViewPr snapToGrid="0">
      <p:cViewPr varScale="1">
        <p:scale>
          <a:sx n="108" d="100"/>
          <a:sy n="108" d="100"/>
        </p:scale>
        <p:origin x="18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presProps" Target="presProps.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1"/>
        <p:cNvGrpSpPr/>
        <p:nvPr/>
      </p:nvGrpSpPr>
      <p:grpSpPr>
        <a:xfrm>
          <a:off x="0" y="0"/>
          <a:ext cx="0" cy="0"/>
          <a:chOff x="0" y="0"/>
          <a:chExt cx="0" cy="0"/>
        </a:xfrm>
      </p:grpSpPr>
      <p:sp>
        <p:nvSpPr>
          <p:cNvPr id="2312" name="Google Shape;231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3" name="Google Shape;231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6916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8"/>
        <p:cNvGrpSpPr/>
        <p:nvPr/>
      </p:nvGrpSpPr>
      <p:grpSpPr>
        <a:xfrm>
          <a:off x="0" y="0"/>
          <a:ext cx="0" cy="0"/>
          <a:chOff x="0" y="0"/>
          <a:chExt cx="0" cy="0"/>
        </a:xfrm>
      </p:grpSpPr>
      <p:sp>
        <p:nvSpPr>
          <p:cNvPr id="2319" name="Google Shape;231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0" name="Google Shape;232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8">
          <a:extLst>
            <a:ext uri="{FF2B5EF4-FFF2-40B4-BE49-F238E27FC236}">
              <a16:creationId xmlns:a16="http://schemas.microsoft.com/office/drawing/2014/main" id="{D3956BD5-CFE3-7652-E2A4-BE91A2EE6A9F}"/>
            </a:ext>
          </a:extLst>
        </p:cNvPr>
        <p:cNvGrpSpPr/>
        <p:nvPr/>
      </p:nvGrpSpPr>
      <p:grpSpPr>
        <a:xfrm>
          <a:off x="0" y="0"/>
          <a:ext cx="0" cy="0"/>
          <a:chOff x="0" y="0"/>
          <a:chExt cx="0" cy="0"/>
        </a:xfrm>
      </p:grpSpPr>
      <p:sp>
        <p:nvSpPr>
          <p:cNvPr id="2319" name="Google Shape;2319;g54dda1946d_6_322:notes">
            <a:extLst>
              <a:ext uri="{FF2B5EF4-FFF2-40B4-BE49-F238E27FC236}">
                <a16:creationId xmlns:a16="http://schemas.microsoft.com/office/drawing/2014/main" id="{EBF85F7D-E36E-BF3D-A3F6-22E471FBF8F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0" name="Google Shape;2320;g54dda1946d_6_322:notes">
            <a:extLst>
              <a:ext uri="{FF2B5EF4-FFF2-40B4-BE49-F238E27FC236}">
                <a16:creationId xmlns:a16="http://schemas.microsoft.com/office/drawing/2014/main" id="{822598F5-E22A-91B5-2F40-BCDE5CD43DD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7049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4"/>
        <p:cNvGrpSpPr/>
        <p:nvPr/>
      </p:nvGrpSpPr>
      <p:grpSpPr>
        <a:xfrm>
          <a:off x="0" y="0"/>
          <a:ext cx="0" cy="0"/>
          <a:chOff x="0" y="0"/>
          <a:chExt cx="0" cy="0"/>
        </a:xfrm>
      </p:grpSpPr>
      <p:sp>
        <p:nvSpPr>
          <p:cNvPr id="2815" name="Google Shape;2815;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6" name="Google Shape;2816;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6"/>
        <p:cNvGrpSpPr/>
        <p:nvPr/>
      </p:nvGrpSpPr>
      <p:grpSpPr>
        <a:xfrm>
          <a:off x="0" y="0"/>
          <a:ext cx="0" cy="0"/>
          <a:chOff x="0" y="0"/>
          <a:chExt cx="0" cy="0"/>
        </a:xfrm>
      </p:grpSpPr>
      <p:sp>
        <p:nvSpPr>
          <p:cNvPr id="2397" name="Google Shape;239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8" name="Google Shape;239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6">
          <a:extLst>
            <a:ext uri="{FF2B5EF4-FFF2-40B4-BE49-F238E27FC236}">
              <a16:creationId xmlns:a16="http://schemas.microsoft.com/office/drawing/2014/main" id="{9E8C8EBC-D44E-7E44-8834-C416FC3C1CE3}"/>
            </a:ext>
          </a:extLst>
        </p:cNvPr>
        <p:cNvGrpSpPr/>
        <p:nvPr/>
      </p:nvGrpSpPr>
      <p:grpSpPr>
        <a:xfrm>
          <a:off x="0" y="0"/>
          <a:ext cx="0" cy="0"/>
          <a:chOff x="0" y="0"/>
          <a:chExt cx="0" cy="0"/>
        </a:xfrm>
      </p:grpSpPr>
      <p:sp>
        <p:nvSpPr>
          <p:cNvPr id="2397" name="Google Shape;2397;gd5260bdd85_0_256:notes">
            <a:extLst>
              <a:ext uri="{FF2B5EF4-FFF2-40B4-BE49-F238E27FC236}">
                <a16:creationId xmlns:a16="http://schemas.microsoft.com/office/drawing/2014/main" id="{E3D5D002-B976-B31E-42D1-F904506206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8" name="Google Shape;2398;gd5260bdd85_0_256:notes">
            <a:extLst>
              <a:ext uri="{FF2B5EF4-FFF2-40B4-BE49-F238E27FC236}">
                <a16:creationId xmlns:a16="http://schemas.microsoft.com/office/drawing/2014/main" id="{5E12DCF8-A904-1C0F-4602-0A1C7D13F53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3567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7"/>
        <p:cNvGrpSpPr/>
        <p:nvPr/>
      </p:nvGrpSpPr>
      <p:grpSpPr>
        <a:xfrm>
          <a:off x="0" y="0"/>
          <a:ext cx="0" cy="0"/>
          <a:chOff x="0" y="0"/>
          <a:chExt cx="0" cy="0"/>
        </a:xfrm>
      </p:grpSpPr>
      <p:sp>
        <p:nvSpPr>
          <p:cNvPr id="1988" name="Google Shape;1988;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9" name="Google Shape;1989;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p:cNvGrpSpPr/>
        <p:nvPr/>
      </p:nvGrpSpPr>
      <p:grpSpPr>
        <a:xfrm>
          <a:off x="0" y="0"/>
          <a:ext cx="0" cy="0"/>
          <a:chOff x="0" y="0"/>
          <a:chExt cx="0" cy="0"/>
        </a:xfrm>
      </p:grpSpPr>
      <p:sp>
        <p:nvSpPr>
          <p:cNvPr id="2014" name="Google Shape;2014;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6"/>
        <p:cNvGrpSpPr/>
        <p:nvPr/>
      </p:nvGrpSpPr>
      <p:grpSpPr>
        <a:xfrm>
          <a:off x="0" y="0"/>
          <a:ext cx="0" cy="0"/>
          <a:chOff x="0" y="0"/>
          <a:chExt cx="0" cy="0"/>
        </a:xfrm>
      </p:grpSpPr>
      <p:sp>
        <p:nvSpPr>
          <p:cNvPr id="1997" name="Google Shape;1997;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8" name="Google Shape;1998;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5"/>
        <p:cNvGrpSpPr/>
        <p:nvPr/>
      </p:nvGrpSpPr>
      <p:grpSpPr>
        <a:xfrm>
          <a:off x="0" y="0"/>
          <a:ext cx="0" cy="0"/>
          <a:chOff x="0" y="0"/>
          <a:chExt cx="0" cy="0"/>
        </a:xfrm>
      </p:grpSpPr>
      <p:sp>
        <p:nvSpPr>
          <p:cNvPr id="2126" name="Google Shape;212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7" name="Google Shape;212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1"/>
        <p:cNvGrpSpPr/>
        <p:nvPr/>
      </p:nvGrpSpPr>
      <p:grpSpPr>
        <a:xfrm>
          <a:off x="0" y="0"/>
          <a:ext cx="0" cy="0"/>
          <a:chOff x="0" y="0"/>
          <a:chExt cx="0" cy="0"/>
        </a:xfrm>
      </p:grpSpPr>
      <p:sp>
        <p:nvSpPr>
          <p:cNvPr id="2312" name="Google Shape;231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3" name="Google Shape;231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1">
          <a:extLst>
            <a:ext uri="{FF2B5EF4-FFF2-40B4-BE49-F238E27FC236}">
              <a16:creationId xmlns:a16="http://schemas.microsoft.com/office/drawing/2014/main" id="{BFBFB3CC-88BE-594E-2E30-E38E44C9BBB8}"/>
            </a:ext>
          </a:extLst>
        </p:cNvPr>
        <p:cNvGrpSpPr/>
        <p:nvPr/>
      </p:nvGrpSpPr>
      <p:grpSpPr>
        <a:xfrm>
          <a:off x="0" y="0"/>
          <a:ext cx="0" cy="0"/>
          <a:chOff x="0" y="0"/>
          <a:chExt cx="0" cy="0"/>
        </a:xfrm>
      </p:grpSpPr>
      <p:sp>
        <p:nvSpPr>
          <p:cNvPr id="2312" name="Google Shape;2312;g14072739ea5_12_0:notes">
            <a:extLst>
              <a:ext uri="{FF2B5EF4-FFF2-40B4-BE49-F238E27FC236}">
                <a16:creationId xmlns:a16="http://schemas.microsoft.com/office/drawing/2014/main" id="{5B1ED9A3-A840-F650-087D-9F988F1E6E2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3" name="Google Shape;2313;g14072739ea5_12_0:notes">
            <a:extLst>
              <a:ext uri="{FF2B5EF4-FFF2-40B4-BE49-F238E27FC236}">
                <a16:creationId xmlns:a16="http://schemas.microsoft.com/office/drawing/2014/main" id="{F09D098D-0F7E-F17B-E4B4-3FB14A143A6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7133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6"/>
        <p:cNvGrpSpPr/>
        <p:nvPr/>
      </p:nvGrpSpPr>
      <p:grpSpPr>
        <a:xfrm>
          <a:off x="0" y="0"/>
          <a:ext cx="0" cy="0"/>
          <a:chOff x="0" y="0"/>
          <a:chExt cx="0" cy="0"/>
        </a:xfrm>
      </p:grpSpPr>
      <p:sp>
        <p:nvSpPr>
          <p:cNvPr id="2367" name="Google Shape;2367;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8" name="Google Shape;2368;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6">
          <a:extLst>
            <a:ext uri="{FF2B5EF4-FFF2-40B4-BE49-F238E27FC236}">
              <a16:creationId xmlns:a16="http://schemas.microsoft.com/office/drawing/2014/main" id="{41F1F5AE-94D7-21F7-945C-1955B6BB0FDF}"/>
            </a:ext>
          </a:extLst>
        </p:cNvPr>
        <p:cNvGrpSpPr/>
        <p:nvPr/>
      </p:nvGrpSpPr>
      <p:grpSpPr>
        <a:xfrm>
          <a:off x="0" y="0"/>
          <a:ext cx="0" cy="0"/>
          <a:chOff x="0" y="0"/>
          <a:chExt cx="0" cy="0"/>
        </a:xfrm>
      </p:grpSpPr>
      <p:sp>
        <p:nvSpPr>
          <p:cNvPr id="2367" name="Google Shape;2367;g54dda1946d_6_344:notes">
            <a:extLst>
              <a:ext uri="{FF2B5EF4-FFF2-40B4-BE49-F238E27FC236}">
                <a16:creationId xmlns:a16="http://schemas.microsoft.com/office/drawing/2014/main" id="{79C80309-56B7-1311-37F3-03061B5B734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8" name="Google Shape;2368;g54dda1946d_6_344:notes">
            <a:extLst>
              <a:ext uri="{FF2B5EF4-FFF2-40B4-BE49-F238E27FC236}">
                <a16:creationId xmlns:a16="http://schemas.microsoft.com/office/drawing/2014/main" id="{C0FFB197-6EB5-DACA-F890-459BBC0E92E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28348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0" name="Google Shape;10;p2"/>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13225" y="1198713"/>
            <a:ext cx="5829600" cy="28431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4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subTitle" idx="1"/>
          </p:nvPr>
        </p:nvSpPr>
        <p:spPr>
          <a:xfrm>
            <a:off x="1647425" y="4128200"/>
            <a:ext cx="3961200" cy="475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125"/>
        <p:cNvGrpSpPr/>
        <p:nvPr/>
      </p:nvGrpSpPr>
      <p:grpSpPr>
        <a:xfrm>
          <a:off x="0" y="0"/>
          <a:ext cx="0" cy="0"/>
          <a:chOff x="0" y="0"/>
          <a:chExt cx="0" cy="0"/>
        </a:xfrm>
      </p:grpSpPr>
      <p:pic>
        <p:nvPicPr>
          <p:cNvPr id="1126" name="Google Shape;1126;p22"/>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127" name="Google Shape;1127;p22"/>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2"/>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29" name="Google Shape;1129;p22"/>
          <p:cNvSpPr txBox="1">
            <a:spLocks noGrp="1"/>
          </p:cNvSpPr>
          <p:nvPr>
            <p:ph type="subTitle" idx="1"/>
          </p:nvPr>
        </p:nvSpPr>
        <p:spPr>
          <a:xfrm>
            <a:off x="2110311" y="2009875"/>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0" name="Google Shape;1130;p22"/>
          <p:cNvSpPr txBox="1">
            <a:spLocks noGrp="1"/>
          </p:cNvSpPr>
          <p:nvPr>
            <p:ph type="subTitle" idx="2"/>
          </p:nvPr>
        </p:nvSpPr>
        <p:spPr>
          <a:xfrm>
            <a:off x="5055489" y="2009875"/>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1" name="Google Shape;1131;p22"/>
          <p:cNvSpPr txBox="1">
            <a:spLocks noGrp="1"/>
          </p:cNvSpPr>
          <p:nvPr>
            <p:ph type="subTitle" idx="3"/>
          </p:nvPr>
        </p:nvSpPr>
        <p:spPr>
          <a:xfrm>
            <a:off x="2110311" y="343395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2" name="Google Shape;1132;p22"/>
          <p:cNvSpPr txBox="1">
            <a:spLocks noGrp="1"/>
          </p:cNvSpPr>
          <p:nvPr>
            <p:ph type="subTitle" idx="4"/>
          </p:nvPr>
        </p:nvSpPr>
        <p:spPr>
          <a:xfrm>
            <a:off x="5055489" y="3433950"/>
            <a:ext cx="197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3" name="Google Shape;1133;p22"/>
          <p:cNvSpPr txBox="1">
            <a:spLocks noGrp="1"/>
          </p:cNvSpPr>
          <p:nvPr>
            <p:ph type="subTitle" idx="5"/>
          </p:nvPr>
        </p:nvSpPr>
        <p:spPr>
          <a:xfrm>
            <a:off x="2110311" y="1580475"/>
            <a:ext cx="1978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34" name="Google Shape;1134;p22"/>
          <p:cNvSpPr txBox="1">
            <a:spLocks noGrp="1"/>
          </p:cNvSpPr>
          <p:nvPr>
            <p:ph type="subTitle" idx="6"/>
          </p:nvPr>
        </p:nvSpPr>
        <p:spPr>
          <a:xfrm>
            <a:off x="2110311" y="3004650"/>
            <a:ext cx="1978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35" name="Google Shape;1135;p22"/>
          <p:cNvSpPr txBox="1">
            <a:spLocks noGrp="1"/>
          </p:cNvSpPr>
          <p:nvPr>
            <p:ph type="subTitle" idx="7"/>
          </p:nvPr>
        </p:nvSpPr>
        <p:spPr>
          <a:xfrm>
            <a:off x="5055486" y="1580475"/>
            <a:ext cx="1978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136" name="Google Shape;1136;p22"/>
          <p:cNvSpPr txBox="1">
            <a:spLocks noGrp="1"/>
          </p:cNvSpPr>
          <p:nvPr>
            <p:ph type="subTitle" idx="8"/>
          </p:nvPr>
        </p:nvSpPr>
        <p:spPr>
          <a:xfrm>
            <a:off x="5055486" y="3004650"/>
            <a:ext cx="1978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1137" name="Google Shape;1137;p22"/>
          <p:cNvGrpSpPr/>
          <p:nvPr/>
        </p:nvGrpSpPr>
        <p:grpSpPr>
          <a:xfrm>
            <a:off x="165295" y="351551"/>
            <a:ext cx="8932209" cy="4636093"/>
            <a:chOff x="165295" y="351551"/>
            <a:chExt cx="8932209" cy="4636093"/>
          </a:xfrm>
        </p:grpSpPr>
        <p:sp>
          <p:nvSpPr>
            <p:cNvPr id="1138" name="Google Shape;1138;p22"/>
            <p:cNvSpPr/>
            <p:nvPr/>
          </p:nvSpPr>
          <p:spPr>
            <a:xfrm>
              <a:off x="8423988" y="733900"/>
              <a:ext cx="183600" cy="1839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9" name="Google Shape;1139;p22"/>
            <p:cNvGrpSpPr/>
            <p:nvPr/>
          </p:nvGrpSpPr>
          <p:grpSpPr>
            <a:xfrm>
              <a:off x="8423988" y="351551"/>
              <a:ext cx="673517" cy="806032"/>
              <a:chOff x="4512263" y="939351"/>
              <a:chExt cx="673517" cy="806032"/>
            </a:xfrm>
          </p:grpSpPr>
          <p:sp>
            <p:nvSpPr>
              <p:cNvPr id="1140" name="Google Shape;1140;p22"/>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2"/>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2"/>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2"/>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2"/>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2"/>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2"/>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2"/>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2"/>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9" name="Google Shape;1149;p22"/>
            <p:cNvGrpSpPr/>
            <p:nvPr/>
          </p:nvGrpSpPr>
          <p:grpSpPr>
            <a:xfrm>
              <a:off x="8355862" y="950195"/>
              <a:ext cx="366369" cy="324010"/>
              <a:chOff x="4967212" y="3076095"/>
              <a:chExt cx="366369" cy="324010"/>
            </a:xfrm>
          </p:grpSpPr>
          <p:sp>
            <p:nvSpPr>
              <p:cNvPr id="1150" name="Google Shape;1150;p22"/>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2"/>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2"/>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2"/>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2"/>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2"/>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2"/>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2"/>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8" name="Google Shape;1158;p22"/>
            <p:cNvGrpSpPr/>
            <p:nvPr/>
          </p:nvGrpSpPr>
          <p:grpSpPr>
            <a:xfrm>
              <a:off x="165295" y="3829717"/>
              <a:ext cx="981945" cy="1157927"/>
              <a:chOff x="165295" y="3829717"/>
              <a:chExt cx="981945" cy="1157927"/>
            </a:xfrm>
          </p:grpSpPr>
          <p:grpSp>
            <p:nvGrpSpPr>
              <p:cNvPr id="1159" name="Google Shape;1159;p22"/>
              <p:cNvGrpSpPr/>
              <p:nvPr/>
            </p:nvGrpSpPr>
            <p:grpSpPr>
              <a:xfrm>
                <a:off x="165295" y="3829717"/>
                <a:ext cx="554708" cy="888861"/>
                <a:chOff x="5029670" y="1742067"/>
                <a:chExt cx="554708" cy="888861"/>
              </a:xfrm>
            </p:grpSpPr>
            <p:sp>
              <p:nvSpPr>
                <p:cNvPr id="1160" name="Google Shape;1160;p22"/>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2"/>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2"/>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2"/>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2"/>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2"/>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2"/>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2"/>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8" name="Google Shape;1168;p22"/>
              <p:cNvGrpSpPr/>
              <p:nvPr/>
            </p:nvGrpSpPr>
            <p:grpSpPr>
              <a:xfrm>
                <a:off x="279192" y="4469420"/>
                <a:ext cx="868049" cy="518224"/>
                <a:chOff x="5661367" y="324345"/>
                <a:chExt cx="868049" cy="518224"/>
              </a:xfrm>
            </p:grpSpPr>
            <p:sp>
              <p:nvSpPr>
                <p:cNvPr id="1169" name="Google Shape;1169;p22"/>
                <p:cNvSpPr/>
                <p:nvPr/>
              </p:nvSpPr>
              <p:spPr>
                <a:xfrm>
                  <a:off x="5661367" y="385444"/>
                  <a:ext cx="81398" cy="434642"/>
                </a:xfrm>
                <a:custGeom>
                  <a:avLst/>
                  <a:gdLst/>
                  <a:ahLst/>
                  <a:cxnLst/>
                  <a:rect l="l" t="t" r="r" b="b"/>
                  <a:pathLst>
                    <a:path w="3653" h="19506" extrusionOk="0">
                      <a:moveTo>
                        <a:pt x="2274" y="0"/>
                      </a:moveTo>
                      <a:cubicBezTo>
                        <a:pt x="2098" y="0"/>
                        <a:pt x="1896" y="2"/>
                        <a:pt x="1693" y="9"/>
                      </a:cubicBezTo>
                      <a:cubicBezTo>
                        <a:pt x="1210" y="25"/>
                        <a:pt x="725" y="71"/>
                        <a:pt x="596" y="182"/>
                      </a:cubicBezTo>
                      <a:cubicBezTo>
                        <a:pt x="465" y="294"/>
                        <a:pt x="393" y="3964"/>
                        <a:pt x="347" y="7883"/>
                      </a:cubicBezTo>
                      <a:cubicBezTo>
                        <a:pt x="322" y="9939"/>
                        <a:pt x="16" y="16932"/>
                        <a:pt x="0" y="18646"/>
                      </a:cubicBezTo>
                      <a:cubicBezTo>
                        <a:pt x="331" y="18946"/>
                        <a:pt x="1483" y="18682"/>
                        <a:pt x="1883" y="18977"/>
                      </a:cubicBezTo>
                      <a:cubicBezTo>
                        <a:pt x="2232" y="19236"/>
                        <a:pt x="2977" y="19234"/>
                        <a:pt x="3374" y="19484"/>
                      </a:cubicBezTo>
                      <a:cubicBezTo>
                        <a:pt x="3397" y="19498"/>
                        <a:pt x="3417" y="19505"/>
                        <a:pt x="3434" y="19505"/>
                      </a:cubicBezTo>
                      <a:cubicBezTo>
                        <a:pt x="3653" y="19505"/>
                        <a:pt x="3407" y="18297"/>
                        <a:pt x="3503" y="16024"/>
                      </a:cubicBezTo>
                      <a:lnTo>
                        <a:pt x="3137" y="7482"/>
                      </a:lnTo>
                      <a:lnTo>
                        <a:pt x="3101" y="6611"/>
                      </a:lnTo>
                      <a:lnTo>
                        <a:pt x="2817" y="7"/>
                      </a:lnTo>
                      <a:cubicBezTo>
                        <a:pt x="2817" y="7"/>
                        <a:pt x="2587" y="0"/>
                        <a:pt x="2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2"/>
                <p:cNvSpPr/>
                <p:nvPr/>
              </p:nvSpPr>
              <p:spPr>
                <a:xfrm>
                  <a:off x="5682179" y="332879"/>
                  <a:ext cx="61745" cy="483129"/>
                </a:xfrm>
                <a:custGeom>
                  <a:avLst/>
                  <a:gdLst/>
                  <a:ahLst/>
                  <a:cxnLst/>
                  <a:rect l="l" t="t" r="r" b="b"/>
                  <a:pathLst>
                    <a:path w="2771" h="21682" extrusionOk="0">
                      <a:moveTo>
                        <a:pt x="2770" y="0"/>
                      </a:moveTo>
                      <a:cubicBezTo>
                        <a:pt x="2770" y="0"/>
                        <a:pt x="1587" y="1470"/>
                        <a:pt x="769" y="1876"/>
                      </a:cubicBezTo>
                      <a:lnTo>
                        <a:pt x="759" y="2372"/>
                      </a:lnTo>
                      <a:lnTo>
                        <a:pt x="599" y="9965"/>
                      </a:lnTo>
                      <a:lnTo>
                        <a:pt x="0" y="21146"/>
                      </a:lnTo>
                      <a:cubicBezTo>
                        <a:pt x="351" y="21403"/>
                        <a:pt x="609" y="21431"/>
                        <a:pt x="1007" y="21681"/>
                      </a:cubicBezTo>
                      <a:lnTo>
                        <a:pt x="2108" y="9846"/>
                      </a:lnTo>
                      <a:lnTo>
                        <a:pt x="2167" y="8975"/>
                      </a:lnTo>
                      <a:lnTo>
                        <a:pt x="27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2"/>
                <p:cNvSpPr/>
                <p:nvPr/>
              </p:nvSpPr>
              <p:spPr>
                <a:xfrm>
                  <a:off x="6465532" y="389789"/>
                  <a:ext cx="63884" cy="423724"/>
                </a:xfrm>
                <a:custGeom>
                  <a:avLst/>
                  <a:gdLst/>
                  <a:ahLst/>
                  <a:cxnLst/>
                  <a:rect l="l" t="t" r="r" b="b"/>
                  <a:pathLst>
                    <a:path w="2867" h="19016" extrusionOk="0">
                      <a:moveTo>
                        <a:pt x="1" y="0"/>
                      </a:moveTo>
                      <a:lnTo>
                        <a:pt x="866" y="8954"/>
                      </a:lnTo>
                      <a:lnTo>
                        <a:pt x="1183" y="19015"/>
                      </a:lnTo>
                      <a:cubicBezTo>
                        <a:pt x="1389" y="18907"/>
                        <a:pt x="1587" y="18797"/>
                        <a:pt x="1774" y="18686"/>
                      </a:cubicBezTo>
                      <a:cubicBezTo>
                        <a:pt x="2173" y="18456"/>
                        <a:pt x="2530" y="18219"/>
                        <a:pt x="2846" y="17978"/>
                      </a:cubicBezTo>
                      <a:cubicBezTo>
                        <a:pt x="2845" y="17976"/>
                        <a:pt x="2846" y="17976"/>
                        <a:pt x="2846" y="17976"/>
                      </a:cubicBezTo>
                      <a:cubicBezTo>
                        <a:pt x="2725" y="16814"/>
                        <a:pt x="2867" y="11653"/>
                        <a:pt x="2637" y="9476"/>
                      </a:cubicBezTo>
                      <a:cubicBezTo>
                        <a:pt x="2189" y="5211"/>
                        <a:pt x="1667" y="361"/>
                        <a:pt x="1599" y="262"/>
                      </a:cubicBezTo>
                      <a:cubicBezTo>
                        <a:pt x="1530" y="158"/>
                        <a:pt x="998" y="87"/>
                        <a:pt x="566" y="46"/>
                      </a:cubicBezTo>
                      <a:cubicBezTo>
                        <a:pt x="257" y="15"/>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2"/>
                <p:cNvSpPr/>
                <p:nvPr/>
              </p:nvSpPr>
              <p:spPr>
                <a:xfrm>
                  <a:off x="6446191" y="334439"/>
                  <a:ext cx="58893" cy="488165"/>
                </a:xfrm>
                <a:custGeom>
                  <a:avLst/>
                  <a:gdLst/>
                  <a:ahLst/>
                  <a:cxnLst/>
                  <a:rect l="l" t="t" r="r" b="b"/>
                  <a:pathLst>
                    <a:path w="2643" h="21908" extrusionOk="0">
                      <a:moveTo>
                        <a:pt x="1" y="1"/>
                      </a:moveTo>
                      <a:lnTo>
                        <a:pt x="948" y="11312"/>
                      </a:lnTo>
                      <a:lnTo>
                        <a:pt x="1220" y="21907"/>
                      </a:lnTo>
                      <a:cubicBezTo>
                        <a:pt x="1512" y="21773"/>
                        <a:pt x="1789" y="21637"/>
                        <a:pt x="2051" y="21499"/>
                      </a:cubicBezTo>
                      <a:cubicBezTo>
                        <a:pt x="2257" y="21391"/>
                        <a:pt x="2455" y="21281"/>
                        <a:pt x="2642" y="21170"/>
                      </a:cubicBezTo>
                      <a:lnTo>
                        <a:pt x="2343" y="11572"/>
                      </a:lnTo>
                      <a:lnTo>
                        <a:pt x="1434" y="2530"/>
                      </a:lnTo>
                      <a:lnTo>
                        <a:pt x="1373" y="1928"/>
                      </a:lnTo>
                      <a:cubicBezTo>
                        <a:pt x="1029" y="1692"/>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2"/>
                <p:cNvSpPr/>
                <p:nvPr/>
              </p:nvSpPr>
              <p:spPr>
                <a:xfrm>
                  <a:off x="5696886" y="324345"/>
                  <a:ext cx="776501" cy="518224"/>
                </a:xfrm>
                <a:custGeom>
                  <a:avLst/>
                  <a:gdLst/>
                  <a:ahLst/>
                  <a:cxnLst/>
                  <a:rect l="l" t="t" r="r" b="b"/>
                  <a:pathLst>
                    <a:path w="34848" h="23257" extrusionOk="0">
                      <a:moveTo>
                        <a:pt x="26955" y="0"/>
                      </a:moveTo>
                      <a:cubicBezTo>
                        <a:pt x="23575" y="0"/>
                        <a:pt x="19814" y="411"/>
                        <a:pt x="18019" y="2017"/>
                      </a:cubicBezTo>
                      <a:cubicBezTo>
                        <a:pt x="16666" y="497"/>
                        <a:pt x="11955" y="156"/>
                        <a:pt x="8008" y="156"/>
                      </a:cubicBezTo>
                      <a:cubicBezTo>
                        <a:pt x="4808" y="156"/>
                        <a:pt x="2110" y="380"/>
                        <a:pt x="2110" y="380"/>
                      </a:cubicBezTo>
                      <a:cubicBezTo>
                        <a:pt x="2110" y="380"/>
                        <a:pt x="0" y="21872"/>
                        <a:pt x="347" y="22063"/>
                      </a:cubicBezTo>
                      <a:cubicBezTo>
                        <a:pt x="1972" y="22972"/>
                        <a:pt x="4161" y="23257"/>
                        <a:pt x="6618" y="23257"/>
                      </a:cubicBezTo>
                      <a:cubicBezTo>
                        <a:pt x="10238" y="23257"/>
                        <a:pt x="14438" y="22639"/>
                        <a:pt x="18270" y="22486"/>
                      </a:cubicBezTo>
                      <a:cubicBezTo>
                        <a:pt x="18281" y="22486"/>
                        <a:pt x="18288" y="22485"/>
                        <a:pt x="18298" y="22485"/>
                      </a:cubicBezTo>
                      <a:cubicBezTo>
                        <a:pt x="18351" y="22483"/>
                        <a:pt x="18404" y="22482"/>
                        <a:pt x="18457" y="22478"/>
                      </a:cubicBezTo>
                      <a:cubicBezTo>
                        <a:pt x="19076" y="22451"/>
                        <a:pt x="19681" y="22440"/>
                        <a:pt x="20271" y="22440"/>
                      </a:cubicBezTo>
                      <a:cubicBezTo>
                        <a:pt x="24564" y="22440"/>
                        <a:pt x="28084" y="23047"/>
                        <a:pt x="30918" y="23047"/>
                      </a:cubicBezTo>
                      <a:cubicBezTo>
                        <a:pt x="32415" y="23047"/>
                        <a:pt x="33720" y="22878"/>
                        <a:pt x="34847" y="22360"/>
                      </a:cubicBezTo>
                      <a:lnTo>
                        <a:pt x="34575" y="11762"/>
                      </a:lnTo>
                      <a:lnTo>
                        <a:pt x="33628" y="452"/>
                      </a:lnTo>
                      <a:cubicBezTo>
                        <a:pt x="33628" y="452"/>
                        <a:pt x="30501" y="0"/>
                        <a:pt x="269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2"/>
                <p:cNvSpPr/>
                <p:nvPr/>
              </p:nvSpPr>
              <p:spPr>
                <a:xfrm>
                  <a:off x="6097732" y="383706"/>
                  <a:ext cx="10428" cy="441706"/>
                </a:xfrm>
                <a:custGeom>
                  <a:avLst/>
                  <a:gdLst/>
                  <a:ahLst/>
                  <a:cxnLst/>
                  <a:rect l="l" t="t" r="r" b="b"/>
                  <a:pathLst>
                    <a:path w="468" h="19823" extrusionOk="0">
                      <a:moveTo>
                        <a:pt x="83" y="1"/>
                      </a:moveTo>
                      <a:cubicBezTo>
                        <a:pt x="83" y="1"/>
                        <a:pt x="82" y="1"/>
                        <a:pt x="81" y="1"/>
                      </a:cubicBezTo>
                      <a:cubicBezTo>
                        <a:pt x="36" y="2"/>
                        <a:pt x="0" y="39"/>
                        <a:pt x="1" y="82"/>
                      </a:cubicBezTo>
                      <a:lnTo>
                        <a:pt x="180" y="11497"/>
                      </a:lnTo>
                      <a:lnTo>
                        <a:pt x="309" y="19822"/>
                      </a:lnTo>
                      <a:cubicBezTo>
                        <a:pt x="362" y="19821"/>
                        <a:pt x="415" y="19819"/>
                        <a:pt x="468" y="19816"/>
                      </a:cubicBezTo>
                      <a:lnTo>
                        <a:pt x="338" y="11438"/>
                      </a:lnTo>
                      <a:lnTo>
                        <a:pt x="161" y="79"/>
                      </a:lnTo>
                      <a:cubicBezTo>
                        <a:pt x="161" y="36"/>
                        <a:pt x="127" y="1"/>
                        <a:pt x="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2"/>
                <p:cNvSpPr/>
                <p:nvPr/>
              </p:nvSpPr>
              <p:spPr>
                <a:xfrm>
                  <a:off x="5800657" y="412139"/>
                  <a:ext cx="87214" cy="91871"/>
                </a:xfrm>
                <a:custGeom>
                  <a:avLst/>
                  <a:gdLst/>
                  <a:ahLst/>
                  <a:cxnLst/>
                  <a:rect l="l" t="t" r="r" b="b"/>
                  <a:pathLst>
                    <a:path w="3914" h="4123" extrusionOk="0">
                      <a:moveTo>
                        <a:pt x="2313" y="1098"/>
                      </a:moveTo>
                      <a:lnTo>
                        <a:pt x="2615" y="2555"/>
                      </a:lnTo>
                      <a:lnTo>
                        <a:pt x="2615" y="2555"/>
                      </a:lnTo>
                      <a:lnTo>
                        <a:pt x="1656" y="2443"/>
                      </a:lnTo>
                      <a:lnTo>
                        <a:pt x="2313" y="1098"/>
                      </a:lnTo>
                      <a:close/>
                      <a:moveTo>
                        <a:pt x="1903" y="1"/>
                      </a:moveTo>
                      <a:lnTo>
                        <a:pt x="1" y="3664"/>
                      </a:lnTo>
                      <a:lnTo>
                        <a:pt x="993" y="3781"/>
                      </a:lnTo>
                      <a:lnTo>
                        <a:pt x="1313" y="3133"/>
                      </a:lnTo>
                      <a:lnTo>
                        <a:pt x="2765" y="3302"/>
                      </a:lnTo>
                      <a:lnTo>
                        <a:pt x="2911" y="4005"/>
                      </a:lnTo>
                      <a:lnTo>
                        <a:pt x="3913" y="4123"/>
                      </a:lnTo>
                      <a:lnTo>
                        <a:pt x="3000" y="129"/>
                      </a:lnTo>
                      <a:lnTo>
                        <a:pt x="19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2"/>
                <p:cNvSpPr/>
                <p:nvPr/>
              </p:nvSpPr>
              <p:spPr>
                <a:xfrm>
                  <a:off x="5957684" y="528433"/>
                  <a:ext cx="70569" cy="86835"/>
                </a:xfrm>
                <a:custGeom>
                  <a:avLst/>
                  <a:gdLst/>
                  <a:ahLst/>
                  <a:cxnLst/>
                  <a:rect l="l" t="t" r="r" b="b"/>
                  <a:pathLst>
                    <a:path w="3167" h="3897" extrusionOk="0">
                      <a:moveTo>
                        <a:pt x="1052" y="774"/>
                      </a:moveTo>
                      <a:lnTo>
                        <a:pt x="1677" y="787"/>
                      </a:lnTo>
                      <a:cubicBezTo>
                        <a:pt x="1832" y="790"/>
                        <a:pt x="1951" y="828"/>
                        <a:pt x="2033" y="899"/>
                      </a:cubicBezTo>
                      <a:cubicBezTo>
                        <a:pt x="2114" y="970"/>
                        <a:pt x="2153" y="1071"/>
                        <a:pt x="2149" y="1204"/>
                      </a:cubicBezTo>
                      <a:cubicBezTo>
                        <a:pt x="2145" y="1336"/>
                        <a:pt x="2099" y="1434"/>
                        <a:pt x="2014" y="1500"/>
                      </a:cubicBezTo>
                      <a:cubicBezTo>
                        <a:pt x="1934" y="1562"/>
                        <a:pt x="1821" y="1594"/>
                        <a:pt x="1678" y="1594"/>
                      </a:cubicBezTo>
                      <a:cubicBezTo>
                        <a:pt x="1669" y="1594"/>
                        <a:pt x="1660" y="1594"/>
                        <a:pt x="1651" y="1593"/>
                      </a:cubicBezTo>
                      <a:lnTo>
                        <a:pt x="1026" y="1580"/>
                      </a:lnTo>
                      <a:lnTo>
                        <a:pt x="1052" y="774"/>
                      </a:lnTo>
                      <a:close/>
                      <a:moveTo>
                        <a:pt x="1005" y="2266"/>
                      </a:moveTo>
                      <a:lnTo>
                        <a:pt x="1698" y="2282"/>
                      </a:lnTo>
                      <a:cubicBezTo>
                        <a:pt x="1858" y="2286"/>
                        <a:pt x="1982" y="2328"/>
                        <a:pt x="2072" y="2406"/>
                      </a:cubicBezTo>
                      <a:cubicBezTo>
                        <a:pt x="2161" y="2485"/>
                        <a:pt x="2202" y="2593"/>
                        <a:pt x="2199" y="2728"/>
                      </a:cubicBezTo>
                      <a:cubicBezTo>
                        <a:pt x="2193" y="2863"/>
                        <a:pt x="2146" y="2965"/>
                        <a:pt x="2057" y="3035"/>
                      </a:cubicBezTo>
                      <a:cubicBezTo>
                        <a:pt x="1970" y="3101"/>
                        <a:pt x="1853" y="3134"/>
                        <a:pt x="1703" y="3134"/>
                      </a:cubicBezTo>
                      <a:cubicBezTo>
                        <a:pt x="1696" y="3134"/>
                        <a:pt x="1689" y="3134"/>
                        <a:pt x="1682" y="3134"/>
                      </a:cubicBezTo>
                      <a:lnTo>
                        <a:pt x="978" y="3118"/>
                      </a:lnTo>
                      <a:lnTo>
                        <a:pt x="1005" y="2266"/>
                      </a:lnTo>
                      <a:close/>
                      <a:moveTo>
                        <a:pt x="122" y="0"/>
                      </a:moveTo>
                      <a:lnTo>
                        <a:pt x="0" y="3855"/>
                      </a:lnTo>
                      <a:lnTo>
                        <a:pt x="1826" y="3895"/>
                      </a:lnTo>
                      <a:cubicBezTo>
                        <a:pt x="1846" y="3896"/>
                        <a:pt x="1866" y="3896"/>
                        <a:pt x="1886" y="3896"/>
                      </a:cubicBezTo>
                      <a:cubicBezTo>
                        <a:pt x="2268" y="3896"/>
                        <a:pt x="2569" y="3808"/>
                        <a:pt x="2792" y="3634"/>
                      </a:cubicBezTo>
                      <a:cubicBezTo>
                        <a:pt x="3027" y="3451"/>
                        <a:pt x="3149" y="3198"/>
                        <a:pt x="3160" y="2876"/>
                      </a:cubicBezTo>
                      <a:cubicBezTo>
                        <a:pt x="3166" y="2654"/>
                        <a:pt x="3103" y="2453"/>
                        <a:pt x="2971" y="2276"/>
                      </a:cubicBezTo>
                      <a:cubicBezTo>
                        <a:pt x="2839" y="2098"/>
                        <a:pt x="2660" y="1983"/>
                        <a:pt x="2436" y="1930"/>
                      </a:cubicBezTo>
                      <a:cubicBezTo>
                        <a:pt x="2639" y="1876"/>
                        <a:pt x="2803" y="1775"/>
                        <a:pt x="2928" y="1628"/>
                      </a:cubicBezTo>
                      <a:cubicBezTo>
                        <a:pt x="3054" y="1480"/>
                        <a:pt x="3120" y="1293"/>
                        <a:pt x="3128" y="1066"/>
                      </a:cubicBezTo>
                      <a:cubicBezTo>
                        <a:pt x="3136" y="758"/>
                        <a:pt x="3032" y="513"/>
                        <a:pt x="2813" y="328"/>
                      </a:cubicBezTo>
                      <a:cubicBezTo>
                        <a:pt x="2594" y="144"/>
                        <a:pt x="2284" y="48"/>
                        <a:pt x="1886" y="39"/>
                      </a:cubicBezTo>
                      <a:lnTo>
                        <a:pt x="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2"/>
                <p:cNvSpPr/>
                <p:nvPr/>
              </p:nvSpPr>
              <p:spPr>
                <a:xfrm>
                  <a:off x="5841835" y="618790"/>
                  <a:ext cx="87593" cy="87682"/>
                </a:xfrm>
                <a:custGeom>
                  <a:avLst/>
                  <a:gdLst/>
                  <a:ahLst/>
                  <a:cxnLst/>
                  <a:rect l="l" t="t" r="r" b="b"/>
                  <a:pathLst>
                    <a:path w="3931" h="3935" extrusionOk="0">
                      <a:moveTo>
                        <a:pt x="1982" y="0"/>
                      </a:moveTo>
                      <a:cubicBezTo>
                        <a:pt x="1711" y="0"/>
                        <a:pt x="1456" y="49"/>
                        <a:pt x="1216" y="148"/>
                      </a:cubicBezTo>
                      <a:cubicBezTo>
                        <a:pt x="897" y="278"/>
                        <a:pt x="636" y="481"/>
                        <a:pt x="432" y="759"/>
                      </a:cubicBezTo>
                      <a:cubicBezTo>
                        <a:pt x="228" y="1035"/>
                        <a:pt x="101" y="1362"/>
                        <a:pt x="49" y="1740"/>
                      </a:cubicBezTo>
                      <a:cubicBezTo>
                        <a:pt x="0" y="2119"/>
                        <a:pt x="41" y="2465"/>
                        <a:pt x="169" y="2778"/>
                      </a:cubicBezTo>
                      <a:cubicBezTo>
                        <a:pt x="297" y="3094"/>
                        <a:pt x="498" y="3349"/>
                        <a:pt x="774" y="3550"/>
                      </a:cubicBezTo>
                      <a:cubicBezTo>
                        <a:pt x="1051" y="3750"/>
                        <a:pt x="1378" y="3872"/>
                        <a:pt x="1755" y="3917"/>
                      </a:cubicBezTo>
                      <a:cubicBezTo>
                        <a:pt x="1852" y="3928"/>
                        <a:pt x="1948" y="3934"/>
                        <a:pt x="2041" y="3934"/>
                      </a:cubicBezTo>
                      <a:cubicBezTo>
                        <a:pt x="2388" y="3934"/>
                        <a:pt x="2703" y="3856"/>
                        <a:pt x="2986" y="3698"/>
                      </a:cubicBezTo>
                      <a:cubicBezTo>
                        <a:pt x="3347" y="3498"/>
                        <a:pt x="3608" y="3197"/>
                        <a:pt x="3773" y="2796"/>
                      </a:cubicBezTo>
                      <a:lnTo>
                        <a:pt x="2732" y="2674"/>
                      </a:lnTo>
                      <a:cubicBezTo>
                        <a:pt x="2633" y="2825"/>
                        <a:pt x="2508" y="2935"/>
                        <a:pt x="2355" y="3001"/>
                      </a:cubicBezTo>
                      <a:cubicBezTo>
                        <a:pt x="2240" y="3053"/>
                        <a:pt x="2116" y="3078"/>
                        <a:pt x="1983" y="3078"/>
                      </a:cubicBezTo>
                      <a:cubicBezTo>
                        <a:pt x="1941" y="3078"/>
                        <a:pt x="1898" y="3076"/>
                        <a:pt x="1854" y="3070"/>
                      </a:cubicBezTo>
                      <a:cubicBezTo>
                        <a:pt x="1563" y="3036"/>
                        <a:pt x="1339" y="2909"/>
                        <a:pt x="1184" y="2688"/>
                      </a:cubicBezTo>
                      <a:cubicBezTo>
                        <a:pt x="1030" y="2467"/>
                        <a:pt x="973" y="2189"/>
                        <a:pt x="1016" y="1854"/>
                      </a:cubicBezTo>
                      <a:cubicBezTo>
                        <a:pt x="1061" y="1520"/>
                        <a:pt x="1184" y="1264"/>
                        <a:pt x="1390" y="1084"/>
                      </a:cubicBezTo>
                      <a:cubicBezTo>
                        <a:pt x="1565" y="934"/>
                        <a:pt x="1768" y="858"/>
                        <a:pt x="2002" y="858"/>
                      </a:cubicBezTo>
                      <a:cubicBezTo>
                        <a:pt x="2046" y="858"/>
                        <a:pt x="2092" y="861"/>
                        <a:pt x="2138" y="867"/>
                      </a:cubicBezTo>
                      <a:cubicBezTo>
                        <a:pt x="2319" y="887"/>
                        <a:pt x="2476" y="949"/>
                        <a:pt x="2607" y="1048"/>
                      </a:cubicBezTo>
                      <a:cubicBezTo>
                        <a:pt x="2739" y="1151"/>
                        <a:pt x="2833" y="1284"/>
                        <a:pt x="2890" y="1453"/>
                      </a:cubicBezTo>
                      <a:lnTo>
                        <a:pt x="3931" y="1574"/>
                      </a:lnTo>
                      <a:cubicBezTo>
                        <a:pt x="3874" y="1147"/>
                        <a:pt x="3696" y="794"/>
                        <a:pt x="3399" y="516"/>
                      </a:cubicBezTo>
                      <a:cubicBezTo>
                        <a:pt x="3101" y="237"/>
                        <a:pt x="2722" y="70"/>
                        <a:pt x="2260" y="17"/>
                      </a:cubicBezTo>
                      <a:cubicBezTo>
                        <a:pt x="2165" y="6"/>
                        <a:pt x="2073" y="0"/>
                        <a:pt x="1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8" name="Google Shape;1178;p22"/>
              <p:cNvGrpSpPr/>
              <p:nvPr/>
            </p:nvGrpSpPr>
            <p:grpSpPr>
              <a:xfrm>
                <a:off x="720001" y="4219190"/>
                <a:ext cx="279935" cy="250232"/>
                <a:chOff x="4426251" y="1823065"/>
                <a:chExt cx="279935" cy="250232"/>
              </a:xfrm>
            </p:grpSpPr>
            <p:sp>
              <p:nvSpPr>
                <p:cNvPr id="1179" name="Google Shape;1179;p22"/>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2"/>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1" name="Google Shape;1181;p22"/>
              <p:cNvSpPr/>
              <p:nvPr/>
            </p:nvSpPr>
            <p:spPr>
              <a:xfrm>
                <a:off x="776413" y="4604000"/>
                <a:ext cx="167100" cy="167100"/>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2"/>
              <p:cNvSpPr/>
              <p:nvPr/>
            </p:nvSpPr>
            <p:spPr>
              <a:xfrm>
                <a:off x="874200" y="4771094"/>
                <a:ext cx="167100" cy="167100"/>
              </a:xfrm>
              <a:prstGeom prst="mathMinus">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246"/>
        <p:cNvGrpSpPr/>
        <p:nvPr/>
      </p:nvGrpSpPr>
      <p:grpSpPr>
        <a:xfrm>
          <a:off x="0" y="0"/>
          <a:ext cx="0" cy="0"/>
          <a:chOff x="0" y="0"/>
          <a:chExt cx="0" cy="0"/>
        </a:xfrm>
      </p:grpSpPr>
      <p:pic>
        <p:nvPicPr>
          <p:cNvPr id="1247" name="Google Shape;1247;p24"/>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248" name="Google Shape;1248;p24"/>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4"/>
          <p:cNvSpPr txBox="1">
            <a:spLocks noGrp="1"/>
          </p:cNvSpPr>
          <p:nvPr>
            <p:ph type="title" hasCustomPrompt="1"/>
          </p:nvPr>
        </p:nvSpPr>
        <p:spPr>
          <a:xfrm>
            <a:off x="713225" y="670425"/>
            <a:ext cx="448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50" name="Google Shape;1250;p24"/>
          <p:cNvSpPr txBox="1">
            <a:spLocks noGrp="1"/>
          </p:cNvSpPr>
          <p:nvPr>
            <p:ph type="subTitle" idx="1"/>
          </p:nvPr>
        </p:nvSpPr>
        <p:spPr>
          <a:xfrm>
            <a:off x="713225" y="1359346"/>
            <a:ext cx="4488900" cy="40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251" name="Google Shape;1251;p24"/>
          <p:cNvSpPr txBox="1">
            <a:spLocks noGrp="1"/>
          </p:cNvSpPr>
          <p:nvPr>
            <p:ph type="title" idx="2" hasCustomPrompt="1"/>
          </p:nvPr>
        </p:nvSpPr>
        <p:spPr>
          <a:xfrm>
            <a:off x="713225" y="2022685"/>
            <a:ext cx="448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52" name="Google Shape;1252;p24"/>
          <p:cNvSpPr txBox="1">
            <a:spLocks noGrp="1"/>
          </p:cNvSpPr>
          <p:nvPr>
            <p:ph type="subTitle" idx="3"/>
          </p:nvPr>
        </p:nvSpPr>
        <p:spPr>
          <a:xfrm>
            <a:off x="713225" y="2711601"/>
            <a:ext cx="4488900" cy="40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253" name="Google Shape;1253;p24"/>
          <p:cNvSpPr txBox="1">
            <a:spLocks noGrp="1"/>
          </p:cNvSpPr>
          <p:nvPr>
            <p:ph type="title" idx="4" hasCustomPrompt="1"/>
          </p:nvPr>
        </p:nvSpPr>
        <p:spPr>
          <a:xfrm>
            <a:off x="713225" y="3374944"/>
            <a:ext cx="448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54" name="Google Shape;1254;p24"/>
          <p:cNvSpPr txBox="1">
            <a:spLocks noGrp="1"/>
          </p:cNvSpPr>
          <p:nvPr>
            <p:ph type="subTitle" idx="5"/>
          </p:nvPr>
        </p:nvSpPr>
        <p:spPr>
          <a:xfrm>
            <a:off x="713225" y="4063874"/>
            <a:ext cx="4488900" cy="40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4">
  <p:cSld name="CUSTOM_10_1_1_1">
    <p:spTree>
      <p:nvGrpSpPr>
        <p:cNvPr id="1" name="Shape 1471"/>
        <p:cNvGrpSpPr/>
        <p:nvPr/>
      </p:nvGrpSpPr>
      <p:grpSpPr>
        <a:xfrm>
          <a:off x="0" y="0"/>
          <a:ext cx="0" cy="0"/>
          <a:chOff x="0" y="0"/>
          <a:chExt cx="0" cy="0"/>
        </a:xfrm>
      </p:grpSpPr>
      <p:pic>
        <p:nvPicPr>
          <p:cNvPr id="1472" name="Google Shape;1472;p29"/>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473" name="Google Shape;1473;p29"/>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9"/>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475" name="Google Shape;1475;p29"/>
          <p:cNvGrpSpPr/>
          <p:nvPr/>
        </p:nvGrpSpPr>
        <p:grpSpPr>
          <a:xfrm>
            <a:off x="160250" y="270368"/>
            <a:ext cx="8806998" cy="4821036"/>
            <a:chOff x="160250" y="270368"/>
            <a:chExt cx="8806998" cy="4821036"/>
          </a:xfrm>
        </p:grpSpPr>
        <p:sp>
          <p:nvSpPr>
            <p:cNvPr id="1476" name="Google Shape;1476;p29"/>
            <p:cNvSpPr/>
            <p:nvPr/>
          </p:nvSpPr>
          <p:spPr>
            <a:xfrm>
              <a:off x="618275" y="730888"/>
              <a:ext cx="189900" cy="1899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9"/>
            <p:cNvSpPr/>
            <p:nvPr/>
          </p:nvSpPr>
          <p:spPr>
            <a:xfrm>
              <a:off x="8270238" y="4051400"/>
              <a:ext cx="250200" cy="2502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8" name="Google Shape;1478;p29"/>
            <p:cNvGrpSpPr/>
            <p:nvPr/>
          </p:nvGrpSpPr>
          <p:grpSpPr>
            <a:xfrm>
              <a:off x="8570737" y="3858824"/>
              <a:ext cx="396505" cy="635358"/>
              <a:chOff x="5029670" y="1742067"/>
              <a:chExt cx="554708" cy="888861"/>
            </a:xfrm>
          </p:grpSpPr>
          <p:sp>
            <p:nvSpPr>
              <p:cNvPr id="1479" name="Google Shape;1479;p29"/>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9"/>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9"/>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9"/>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9"/>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9"/>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9"/>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9"/>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7" name="Google Shape;1487;p29"/>
            <p:cNvGrpSpPr/>
            <p:nvPr/>
          </p:nvGrpSpPr>
          <p:grpSpPr>
            <a:xfrm>
              <a:off x="160259" y="908399"/>
              <a:ext cx="449689" cy="407608"/>
              <a:chOff x="5752459" y="1744741"/>
              <a:chExt cx="577117" cy="523110"/>
            </a:xfrm>
          </p:grpSpPr>
          <p:sp>
            <p:nvSpPr>
              <p:cNvPr id="1488" name="Google Shape;1488;p29"/>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9"/>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0" name="Google Shape;1490;p29"/>
              <p:cNvGrpSpPr/>
              <p:nvPr/>
            </p:nvGrpSpPr>
            <p:grpSpPr>
              <a:xfrm>
                <a:off x="5876129" y="1859008"/>
                <a:ext cx="343285" cy="332191"/>
                <a:chOff x="5876129" y="1859008"/>
                <a:chExt cx="343285" cy="332191"/>
              </a:xfrm>
            </p:grpSpPr>
            <p:sp>
              <p:nvSpPr>
                <p:cNvPr id="1491" name="Google Shape;1491;p29"/>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9"/>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9"/>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9"/>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95" name="Google Shape;1495;p29"/>
            <p:cNvGrpSpPr/>
            <p:nvPr/>
          </p:nvGrpSpPr>
          <p:grpSpPr>
            <a:xfrm>
              <a:off x="160250" y="270368"/>
              <a:ext cx="449707" cy="538268"/>
              <a:chOff x="4512263" y="939351"/>
              <a:chExt cx="673517" cy="806032"/>
            </a:xfrm>
          </p:grpSpPr>
          <p:sp>
            <p:nvSpPr>
              <p:cNvPr id="1496" name="Google Shape;1496;p29"/>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9"/>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9"/>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9"/>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9"/>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9"/>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9"/>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9"/>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9"/>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5" name="Google Shape;1505;p29"/>
            <p:cNvGrpSpPr/>
            <p:nvPr/>
          </p:nvGrpSpPr>
          <p:grpSpPr>
            <a:xfrm>
              <a:off x="8174236" y="4292444"/>
              <a:ext cx="793012" cy="798961"/>
              <a:chOff x="2235848" y="1207369"/>
              <a:chExt cx="793012" cy="798961"/>
            </a:xfrm>
          </p:grpSpPr>
          <p:sp>
            <p:nvSpPr>
              <p:cNvPr id="1506" name="Google Shape;1506;p29"/>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9"/>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8" name="Google Shape;1508;p29"/>
              <p:cNvGrpSpPr/>
              <p:nvPr/>
            </p:nvGrpSpPr>
            <p:grpSpPr>
              <a:xfrm>
                <a:off x="2291377" y="1249060"/>
                <a:ext cx="678668" cy="431239"/>
                <a:chOff x="2291377" y="1249060"/>
                <a:chExt cx="678668" cy="431239"/>
              </a:xfrm>
            </p:grpSpPr>
            <p:sp>
              <p:nvSpPr>
                <p:cNvPr id="1509" name="Google Shape;1509;p29"/>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9"/>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9"/>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9"/>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9"/>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9"/>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9"/>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9"/>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9"/>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9"/>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9"/>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9"/>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9"/>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9"/>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9"/>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9"/>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9"/>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9"/>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9"/>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9"/>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9"/>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9"/>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9"/>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2" name="Google Shape;1532;p29"/>
            <p:cNvGrpSpPr/>
            <p:nvPr/>
          </p:nvGrpSpPr>
          <p:grpSpPr>
            <a:xfrm>
              <a:off x="7938289" y="4603990"/>
              <a:ext cx="279935" cy="250232"/>
              <a:chOff x="4426251" y="1823065"/>
              <a:chExt cx="279935" cy="250232"/>
            </a:xfrm>
          </p:grpSpPr>
          <p:sp>
            <p:nvSpPr>
              <p:cNvPr id="1533" name="Google Shape;1533;p29"/>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9"/>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5" name="Google Shape;1535;p29"/>
            <p:cNvGrpSpPr/>
            <p:nvPr/>
          </p:nvGrpSpPr>
          <p:grpSpPr>
            <a:xfrm>
              <a:off x="609962" y="270370"/>
              <a:ext cx="366369" cy="324010"/>
              <a:chOff x="4967212" y="3076095"/>
              <a:chExt cx="366369" cy="324010"/>
            </a:xfrm>
          </p:grpSpPr>
          <p:sp>
            <p:nvSpPr>
              <p:cNvPr id="1536" name="Google Shape;1536;p29"/>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9"/>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9"/>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9"/>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9"/>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9"/>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9"/>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9"/>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07"/>
        <p:cNvGrpSpPr/>
        <p:nvPr/>
      </p:nvGrpSpPr>
      <p:grpSpPr>
        <a:xfrm>
          <a:off x="0" y="0"/>
          <a:ext cx="0" cy="0"/>
          <a:chOff x="0" y="0"/>
          <a:chExt cx="0" cy="0"/>
        </a:xfrm>
      </p:grpSpPr>
      <p:pic>
        <p:nvPicPr>
          <p:cNvPr id="1608" name="Google Shape;1608;p32"/>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609" name="Google Shape;1609;p32"/>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0" name="Google Shape;1610;p32"/>
          <p:cNvGrpSpPr/>
          <p:nvPr/>
        </p:nvGrpSpPr>
        <p:grpSpPr>
          <a:xfrm>
            <a:off x="6630851" y="1572375"/>
            <a:ext cx="2296749" cy="3228358"/>
            <a:chOff x="6696801" y="1572375"/>
            <a:chExt cx="2296749" cy="3228358"/>
          </a:xfrm>
        </p:grpSpPr>
        <p:sp>
          <p:nvSpPr>
            <p:cNvPr id="1611" name="Google Shape;1611;p32"/>
            <p:cNvSpPr/>
            <p:nvPr/>
          </p:nvSpPr>
          <p:spPr>
            <a:xfrm>
              <a:off x="8021255" y="1572375"/>
              <a:ext cx="300600" cy="3006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2"/>
            <p:cNvSpPr/>
            <p:nvPr/>
          </p:nvSpPr>
          <p:spPr>
            <a:xfrm>
              <a:off x="6696801" y="3212044"/>
              <a:ext cx="336300" cy="3363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3" name="Google Shape;1613;p32"/>
            <p:cNvGrpSpPr/>
            <p:nvPr/>
          </p:nvGrpSpPr>
          <p:grpSpPr>
            <a:xfrm>
              <a:off x="8379983" y="1675645"/>
              <a:ext cx="613567" cy="790070"/>
              <a:chOff x="5578942" y="2478983"/>
              <a:chExt cx="510540" cy="657406"/>
            </a:xfrm>
          </p:grpSpPr>
          <p:sp>
            <p:nvSpPr>
              <p:cNvPr id="1614" name="Google Shape;1614;p32"/>
              <p:cNvSpPr/>
              <p:nvPr/>
            </p:nvSpPr>
            <p:spPr>
              <a:xfrm>
                <a:off x="5802061" y="2478983"/>
                <a:ext cx="66625" cy="388919"/>
              </a:xfrm>
              <a:custGeom>
                <a:avLst/>
                <a:gdLst/>
                <a:ahLst/>
                <a:cxnLst/>
                <a:rect l="l" t="t" r="r" b="b"/>
                <a:pathLst>
                  <a:path w="2990" h="17454" extrusionOk="0">
                    <a:moveTo>
                      <a:pt x="797" y="1"/>
                    </a:moveTo>
                    <a:cubicBezTo>
                      <a:pt x="796" y="1"/>
                      <a:pt x="794" y="1"/>
                      <a:pt x="792" y="1"/>
                    </a:cubicBezTo>
                    <a:cubicBezTo>
                      <a:pt x="134" y="227"/>
                      <a:pt x="165" y="1086"/>
                      <a:pt x="165" y="1086"/>
                    </a:cubicBezTo>
                    <a:lnTo>
                      <a:pt x="1" y="17453"/>
                    </a:lnTo>
                    <a:lnTo>
                      <a:pt x="2990" y="17024"/>
                    </a:lnTo>
                    <a:cubicBezTo>
                      <a:pt x="2990" y="17024"/>
                      <a:pt x="1199"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2"/>
              <p:cNvSpPr/>
              <p:nvPr/>
            </p:nvSpPr>
            <p:spPr>
              <a:xfrm>
                <a:off x="5792523" y="2842215"/>
                <a:ext cx="172088" cy="294174"/>
              </a:xfrm>
              <a:custGeom>
                <a:avLst/>
                <a:gdLst/>
                <a:ahLst/>
                <a:cxnLst/>
                <a:rect l="l" t="t" r="r" b="b"/>
                <a:pathLst>
                  <a:path w="7723" h="13202" extrusionOk="0">
                    <a:moveTo>
                      <a:pt x="3721" y="5570"/>
                    </a:moveTo>
                    <a:cubicBezTo>
                      <a:pt x="4829" y="5570"/>
                      <a:pt x="5788" y="6703"/>
                      <a:pt x="5886" y="8163"/>
                    </a:cubicBezTo>
                    <a:cubicBezTo>
                      <a:pt x="5988" y="9671"/>
                      <a:pt x="5135" y="10957"/>
                      <a:pt x="3980" y="11034"/>
                    </a:cubicBezTo>
                    <a:cubicBezTo>
                      <a:pt x="3944" y="11037"/>
                      <a:pt x="3908" y="11038"/>
                      <a:pt x="3872" y="11038"/>
                    </a:cubicBezTo>
                    <a:cubicBezTo>
                      <a:pt x="2763" y="11038"/>
                      <a:pt x="1803" y="9905"/>
                      <a:pt x="1705" y="8445"/>
                    </a:cubicBezTo>
                    <a:cubicBezTo>
                      <a:pt x="1602" y="6936"/>
                      <a:pt x="2455" y="5651"/>
                      <a:pt x="3611" y="5574"/>
                    </a:cubicBezTo>
                    <a:cubicBezTo>
                      <a:pt x="3648" y="5571"/>
                      <a:pt x="3684" y="5570"/>
                      <a:pt x="3721" y="5570"/>
                    </a:cubicBezTo>
                    <a:close/>
                    <a:moveTo>
                      <a:pt x="2545" y="1"/>
                    </a:moveTo>
                    <a:cubicBezTo>
                      <a:pt x="1415" y="1"/>
                      <a:pt x="204" y="672"/>
                      <a:pt x="204" y="672"/>
                    </a:cubicBezTo>
                    <a:cubicBezTo>
                      <a:pt x="204" y="672"/>
                      <a:pt x="1" y="7843"/>
                      <a:pt x="49" y="8556"/>
                    </a:cubicBezTo>
                    <a:cubicBezTo>
                      <a:pt x="226" y="11172"/>
                      <a:pt x="1942" y="13201"/>
                      <a:pt x="3929" y="13201"/>
                    </a:cubicBezTo>
                    <a:cubicBezTo>
                      <a:pt x="3994" y="13201"/>
                      <a:pt x="4059" y="13199"/>
                      <a:pt x="4125" y="13195"/>
                    </a:cubicBezTo>
                    <a:cubicBezTo>
                      <a:pt x="6194" y="13055"/>
                      <a:pt x="7723" y="10753"/>
                      <a:pt x="7540" y="8051"/>
                    </a:cubicBezTo>
                    <a:cubicBezTo>
                      <a:pt x="7387" y="5780"/>
                      <a:pt x="6073" y="3952"/>
                      <a:pt x="4429" y="3510"/>
                    </a:cubicBezTo>
                    <a:cubicBezTo>
                      <a:pt x="4328" y="2974"/>
                      <a:pt x="3843" y="441"/>
                      <a:pt x="3642" y="302"/>
                    </a:cubicBezTo>
                    <a:cubicBezTo>
                      <a:pt x="3323" y="82"/>
                      <a:pt x="2938" y="1"/>
                      <a:pt x="2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2"/>
              <p:cNvSpPr/>
              <p:nvPr/>
            </p:nvSpPr>
            <p:spPr>
              <a:xfrm>
                <a:off x="5801815" y="2555725"/>
                <a:ext cx="287667" cy="311019"/>
              </a:xfrm>
              <a:custGeom>
                <a:avLst/>
                <a:gdLst/>
                <a:ahLst/>
                <a:cxnLst/>
                <a:rect l="l" t="t" r="r" b="b"/>
                <a:pathLst>
                  <a:path w="12910" h="13958" extrusionOk="0">
                    <a:moveTo>
                      <a:pt x="12529" y="0"/>
                    </a:moveTo>
                    <a:cubicBezTo>
                      <a:pt x="11976" y="0"/>
                      <a:pt x="0" y="11724"/>
                      <a:pt x="0" y="11724"/>
                    </a:cubicBezTo>
                    <a:lnTo>
                      <a:pt x="2030" y="13958"/>
                    </a:lnTo>
                    <a:lnTo>
                      <a:pt x="12338" y="1245"/>
                    </a:lnTo>
                    <a:cubicBezTo>
                      <a:pt x="12338" y="1245"/>
                      <a:pt x="12910" y="603"/>
                      <a:pt x="12547" y="9"/>
                    </a:cubicBezTo>
                    <a:cubicBezTo>
                      <a:pt x="12543" y="3"/>
                      <a:pt x="12538" y="0"/>
                      <a:pt x="12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2"/>
              <p:cNvSpPr/>
              <p:nvPr/>
            </p:nvSpPr>
            <p:spPr>
              <a:xfrm>
                <a:off x="5790986" y="2849457"/>
                <a:ext cx="32956" cy="28856"/>
              </a:xfrm>
              <a:custGeom>
                <a:avLst/>
                <a:gdLst/>
                <a:ahLst/>
                <a:cxnLst/>
                <a:rect l="l" t="t" r="r" b="b"/>
                <a:pathLst>
                  <a:path w="1479" h="1295" extrusionOk="0">
                    <a:moveTo>
                      <a:pt x="740" y="0"/>
                    </a:moveTo>
                    <a:cubicBezTo>
                      <a:pt x="517" y="0"/>
                      <a:pt x="300" y="115"/>
                      <a:pt x="180" y="322"/>
                    </a:cubicBezTo>
                    <a:cubicBezTo>
                      <a:pt x="0" y="631"/>
                      <a:pt x="104" y="1027"/>
                      <a:pt x="414" y="1207"/>
                    </a:cubicBezTo>
                    <a:cubicBezTo>
                      <a:pt x="516" y="1266"/>
                      <a:pt x="628" y="1295"/>
                      <a:pt x="739" y="1295"/>
                    </a:cubicBezTo>
                    <a:cubicBezTo>
                      <a:pt x="962" y="1295"/>
                      <a:pt x="1179" y="1180"/>
                      <a:pt x="1299" y="974"/>
                    </a:cubicBezTo>
                    <a:cubicBezTo>
                      <a:pt x="1478" y="665"/>
                      <a:pt x="1375" y="269"/>
                      <a:pt x="1065" y="88"/>
                    </a:cubicBezTo>
                    <a:cubicBezTo>
                      <a:pt x="963" y="29"/>
                      <a:pt x="850" y="0"/>
                      <a:pt x="740" y="0"/>
                    </a:cubicBezTo>
                    <a:close/>
                  </a:path>
                </a:pathLst>
              </a:custGeom>
              <a:solidFill>
                <a:srgbClr val="A4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2"/>
              <p:cNvSpPr/>
              <p:nvPr/>
            </p:nvSpPr>
            <p:spPr>
              <a:xfrm>
                <a:off x="5578942" y="2806518"/>
                <a:ext cx="278754" cy="233186"/>
              </a:xfrm>
              <a:custGeom>
                <a:avLst/>
                <a:gdLst/>
                <a:ahLst/>
                <a:cxnLst/>
                <a:rect l="l" t="t" r="r" b="b"/>
                <a:pathLst>
                  <a:path w="12510" h="10465" extrusionOk="0">
                    <a:moveTo>
                      <a:pt x="5510" y="3613"/>
                    </a:moveTo>
                    <a:cubicBezTo>
                      <a:pt x="5986" y="3613"/>
                      <a:pt x="6428" y="3765"/>
                      <a:pt x="6762" y="4081"/>
                    </a:cubicBezTo>
                    <a:cubicBezTo>
                      <a:pt x="7601" y="4879"/>
                      <a:pt x="7440" y="6412"/>
                      <a:pt x="6400" y="7509"/>
                    </a:cubicBezTo>
                    <a:cubicBezTo>
                      <a:pt x="5773" y="8171"/>
                      <a:pt x="4970" y="8521"/>
                      <a:pt x="4247" y="8521"/>
                    </a:cubicBezTo>
                    <a:cubicBezTo>
                      <a:pt x="3771" y="8521"/>
                      <a:pt x="3329" y="8369"/>
                      <a:pt x="2995" y="8053"/>
                    </a:cubicBezTo>
                    <a:cubicBezTo>
                      <a:pt x="2156" y="7256"/>
                      <a:pt x="2317" y="5723"/>
                      <a:pt x="3357" y="4625"/>
                    </a:cubicBezTo>
                    <a:cubicBezTo>
                      <a:pt x="3984" y="3964"/>
                      <a:pt x="4787" y="3613"/>
                      <a:pt x="5510" y="3613"/>
                    </a:cubicBezTo>
                    <a:close/>
                    <a:moveTo>
                      <a:pt x="10091" y="0"/>
                    </a:moveTo>
                    <a:cubicBezTo>
                      <a:pt x="9828" y="0"/>
                      <a:pt x="7862" y="1623"/>
                      <a:pt x="7446" y="1969"/>
                    </a:cubicBezTo>
                    <a:cubicBezTo>
                      <a:pt x="7008" y="1769"/>
                      <a:pt x="6519" y="1671"/>
                      <a:pt x="6008" y="1671"/>
                    </a:cubicBezTo>
                    <a:cubicBezTo>
                      <a:pt x="4714" y="1671"/>
                      <a:pt x="3276" y="2300"/>
                      <a:pt x="2154" y="3484"/>
                    </a:cubicBezTo>
                    <a:cubicBezTo>
                      <a:pt x="290" y="5448"/>
                      <a:pt x="0" y="8198"/>
                      <a:pt x="1505" y="9625"/>
                    </a:cubicBezTo>
                    <a:cubicBezTo>
                      <a:pt x="2102" y="10192"/>
                      <a:pt x="2893" y="10464"/>
                      <a:pt x="3745" y="10464"/>
                    </a:cubicBezTo>
                    <a:cubicBezTo>
                      <a:pt x="5040" y="10464"/>
                      <a:pt x="6479" y="9835"/>
                      <a:pt x="7602" y="8650"/>
                    </a:cubicBezTo>
                    <a:cubicBezTo>
                      <a:pt x="8094" y="8132"/>
                      <a:pt x="12509" y="2478"/>
                      <a:pt x="12509" y="2478"/>
                    </a:cubicBezTo>
                    <a:cubicBezTo>
                      <a:pt x="12509" y="2478"/>
                      <a:pt x="11591" y="134"/>
                      <a:pt x="10096" y="0"/>
                    </a:cubicBezTo>
                    <a:cubicBezTo>
                      <a:pt x="10095" y="0"/>
                      <a:pt x="10093" y="0"/>
                      <a:pt x="100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2"/>
              <p:cNvSpPr/>
              <p:nvPr/>
            </p:nvSpPr>
            <p:spPr>
              <a:xfrm>
                <a:off x="5774564" y="2843262"/>
                <a:ext cx="44766" cy="40287"/>
              </a:xfrm>
              <a:custGeom>
                <a:avLst/>
                <a:gdLst/>
                <a:ahLst/>
                <a:cxnLst/>
                <a:rect l="l" t="t" r="r" b="b"/>
                <a:pathLst>
                  <a:path w="2009" h="1808" extrusionOk="0">
                    <a:moveTo>
                      <a:pt x="1004" y="0"/>
                    </a:moveTo>
                    <a:cubicBezTo>
                      <a:pt x="608" y="0"/>
                      <a:pt x="245" y="262"/>
                      <a:pt x="134" y="663"/>
                    </a:cubicBezTo>
                    <a:cubicBezTo>
                      <a:pt x="1" y="1144"/>
                      <a:pt x="281" y="1641"/>
                      <a:pt x="764" y="1775"/>
                    </a:cubicBezTo>
                    <a:cubicBezTo>
                      <a:pt x="845" y="1797"/>
                      <a:pt x="926" y="1808"/>
                      <a:pt x="1006" y="1808"/>
                    </a:cubicBezTo>
                    <a:cubicBezTo>
                      <a:pt x="1401" y="1808"/>
                      <a:pt x="1765" y="1545"/>
                      <a:pt x="1876" y="1145"/>
                    </a:cubicBezTo>
                    <a:cubicBezTo>
                      <a:pt x="2008" y="664"/>
                      <a:pt x="1726" y="167"/>
                      <a:pt x="1246" y="33"/>
                    </a:cubicBezTo>
                    <a:cubicBezTo>
                      <a:pt x="1165" y="11"/>
                      <a:pt x="1084" y="0"/>
                      <a:pt x="1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2"/>
              <p:cNvSpPr/>
              <p:nvPr/>
            </p:nvSpPr>
            <p:spPr>
              <a:xfrm>
                <a:off x="5782140" y="2850081"/>
                <a:ext cx="29613" cy="26672"/>
              </a:xfrm>
              <a:custGeom>
                <a:avLst/>
                <a:gdLst/>
                <a:ahLst/>
                <a:cxnLst/>
                <a:rect l="l" t="t" r="r" b="b"/>
                <a:pathLst>
                  <a:path w="1329" h="1197" extrusionOk="0">
                    <a:moveTo>
                      <a:pt x="664" y="1"/>
                    </a:moveTo>
                    <a:cubicBezTo>
                      <a:pt x="402" y="1"/>
                      <a:pt x="161" y="173"/>
                      <a:pt x="88" y="439"/>
                    </a:cubicBezTo>
                    <a:cubicBezTo>
                      <a:pt x="0" y="758"/>
                      <a:pt x="186" y="1086"/>
                      <a:pt x="505" y="1175"/>
                    </a:cubicBezTo>
                    <a:cubicBezTo>
                      <a:pt x="558" y="1189"/>
                      <a:pt x="611" y="1196"/>
                      <a:pt x="663" y="1196"/>
                    </a:cubicBezTo>
                    <a:cubicBezTo>
                      <a:pt x="925" y="1196"/>
                      <a:pt x="1167" y="1023"/>
                      <a:pt x="1241" y="758"/>
                    </a:cubicBezTo>
                    <a:cubicBezTo>
                      <a:pt x="1328" y="439"/>
                      <a:pt x="1142" y="109"/>
                      <a:pt x="822" y="22"/>
                    </a:cubicBezTo>
                    <a:cubicBezTo>
                      <a:pt x="770" y="7"/>
                      <a:pt x="716"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2"/>
              <p:cNvSpPr/>
              <p:nvPr/>
            </p:nvSpPr>
            <p:spPr>
              <a:xfrm>
                <a:off x="5791810" y="2850281"/>
                <a:ext cx="10673" cy="26360"/>
              </a:xfrm>
              <a:custGeom>
                <a:avLst/>
                <a:gdLst/>
                <a:ahLst/>
                <a:cxnLst/>
                <a:rect l="l" t="t" r="r" b="b"/>
                <a:pathLst>
                  <a:path w="479" h="1183" extrusionOk="0">
                    <a:moveTo>
                      <a:pt x="316" y="0"/>
                    </a:moveTo>
                    <a:lnTo>
                      <a:pt x="1" y="1138"/>
                    </a:lnTo>
                    <a:cubicBezTo>
                      <a:pt x="23" y="1148"/>
                      <a:pt x="46" y="1159"/>
                      <a:pt x="71" y="1166"/>
                    </a:cubicBezTo>
                    <a:cubicBezTo>
                      <a:pt x="102" y="1175"/>
                      <a:pt x="134" y="1178"/>
                      <a:pt x="164" y="1182"/>
                    </a:cubicBezTo>
                    <a:lnTo>
                      <a:pt x="478" y="48"/>
                    </a:lnTo>
                    <a:cubicBezTo>
                      <a:pt x="450" y="34"/>
                      <a:pt x="420" y="22"/>
                      <a:pt x="390" y="13"/>
                    </a:cubicBezTo>
                    <a:cubicBezTo>
                      <a:pt x="365" y="6"/>
                      <a:pt x="340" y="3"/>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2" name="Google Shape;1622;p32"/>
              <p:cNvGrpSpPr/>
              <p:nvPr/>
            </p:nvGrpSpPr>
            <p:grpSpPr>
              <a:xfrm>
                <a:off x="5803732" y="2564727"/>
                <a:ext cx="252754" cy="252842"/>
                <a:chOff x="5803732" y="2564727"/>
                <a:chExt cx="252754" cy="252842"/>
              </a:xfrm>
            </p:grpSpPr>
            <p:sp>
              <p:nvSpPr>
                <p:cNvPr id="1623" name="Google Shape;1623;p32"/>
                <p:cNvSpPr/>
                <p:nvPr/>
              </p:nvSpPr>
              <p:spPr>
                <a:xfrm>
                  <a:off x="5804690" y="2564727"/>
                  <a:ext cx="32911" cy="40799"/>
                </a:xfrm>
                <a:custGeom>
                  <a:avLst/>
                  <a:gdLst/>
                  <a:ahLst/>
                  <a:cxnLst/>
                  <a:rect l="l" t="t" r="r" b="b"/>
                  <a:pathLst>
                    <a:path w="1477" h="1831" extrusionOk="0">
                      <a:moveTo>
                        <a:pt x="1352" y="1"/>
                      </a:moveTo>
                      <a:lnTo>
                        <a:pt x="11" y="792"/>
                      </a:lnTo>
                      <a:lnTo>
                        <a:pt x="0" y="1831"/>
                      </a:lnTo>
                      <a:lnTo>
                        <a:pt x="0" y="1831"/>
                      </a:lnTo>
                      <a:lnTo>
                        <a:pt x="1476" y="962"/>
                      </a:lnTo>
                      <a:cubicBezTo>
                        <a:pt x="1435" y="633"/>
                        <a:pt x="1394" y="311"/>
                        <a:pt x="1352"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2"/>
                <p:cNvSpPr/>
                <p:nvPr/>
              </p:nvSpPr>
              <p:spPr>
                <a:xfrm>
                  <a:off x="5803732" y="2621192"/>
                  <a:ext cx="44520" cy="79103"/>
                </a:xfrm>
                <a:custGeom>
                  <a:avLst/>
                  <a:gdLst/>
                  <a:ahLst/>
                  <a:cxnLst/>
                  <a:rect l="l" t="t" r="r" b="b"/>
                  <a:pathLst>
                    <a:path w="1998" h="3550" extrusionOk="0">
                      <a:moveTo>
                        <a:pt x="1714" y="1"/>
                      </a:moveTo>
                      <a:lnTo>
                        <a:pt x="25" y="994"/>
                      </a:lnTo>
                      <a:lnTo>
                        <a:pt x="1" y="3550"/>
                      </a:lnTo>
                      <a:lnTo>
                        <a:pt x="1997" y="2375"/>
                      </a:lnTo>
                      <a:cubicBezTo>
                        <a:pt x="1903" y="1577"/>
                        <a:pt x="1810" y="776"/>
                        <a:pt x="1714"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2"/>
                <p:cNvSpPr/>
                <p:nvPr/>
              </p:nvSpPr>
              <p:spPr>
                <a:xfrm>
                  <a:off x="6017758" y="2582910"/>
                  <a:ext cx="38727" cy="59004"/>
                </a:xfrm>
                <a:custGeom>
                  <a:avLst/>
                  <a:gdLst/>
                  <a:ahLst/>
                  <a:cxnLst/>
                  <a:rect l="l" t="t" r="r" b="b"/>
                  <a:pathLst>
                    <a:path w="1738" h="2648" extrusionOk="0">
                      <a:moveTo>
                        <a:pt x="1323" y="0"/>
                      </a:moveTo>
                      <a:cubicBezTo>
                        <a:pt x="935" y="350"/>
                        <a:pt x="487" y="759"/>
                        <a:pt x="0" y="1210"/>
                      </a:cubicBezTo>
                      <a:lnTo>
                        <a:pt x="520" y="2647"/>
                      </a:lnTo>
                      <a:lnTo>
                        <a:pt x="1738" y="1147"/>
                      </a:lnTo>
                      <a:lnTo>
                        <a:pt x="1323"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2"/>
                <p:cNvSpPr/>
                <p:nvPr/>
              </p:nvSpPr>
              <p:spPr>
                <a:xfrm>
                  <a:off x="5928560" y="2679194"/>
                  <a:ext cx="32644" cy="64775"/>
                </a:xfrm>
                <a:custGeom>
                  <a:avLst/>
                  <a:gdLst/>
                  <a:ahLst/>
                  <a:cxnLst/>
                  <a:rect l="l" t="t" r="r" b="b"/>
                  <a:pathLst>
                    <a:path w="1465" h="2907" extrusionOk="0">
                      <a:moveTo>
                        <a:pt x="704" y="1"/>
                      </a:moveTo>
                      <a:cubicBezTo>
                        <a:pt x="469" y="224"/>
                        <a:pt x="234" y="449"/>
                        <a:pt x="0" y="673"/>
                      </a:cubicBezTo>
                      <a:lnTo>
                        <a:pt x="810" y="2906"/>
                      </a:lnTo>
                      <a:lnTo>
                        <a:pt x="1464" y="2098"/>
                      </a:lnTo>
                      <a:lnTo>
                        <a:pt x="704" y="1"/>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2"/>
                <p:cNvSpPr/>
                <p:nvPr/>
              </p:nvSpPr>
              <p:spPr>
                <a:xfrm>
                  <a:off x="5864542" y="2718723"/>
                  <a:ext cx="58269" cy="98845"/>
                </a:xfrm>
                <a:custGeom>
                  <a:avLst/>
                  <a:gdLst/>
                  <a:ahLst/>
                  <a:cxnLst/>
                  <a:rect l="l" t="t" r="r" b="b"/>
                  <a:pathLst>
                    <a:path w="2615" h="4436" extrusionOk="0">
                      <a:moveTo>
                        <a:pt x="1726" y="0"/>
                      </a:moveTo>
                      <a:cubicBezTo>
                        <a:pt x="1120" y="584"/>
                        <a:pt x="536" y="1149"/>
                        <a:pt x="1" y="1667"/>
                      </a:cubicBezTo>
                      <a:lnTo>
                        <a:pt x="1005" y="4436"/>
                      </a:lnTo>
                      <a:lnTo>
                        <a:pt x="2615" y="2450"/>
                      </a:lnTo>
                      <a:lnTo>
                        <a:pt x="1726"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28" name="Google Shape;1628;p32"/>
            <p:cNvGrpSpPr/>
            <p:nvPr/>
          </p:nvGrpSpPr>
          <p:grpSpPr>
            <a:xfrm>
              <a:off x="6886199" y="3799842"/>
              <a:ext cx="666685" cy="671687"/>
              <a:chOff x="2235848" y="1207369"/>
              <a:chExt cx="793012" cy="798961"/>
            </a:xfrm>
          </p:grpSpPr>
          <p:sp>
            <p:nvSpPr>
              <p:cNvPr id="1629" name="Google Shape;1629;p32"/>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2"/>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1" name="Google Shape;1631;p32"/>
              <p:cNvGrpSpPr/>
              <p:nvPr/>
            </p:nvGrpSpPr>
            <p:grpSpPr>
              <a:xfrm>
                <a:off x="2291377" y="1249060"/>
                <a:ext cx="678668" cy="431239"/>
                <a:chOff x="2291377" y="1249060"/>
                <a:chExt cx="678668" cy="431239"/>
              </a:xfrm>
            </p:grpSpPr>
            <p:sp>
              <p:nvSpPr>
                <p:cNvPr id="1632" name="Google Shape;1632;p32"/>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2"/>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2"/>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2"/>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2"/>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2"/>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2"/>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2"/>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2"/>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2"/>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2"/>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2"/>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2"/>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2"/>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2"/>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2"/>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2"/>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2"/>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2"/>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2"/>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2"/>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2"/>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2"/>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5" name="Google Shape;1655;p32"/>
            <p:cNvGrpSpPr/>
            <p:nvPr/>
          </p:nvGrpSpPr>
          <p:grpSpPr>
            <a:xfrm>
              <a:off x="7875806" y="2112759"/>
              <a:ext cx="336426" cy="300729"/>
              <a:chOff x="4426251" y="1823065"/>
              <a:chExt cx="279935" cy="250232"/>
            </a:xfrm>
          </p:grpSpPr>
          <p:sp>
            <p:nvSpPr>
              <p:cNvPr id="1656" name="Google Shape;1656;p32"/>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2"/>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8" name="Google Shape;1658;p32"/>
            <p:cNvGrpSpPr/>
            <p:nvPr/>
          </p:nvGrpSpPr>
          <p:grpSpPr>
            <a:xfrm>
              <a:off x="6999163" y="2344131"/>
              <a:ext cx="440302" cy="389396"/>
              <a:chOff x="4967212" y="3076095"/>
              <a:chExt cx="366369" cy="324010"/>
            </a:xfrm>
          </p:grpSpPr>
          <p:sp>
            <p:nvSpPr>
              <p:cNvPr id="1659" name="Google Shape;1659;p32"/>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2"/>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2"/>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2"/>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2"/>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2"/>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2"/>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2"/>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7" name="Google Shape;1667;p32"/>
            <p:cNvSpPr/>
            <p:nvPr/>
          </p:nvSpPr>
          <p:spPr>
            <a:xfrm>
              <a:off x="7263957" y="4609633"/>
              <a:ext cx="1560600" cy="1911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8" name="Google Shape;1668;p32"/>
            <p:cNvGrpSpPr/>
            <p:nvPr/>
          </p:nvGrpSpPr>
          <p:grpSpPr>
            <a:xfrm>
              <a:off x="7157424" y="2544533"/>
              <a:ext cx="1773441" cy="2178298"/>
              <a:chOff x="2148700" y="110185"/>
              <a:chExt cx="681988" cy="837678"/>
            </a:xfrm>
          </p:grpSpPr>
          <p:sp>
            <p:nvSpPr>
              <p:cNvPr id="1669" name="Google Shape;1669;p32"/>
              <p:cNvSpPr/>
              <p:nvPr/>
            </p:nvSpPr>
            <p:spPr>
              <a:xfrm>
                <a:off x="2318518" y="398792"/>
                <a:ext cx="328734" cy="292257"/>
              </a:xfrm>
              <a:custGeom>
                <a:avLst/>
                <a:gdLst/>
                <a:ahLst/>
                <a:cxnLst/>
                <a:rect l="l" t="t" r="r" b="b"/>
                <a:pathLst>
                  <a:path w="14753" h="13116" extrusionOk="0">
                    <a:moveTo>
                      <a:pt x="649" y="1"/>
                    </a:moveTo>
                    <a:cubicBezTo>
                      <a:pt x="291" y="1"/>
                      <a:pt x="1" y="292"/>
                      <a:pt x="1" y="649"/>
                    </a:cubicBezTo>
                    <a:lnTo>
                      <a:pt x="1" y="12467"/>
                    </a:lnTo>
                    <a:cubicBezTo>
                      <a:pt x="1" y="12825"/>
                      <a:pt x="291" y="13115"/>
                      <a:pt x="649" y="13115"/>
                    </a:cubicBezTo>
                    <a:lnTo>
                      <a:pt x="14103" y="13115"/>
                    </a:lnTo>
                    <a:cubicBezTo>
                      <a:pt x="14461" y="13115"/>
                      <a:pt x="14751" y="12826"/>
                      <a:pt x="14752" y="12467"/>
                    </a:cubicBezTo>
                    <a:lnTo>
                      <a:pt x="14752" y="649"/>
                    </a:lnTo>
                    <a:cubicBezTo>
                      <a:pt x="14752" y="292"/>
                      <a:pt x="14461" y="1"/>
                      <a:pt x="14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2"/>
              <p:cNvSpPr/>
              <p:nvPr/>
            </p:nvSpPr>
            <p:spPr>
              <a:xfrm>
                <a:off x="2331352" y="411248"/>
                <a:ext cx="303042" cy="267390"/>
              </a:xfrm>
              <a:custGeom>
                <a:avLst/>
                <a:gdLst/>
                <a:ahLst/>
                <a:cxnLst/>
                <a:rect l="l" t="t" r="r" b="b"/>
                <a:pathLst>
                  <a:path w="13600" h="12000" extrusionOk="0">
                    <a:moveTo>
                      <a:pt x="595" y="0"/>
                    </a:moveTo>
                    <a:cubicBezTo>
                      <a:pt x="267" y="0"/>
                      <a:pt x="1" y="267"/>
                      <a:pt x="1" y="595"/>
                    </a:cubicBezTo>
                    <a:lnTo>
                      <a:pt x="1" y="11405"/>
                    </a:lnTo>
                    <a:cubicBezTo>
                      <a:pt x="1" y="11733"/>
                      <a:pt x="267" y="12000"/>
                      <a:pt x="595" y="12000"/>
                    </a:cubicBezTo>
                    <a:lnTo>
                      <a:pt x="13004" y="12000"/>
                    </a:lnTo>
                    <a:cubicBezTo>
                      <a:pt x="13333" y="12000"/>
                      <a:pt x="13600" y="11733"/>
                      <a:pt x="13600" y="11404"/>
                    </a:cubicBezTo>
                    <a:lnTo>
                      <a:pt x="13600" y="595"/>
                    </a:lnTo>
                    <a:cubicBezTo>
                      <a:pt x="13600" y="267"/>
                      <a:pt x="13333" y="0"/>
                      <a:pt x="13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2"/>
              <p:cNvSpPr/>
              <p:nvPr/>
            </p:nvSpPr>
            <p:spPr>
              <a:xfrm>
                <a:off x="2509080" y="889549"/>
                <a:ext cx="125606" cy="47618"/>
              </a:xfrm>
              <a:custGeom>
                <a:avLst/>
                <a:gdLst/>
                <a:ahLst/>
                <a:cxnLst/>
                <a:rect l="l" t="t" r="r" b="b"/>
                <a:pathLst>
                  <a:path w="5637" h="2137" extrusionOk="0">
                    <a:moveTo>
                      <a:pt x="4283" y="1"/>
                    </a:moveTo>
                    <a:lnTo>
                      <a:pt x="419" y="17"/>
                    </a:lnTo>
                    <a:cubicBezTo>
                      <a:pt x="1" y="613"/>
                      <a:pt x="1" y="2136"/>
                      <a:pt x="1" y="2136"/>
                    </a:cubicBezTo>
                    <a:lnTo>
                      <a:pt x="5635" y="2136"/>
                    </a:lnTo>
                    <a:cubicBezTo>
                      <a:pt x="5637" y="1194"/>
                      <a:pt x="5083" y="379"/>
                      <a:pt x="42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2"/>
              <p:cNvSpPr/>
              <p:nvPr/>
            </p:nvSpPr>
            <p:spPr>
              <a:xfrm>
                <a:off x="2509080" y="937145"/>
                <a:ext cx="125606" cy="10718"/>
              </a:xfrm>
              <a:custGeom>
                <a:avLst/>
                <a:gdLst/>
                <a:ahLst/>
                <a:cxnLst/>
                <a:rect l="l" t="t" r="r" b="b"/>
                <a:pathLst>
                  <a:path w="5637" h="481" extrusionOk="0">
                    <a:moveTo>
                      <a:pt x="1" y="0"/>
                    </a:moveTo>
                    <a:lnTo>
                      <a:pt x="1" y="481"/>
                    </a:lnTo>
                    <a:lnTo>
                      <a:pt x="5637" y="481"/>
                    </a:lnTo>
                    <a:lnTo>
                      <a:pt x="56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2"/>
              <p:cNvSpPr/>
              <p:nvPr/>
            </p:nvSpPr>
            <p:spPr>
              <a:xfrm>
                <a:off x="2524545" y="895275"/>
                <a:ext cx="29881" cy="29881"/>
              </a:xfrm>
              <a:custGeom>
                <a:avLst/>
                <a:gdLst/>
                <a:ahLst/>
                <a:cxnLst/>
                <a:rect l="l" t="t" r="r" b="b"/>
                <a:pathLst>
                  <a:path w="1341" h="1341" extrusionOk="0">
                    <a:moveTo>
                      <a:pt x="670" y="0"/>
                    </a:moveTo>
                    <a:cubicBezTo>
                      <a:pt x="301" y="0"/>
                      <a:pt x="1" y="301"/>
                      <a:pt x="1" y="671"/>
                    </a:cubicBezTo>
                    <a:cubicBezTo>
                      <a:pt x="1" y="1040"/>
                      <a:pt x="301" y="1340"/>
                      <a:pt x="670" y="1340"/>
                    </a:cubicBezTo>
                    <a:cubicBezTo>
                      <a:pt x="1040" y="1340"/>
                      <a:pt x="1341" y="1040"/>
                      <a:pt x="1341" y="671"/>
                    </a:cubicBezTo>
                    <a:cubicBezTo>
                      <a:pt x="1341" y="301"/>
                      <a:pt x="1040" y="0"/>
                      <a:pt x="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2"/>
              <p:cNvSpPr/>
              <p:nvPr/>
            </p:nvSpPr>
            <p:spPr>
              <a:xfrm>
                <a:off x="2528778" y="899598"/>
                <a:ext cx="20834" cy="19386"/>
              </a:xfrm>
              <a:custGeom>
                <a:avLst/>
                <a:gdLst/>
                <a:ahLst/>
                <a:cxnLst/>
                <a:rect l="l" t="t" r="r" b="b"/>
                <a:pathLst>
                  <a:path w="935" h="870" extrusionOk="0">
                    <a:moveTo>
                      <a:pt x="468" y="1"/>
                    </a:moveTo>
                    <a:cubicBezTo>
                      <a:pt x="452" y="1"/>
                      <a:pt x="434" y="10"/>
                      <a:pt x="426" y="28"/>
                    </a:cubicBezTo>
                    <a:lnTo>
                      <a:pt x="323" y="236"/>
                    </a:lnTo>
                    <a:cubicBezTo>
                      <a:pt x="316" y="251"/>
                      <a:pt x="303" y="260"/>
                      <a:pt x="287" y="263"/>
                    </a:cubicBezTo>
                    <a:lnTo>
                      <a:pt x="56" y="296"/>
                    </a:lnTo>
                    <a:cubicBezTo>
                      <a:pt x="17" y="302"/>
                      <a:pt x="1" y="350"/>
                      <a:pt x="30" y="377"/>
                    </a:cubicBezTo>
                    <a:lnTo>
                      <a:pt x="196" y="541"/>
                    </a:lnTo>
                    <a:cubicBezTo>
                      <a:pt x="207" y="551"/>
                      <a:pt x="212" y="567"/>
                      <a:pt x="209" y="583"/>
                    </a:cubicBezTo>
                    <a:lnTo>
                      <a:pt x="171" y="813"/>
                    </a:lnTo>
                    <a:cubicBezTo>
                      <a:pt x="166" y="843"/>
                      <a:pt x="190" y="869"/>
                      <a:pt x="218" y="869"/>
                    </a:cubicBezTo>
                    <a:cubicBezTo>
                      <a:pt x="225" y="869"/>
                      <a:pt x="233" y="867"/>
                      <a:pt x="240" y="863"/>
                    </a:cubicBezTo>
                    <a:lnTo>
                      <a:pt x="446" y="755"/>
                    </a:lnTo>
                    <a:cubicBezTo>
                      <a:pt x="453" y="752"/>
                      <a:pt x="460" y="751"/>
                      <a:pt x="468" y="751"/>
                    </a:cubicBezTo>
                    <a:cubicBezTo>
                      <a:pt x="475" y="751"/>
                      <a:pt x="483" y="752"/>
                      <a:pt x="490" y="755"/>
                    </a:cubicBezTo>
                    <a:lnTo>
                      <a:pt x="695" y="863"/>
                    </a:lnTo>
                    <a:cubicBezTo>
                      <a:pt x="702" y="867"/>
                      <a:pt x="710" y="869"/>
                      <a:pt x="718" y="869"/>
                    </a:cubicBezTo>
                    <a:cubicBezTo>
                      <a:pt x="746" y="869"/>
                      <a:pt x="770" y="843"/>
                      <a:pt x="764" y="813"/>
                    </a:cubicBezTo>
                    <a:lnTo>
                      <a:pt x="726" y="583"/>
                    </a:lnTo>
                    <a:cubicBezTo>
                      <a:pt x="724" y="567"/>
                      <a:pt x="729" y="552"/>
                      <a:pt x="740" y="541"/>
                    </a:cubicBezTo>
                    <a:lnTo>
                      <a:pt x="906" y="377"/>
                    </a:lnTo>
                    <a:cubicBezTo>
                      <a:pt x="934" y="350"/>
                      <a:pt x="919" y="302"/>
                      <a:pt x="880" y="296"/>
                    </a:cubicBezTo>
                    <a:lnTo>
                      <a:pt x="649" y="263"/>
                    </a:lnTo>
                    <a:cubicBezTo>
                      <a:pt x="633" y="260"/>
                      <a:pt x="619" y="251"/>
                      <a:pt x="613" y="236"/>
                    </a:cubicBezTo>
                    <a:lnTo>
                      <a:pt x="510" y="28"/>
                    </a:lnTo>
                    <a:cubicBezTo>
                      <a:pt x="502" y="10"/>
                      <a:pt x="485" y="1"/>
                      <a:pt x="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2"/>
              <p:cNvSpPr/>
              <p:nvPr/>
            </p:nvSpPr>
            <p:spPr>
              <a:xfrm>
                <a:off x="2585956" y="888457"/>
                <a:ext cx="48620" cy="31129"/>
              </a:xfrm>
              <a:custGeom>
                <a:avLst/>
                <a:gdLst/>
                <a:ahLst/>
                <a:cxnLst/>
                <a:rect l="l" t="t" r="r" b="b"/>
                <a:pathLst>
                  <a:path w="2182" h="1397" extrusionOk="0">
                    <a:moveTo>
                      <a:pt x="1010" y="118"/>
                    </a:moveTo>
                    <a:lnTo>
                      <a:pt x="1754" y="220"/>
                    </a:lnTo>
                    <a:cubicBezTo>
                      <a:pt x="1782" y="225"/>
                      <a:pt x="1812" y="235"/>
                      <a:pt x="1838" y="247"/>
                    </a:cubicBezTo>
                    <a:cubicBezTo>
                      <a:pt x="1984" y="325"/>
                      <a:pt x="2042" y="504"/>
                      <a:pt x="1968" y="650"/>
                    </a:cubicBezTo>
                    <a:cubicBezTo>
                      <a:pt x="1915" y="752"/>
                      <a:pt x="1811" y="812"/>
                      <a:pt x="1704" y="812"/>
                    </a:cubicBezTo>
                    <a:cubicBezTo>
                      <a:pt x="1659" y="812"/>
                      <a:pt x="1613" y="801"/>
                      <a:pt x="1570" y="779"/>
                    </a:cubicBezTo>
                    <a:cubicBezTo>
                      <a:pt x="1544" y="765"/>
                      <a:pt x="1518" y="747"/>
                      <a:pt x="1497" y="726"/>
                    </a:cubicBezTo>
                    <a:lnTo>
                      <a:pt x="1407" y="632"/>
                    </a:lnTo>
                    <a:cubicBezTo>
                      <a:pt x="1444" y="600"/>
                      <a:pt x="1484" y="571"/>
                      <a:pt x="1522" y="544"/>
                    </a:cubicBezTo>
                    <a:cubicBezTo>
                      <a:pt x="1495" y="514"/>
                      <a:pt x="1465" y="487"/>
                      <a:pt x="1434" y="459"/>
                    </a:cubicBezTo>
                    <a:cubicBezTo>
                      <a:pt x="1396" y="484"/>
                      <a:pt x="1359" y="513"/>
                      <a:pt x="1324" y="544"/>
                    </a:cubicBezTo>
                    <a:lnTo>
                      <a:pt x="1009" y="214"/>
                    </a:lnTo>
                    <a:lnTo>
                      <a:pt x="1010" y="209"/>
                    </a:lnTo>
                    <a:cubicBezTo>
                      <a:pt x="1012" y="196"/>
                      <a:pt x="1012" y="181"/>
                      <a:pt x="1011" y="167"/>
                    </a:cubicBezTo>
                    <a:cubicBezTo>
                      <a:pt x="1010" y="151"/>
                      <a:pt x="1006" y="135"/>
                      <a:pt x="999" y="119"/>
                    </a:cubicBezTo>
                    <a:cubicBezTo>
                      <a:pt x="999" y="119"/>
                      <a:pt x="1000" y="119"/>
                      <a:pt x="1000" y="118"/>
                    </a:cubicBezTo>
                    <a:close/>
                    <a:moveTo>
                      <a:pt x="855" y="217"/>
                    </a:moveTo>
                    <a:cubicBezTo>
                      <a:pt x="860" y="230"/>
                      <a:pt x="868" y="242"/>
                      <a:pt x="876" y="255"/>
                    </a:cubicBezTo>
                    <a:lnTo>
                      <a:pt x="766" y="935"/>
                    </a:lnTo>
                    <a:cubicBezTo>
                      <a:pt x="761" y="963"/>
                      <a:pt x="750" y="993"/>
                      <a:pt x="736" y="1019"/>
                    </a:cubicBezTo>
                    <a:cubicBezTo>
                      <a:pt x="698" y="1089"/>
                      <a:pt x="636" y="1139"/>
                      <a:pt x="560" y="1162"/>
                    </a:cubicBezTo>
                    <a:cubicBezTo>
                      <a:pt x="533" y="1170"/>
                      <a:pt x="505" y="1174"/>
                      <a:pt x="477" y="1174"/>
                    </a:cubicBezTo>
                    <a:cubicBezTo>
                      <a:pt x="427" y="1174"/>
                      <a:pt x="378" y="1162"/>
                      <a:pt x="334" y="1138"/>
                    </a:cubicBezTo>
                    <a:cubicBezTo>
                      <a:pt x="243" y="1089"/>
                      <a:pt x="190" y="999"/>
                      <a:pt x="181" y="904"/>
                    </a:cubicBezTo>
                    <a:cubicBezTo>
                      <a:pt x="176" y="849"/>
                      <a:pt x="187" y="790"/>
                      <a:pt x="215" y="736"/>
                    </a:cubicBezTo>
                    <a:cubicBezTo>
                      <a:pt x="226" y="716"/>
                      <a:pt x="257" y="680"/>
                      <a:pt x="274" y="661"/>
                    </a:cubicBezTo>
                    <a:lnTo>
                      <a:pt x="476" y="477"/>
                    </a:lnTo>
                    <a:lnTo>
                      <a:pt x="476" y="477"/>
                    </a:lnTo>
                    <a:cubicBezTo>
                      <a:pt x="401" y="607"/>
                      <a:pt x="345" y="763"/>
                      <a:pt x="321" y="951"/>
                    </a:cubicBezTo>
                    <a:cubicBezTo>
                      <a:pt x="317" y="984"/>
                      <a:pt x="339" y="1015"/>
                      <a:pt x="373" y="1019"/>
                    </a:cubicBezTo>
                    <a:lnTo>
                      <a:pt x="381" y="1019"/>
                    </a:lnTo>
                    <a:cubicBezTo>
                      <a:pt x="412" y="1019"/>
                      <a:pt x="436" y="997"/>
                      <a:pt x="441" y="966"/>
                    </a:cubicBezTo>
                    <a:cubicBezTo>
                      <a:pt x="489" y="598"/>
                      <a:pt x="667" y="364"/>
                      <a:pt x="855" y="217"/>
                    </a:cubicBezTo>
                    <a:close/>
                    <a:moveTo>
                      <a:pt x="1004" y="0"/>
                    </a:moveTo>
                    <a:cubicBezTo>
                      <a:pt x="966" y="0"/>
                      <a:pt x="932" y="14"/>
                      <a:pt x="904" y="37"/>
                    </a:cubicBezTo>
                    <a:cubicBezTo>
                      <a:pt x="887" y="31"/>
                      <a:pt x="870" y="28"/>
                      <a:pt x="853" y="28"/>
                    </a:cubicBezTo>
                    <a:cubicBezTo>
                      <a:pt x="814" y="28"/>
                      <a:pt x="777" y="43"/>
                      <a:pt x="747" y="70"/>
                    </a:cubicBezTo>
                    <a:lnTo>
                      <a:pt x="190" y="576"/>
                    </a:lnTo>
                    <a:cubicBezTo>
                      <a:pt x="181" y="587"/>
                      <a:pt x="131" y="640"/>
                      <a:pt x="112" y="679"/>
                    </a:cubicBezTo>
                    <a:cubicBezTo>
                      <a:pt x="1" y="882"/>
                      <a:pt x="77" y="1135"/>
                      <a:pt x="279" y="1246"/>
                    </a:cubicBezTo>
                    <a:cubicBezTo>
                      <a:pt x="343" y="1280"/>
                      <a:pt x="411" y="1297"/>
                      <a:pt x="480" y="1297"/>
                    </a:cubicBezTo>
                    <a:cubicBezTo>
                      <a:pt x="519" y="1297"/>
                      <a:pt x="559" y="1292"/>
                      <a:pt x="598" y="1280"/>
                    </a:cubicBezTo>
                    <a:cubicBezTo>
                      <a:pt x="704" y="1247"/>
                      <a:pt x="792" y="1176"/>
                      <a:pt x="845" y="1078"/>
                    </a:cubicBezTo>
                    <a:cubicBezTo>
                      <a:pt x="866" y="1041"/>
                      <a:pt x="881" y="999"/>
                      <a:pt x="888" y="957"/>
                    </a:cubicBezTo>
                    <a:lnTo>
                      <a:pt x="984" y="369"/>
                    </a:lnTo>
                    <a:lnTo>
                      <a:pt x="1236" y="632"/>
                    </a:lnTo>
                    <a:cubicBezTo>
                      <a:pt x="1084" y="793"/>
                      <a:pt x="956" y="1018"/>
                      <a:pt x="915" y="1329"/>
                    </a:cubicBezTo>
                    <a:cubicBezTo>
                      <a:pt x="911" y="1362"/>
                      <a:pt x="934" y="1393"/>
                      <a:pt x="967" y="1396"/>
                    </a:cubicBezTo>
                    <a:lnTo>
                      <a:pt x="975" y="1396"/>
                    </a:lnTo>
                    <a:cubicBezTo>
                      <a:pt x="1006" y="1396"/>
                      <a:pt x="1031" y="1374"/>
                      <a:pt x="1035" y="1343"/>
                    </a:cubicBezTo>
                    <a:cubicBezTo>
                      <a:pt x="1071" y="1064"/>
                      <a:pt x="1183" y="862"/>
                      <a:pt x="1319" y="717"/>
                    </a:cubicBezTo>
                    <a:lnTo>
                      <a:pt x="1410" y="812"/>
                    </a:lnTo>
                    <a:cubicBezTo>
                      <a:pt x="1442" y="844"/>
                      <a:pt x="1476" y="868"/>
                      <a:pt x="1516" y="888"/>
                    </a:cubicBezTo>
                    <a:cubicBezTo>
                      <a:pt x="1576" y="919"/>
                      <a:pt x="1641" y="934"/>
                      <a:pt x="1705" y="934"/>
                    </a:cubicBezTo>
                    <a:cubicBezTo>
                      <a:pt x="1857" y="934"/>
                      <a:pt x="2004" y="850"/>
                      <a:pt x="2078" y="705"/>
                    </a:cubicBezTo>
                    <a:cubicBezTo>
                      <a:pt x="2181" y="500"/>
                      <a:pt x="2099" y="247"/>
                      <a:pt x="1895" y="144"/>
                    </a:cubicBezTo>
                    <a:cubicBezTo>
                      <a:pt x="1856" y="124"/>
                      <a:pt x="1815" y="111"/>
                      <a:pt x="1773" y="103"/>
                    </a:cubicBezTo>
                    <a:lnTo>
                      <a:pt x="1026" y="2"/>
                    </a:lnTo>
                    <a:cubicBezTo>
                      <a:pt x="1018" y="1"/>
                      <a:pt x="1011" y="0"/>
                      <a:pt x="1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2"/>
              <p:cNvSpPr/>
              <p:nvPr/>
            </p:nvSpPr>
            <p:spPr>
              <a:xfrm>
                <a:off x="2343251" y="889549"/>
                <a:ext cx="125584" cy="47618"/>
              </a:xfrm>
              <a:custGeom>
                <a:avLst/>
                <a:gdLst/>
                <a:ahLst/>
                <a:cxnLst/>
                <a:rect l="l" t="t" r="r" b="b"/>
                <a:pathLst>
                  <a:path w="5636" h="2137" extrusionOk="0">
                    <a:moveTo>
                      <a:pt x="1353" y="1"/>
                    </a:moveTo>
                    <a:cubicBezTo>
                      <a:pt x="554" y="379"/>
                      <a:pt x="0" y="1194"/>
                      <a:pt x="0" y="2136"/>
                    </a:cubicBezTo>
                    <a:lnTo>
                      <a:pt x="5635" y="2136"/>
                    </a:lnTo>
                    <a:cubicBezTo>
                      <a:pt x="5635" y="2136"/>
                      <a:pt x="5635" y="613"/>
                      <a:pt x="5215" y="17"/>
                    </a:cubicBezTo>
                    <a:lnTo>
                      <a:pt x="13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2"/>
              <p:cNvSpPr/>
              <p:nvPr/>
            </p:nvSpPr>
            <p:spPr>
              <a:xfrm>
                <a:off x="2343251" y="937145"/>
                <a:ext cx="125584" cy="10718"/>
              </a:xfrm>
              <a:custGeom>
                <a:avLst/>
                <a:gdLst/>
                <a:ahLst/>
                <a:cxnLst/>
                <a:rect l="l" t="t" r="r" b="b"/>
                <a:pathLst>
                  <a:path w="5636" h="481" extrusionOk="0">
                    <a:moveTo>
                      <a:pt x="0" y="0"/>
                    </a:moveTo>
                    <a:lnTo>
                      <a:pt x="0" y="481"/>
                    </a:lnTo>
                    <a:lnTo>
                      <a:pt x="5635" y="481"/>
                    </a:lnTo>
                    <a:lnTo>
                      <a:pt x="56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2"/>
              <p:cNvSpPr/>
              <p:nvPr/>
            </p:nvSpPr>
            <p:spPr>
              <a:xfrm>
                <a:off x="2423470" y="895275"/>
                <a:ext cx="29881" cy="29881"/>
              </a:xfrm>
              <a:custGeom>
                <a:avLst/>
                <a:gdLst/>
                <a:ahLst/>
                <a:cxnLst/>
                <a:rect l="l" t="t" r="r" b="b"/>
                <a:pathLst>
                  <a:path w="1341" h="1341" extrusionOk="0">
                    <a:moveTo>
                      <a:pt x="672" y="0"/>
                    </a:moveTo>
                    <a:cubicBezTo>
                      <a:pt x="301" y="0"/>
                      <a:pt x="1" y="301"/>
                      <a:pt x="1" y="671"/>
                    </a:cubicBezTo>
                    <a:cubicBezTo>
                      <a:pt x="1" y="1040"/>
                      <a:pt x="301" y="1340"/>
                      <a:pt x="672" y="1340"/>
                    </a:cubicBezTo>
                    <a:cubicBezTo>
                      <a:pt x="1041" y="1340"/>
                      <a:pt x="1341" y="1040"/>
                      <a:pt x="1341" y="671"/>
                    </a:cubicBezTo>
                    <a:cubicBezTo>
                      <a:pt x="1341" y="301"/>
                      <a:pt x="1042" y="0"/>
                      <a:pt x="6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2"/>
              <p:cNvSpPr/>
              <p:nvPr/>
            </p:nvSpPr>
            <p:spPr>
              <a:xfrm>
                <a:off x="2428327" y="899598"/>
                <a:ext cx="20812" cy="19386"/>
              </a:xfrm>
              <a:custGeom>
                <a:avLst/>
                <a:gdLst/>
                <a:ahLst/>
                <a:cxnLst/>
                <a:rect l="l" t="t" r="r" b="b"/>
                <a:pathLst>
                  <a:path w="934" h="870" extrusionOk="0">
                    <a:moveTo>
                      <a:pt x="466" y="1"/>
                    </a:moveTo>
                    <a:cubicBezTo>
                      <a:pt x="449" y="1"/>
                      <a:pt x="432" y="10"/>
                      <a:pt x="425" y="28"/>
                    </a:cubicBezTo>
                    <a:lnTo>
                      <a:pt x="322" y="236"/>
                    </a:lnTo>
                    <a:cubicBezTo>
                      <a:pt x="316" y="251"/>
                      <a:pt x="302" y="260"/>
                      <a:pt x="286" y="263"/>
                    </a:cubicBezTo>
                    <a:lnTo>
                      <a:pt x="55" y="296"/>
                    </a:lnTo>
                    <a:cubicBezTo>
                      <a:pt x="16" y="302"/>
                      <a:pt x="1" y="350"/>
                      <a:pt x="29" y="377"/>
                    </a:cubicBezTo>
                    <a:lnTo>
                      <a:pt x="195" y="541"/>
                    </a:lnTo>
                    <a:cubicBezTo>
                      <a:pt x="206" y="552"/>
                      <a:pt x="211" y="567"/>
                      <a:pt x="209" y="583"/>
                    </a:cubicBezTo>
                    <a:lnTo>
                      <a:pt x="169" y="813"/>
                    </a:lnTo>
                    <a:cubicBezTo>
                      <a:pt x="164" y="843"/>
                      <a:pt x="189" y="869"/>
                      <a:pt x="217" y="869"/>
                    </a:cubicBezTo>
                    <a:cubicBezTo>
                      <a:pt x="225" y="869"/>
                      <a:pt x="233" y="867"/>
                      <a:pt x="240" y="863"/>
                    </a:cubicBezTo>
                    <a:lnTo>
                      <a:pt x="445" y="755"/>
                    </a:lnTo>
                    <a:cubicBezTo>
                      <a:pt x="452" y="752"/>
                      <a:pt x="460" y="751"/>
                      <a:pt x="467" y="751"/>
                    </a:cubicBezTo>
                    <a:cubicBezTo>
                      <a:pt x="475" y="751"/>
                      <a:pt x="482" y="752"/>
                      <a:pt x="489" y="755"/>
                    </a:cubicBezTo>
                    <a:lnTo>
                      <a:pt x="695" y="863"/>
                    </a:lnTo>
                    <a:cubicBezTo>
                      <a:pt x="702" y="867"/>
                      <a:pt x="710" y="869"/>
                      <a:pt x="717" y="869"/>
                    </a:cubicBezTo>
                    <a:cubicBezTo>
                      <a:pt x="744" y="869"/>
                      <a:pt x="769" y="843"/>
                      <a:pt x="764" y="813"/>
                    </a:cubicBezTo>
                    <a:lnTo>
                      <a:pt x="726" y="583"/>
                    </a:lnTo>
                    <a:cubicBezTo>
                      <a:pt x="723" y="567"/>
                      <a:pt x="728" y="551"/>
                      <a:pt x="739" y="541"/>
                    </a:cubicBezTo>
                    <a:lnTo>
                      <a:pt x="905" y="377"/>
                    </a:lnTo>
                    <a:cubicBezTo>
                      <a:pt x="934" y="350"/>
                      <a:pt x="918" y="302"/>
                      <a:pt x="878" y="296"/>
                    </a:cubicBezTo>
                    <a:lnTo>
                      <a:pt x="648" y="263"/>
                    </a:lnTo>
                    <a:cubicBezTo>
                      <a:pt x="632" y="260"/>
                      <a:pt x="619" y="251"/>
                      <a:pt x="612" y="236"/>
                    </a:cubicBezTo>
                    <a:lnTo>
                      <a:pt x="509" y="28"/>
                    </a:lnTo>
                    <a:cubicBezTo>
                      <a:pt x="500" y="10"/>
                      <a:pt x="483"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2"/>
              <p:cNvSpPr/>
              <p:nvPr/>
            </p:nvSpPr>
            <p:spPr>
              <a:xfrm>
                <a:off x="2343385" y="888434"/>
                <a:ext cx="48598" cy="31129"/>
              </a:xfrm>
              <a:custGeom>
                <a:avLst/>
                <a:gdLst/>
                <a:ahLst/>
                <a:cxnLst/>
                <a:rect l="l" t="t" r="r" b="b"/>
                <a:pathLst>
                  <a:path w="2181" h="1397" extrusionOk="0">
                    <a:moveTo>
                      <a:pt x="1180" y="125"/>
                    </a:moveTo>
                    <a:cubicBezTo>
                      <a:pt x="1180" y="125"/>
                      <a:pt x="1181" y="125"/>
                      <a:pt x="1181" y="126"/>
                    </a:cubicBezTo>
                    <a:cubicBezTo>
                      <a:pt x="1174" y="141"/>
                      <a:pt x="1170" y="157"/>
                      <a:pt x="1168" y="174"/>
                    </a:cubicBezTo>
                    <a:cubicBezTo>
                      <a:pt x="1167" y="188"/>
                      <a:pt x="1167" y="200"/>
                      <a:pt x="1170" y="215"/>
                    </a:cubicBezTo>
                    <a:lnTo>
                      <a:pt x="1171" y="221"/>
                    </a:lnTo>
                    <a:lnTo>
                      <a:pt x="856" y="546"/>
                    </a:lnTo>
                    <a:cubicBezTo>
                      <a:pt x="820" y="514"/>
                      <a:pt x="782" y="486"/>
                      <a:pt x="745" y="461"/>
                    </a:cubicBezTo>
                    <a:cubicBezTo>
                      <a:pt x="716" y="489"/>
                      <a:pt x="685" y="517"/>
                      <a:pt x="657" y="546"/>
                    </a:cubicBezTo>
                    <a:cubicBezTo>
                      <a:pt x="696" y="572"/>
                      <a:pt x="734" y="601"/>
                      <a:pt x="772" y="635"/>
                    </a:cubicBezTo>
                    <a:lnTo>
                      <a:pt x="683" y="728"/>
                    </a:lnTo>
                    <a:cubicBezTo>
                      <a:pt x="662" y="749"/>
                      <a:pt x="636" y="768"/>
                      <a:pt x="609" y="781"/>
                    </a:cubicBezTo>
                    <a:cubicBezTo>
                      <a:pt x="566" y="803"/>
                      <a:pt x="520" y="813"/>
                      <a:pt x="475" y="813"/>
                    </a:cubicBezTo>
                    <a:cubicBezTo>
                      <a:pt x="367" y="813"/>
                      <a:pt x="263" y="754"/>
                      <a:pt x="211" y="652"/>
                    </a:cubicBezTo>
                    <a:cubicBezTo>
                      <a:pt x="139" y="507"/>
                      <a:pt x="195" y="327"/>
                      <a:pt x="341" y="254"/>
                    </a:cubicBezTo>
                    <a:cubicBezTo>
                      <a:pt x="368" y="241"/>
                      <a:pt x="397" y="231"/>
                      <a:pt x="425" y="226"/>
                    </a:cubicBezTo>
                    <a:lnTo>
                      <a:pt x="1170" y="125"/>
                    </a:lnTo>
                    <a:close/>
                    <a:moveTo>
                      <a:pt x="1323" y="220"/>
                    </a:moveTo>
                    <a:cubicBezTo>
                      <a:pt x="1513" y="367"/>
                      <a:pt x="1689" y="601"/>
                      <a:pt x="1737" y="968"/>
                    </a:cubicBezTo>
                    <a:cubicBezTo>
                      <a:pt x="1741" y="999"/>
                      <a:pt x="1768" y="1021"/>
                      <a:pt x="1797" y="1021"/>
                    </a:cubicBezTo>
                    <a:lnTo>
                      <a:pt x="1805" y="1021"/>
                    </a:lnTo>
                    <a:cubicBezTo>
                      <a:pt x="1838" y="1017"/>
                      <a:pt x="1862" y="987"/>
                      <a:pt x="1857" y="953"/>
                    </a:cubicBezTo>
                    <a:cubicBezTo>
                      <a:pt x="1833" y="765"/>
                      <a:pt x="1775" y="609"/>
                      <a:pt x="1703" y="480"/>
                    </a:cubicBezTo>
                    <a:lnTo>
                      <a:pt x="1703" y="480"/>
                    </a:lnTo>
                    <a:lnTo>
                      <a:pt x="1904" y="663"/>
                    </a:lnTo>
                    <a:cubicBezTo>
                      <a:pt x="1921" y="681"/>
                      <a:pt x="1952" y="718"/>
                      <a:pt x="1962" y="738"/>
                    </a:cubicBezTo>
                    <a:cubicBezTo>
                      <a:pt x="1993" y="791"/>
                      <a:pt x="2004" y="848"/>
                      <a:pt x="1999" y="905"/>
                    </a:cubicBezTo>
                    <a:cubicBezTo>
                      <a:pt x="1989" y="1000"/>
                      <a:pt x="1936" y="1090"/>
                      <a:pt x="1845" y="1139"/>
                    </a:cubicBezTo>
                    <a:cubicBezTo>
                      <a:pt x="1800" y="1163"/>
                      <a:pt x="1751" y="1175"/>
                      <a:pt x="1702" y="1175"/>
                    </a:cubicBezTo>
                    <a:cubicBezTo>
                      <a:pt x="1674" y="1175"/>
                      <a:pt x="1647" y="1171"/>
                      <a:pt x="1620" y="1163"/>
                    </a:cubicBezTo>
                    <a:cubicBezTo>
                      <a:pt x="1544" y="1140"/>
                      <a:pt x="1481" y="1090"/>
                      <a:pt x="1443" y="1020"/>
                    </a:cubicBezTo>
                    <a:cubicBezTo>
                      <a:pt x="1428" y="994"/>
                      <a:pt x="1418" y="964"/>
                      <a:pt x="1412" y="936"/>
                    </a:cubicBezTo>
                    <a:lnTo>
                      <a:pt x="1302" y="257"/>
                    </a:lnTo>
                    <a:cubicBezTo>
                      <a:pt x="1311" y="245"/>
                      <a:pt x="1318" y="232"/>
                      <a:pt x="1323" y="220"/>
                    </a:cubicBezTo>
                    <a:close/>
                    <a:moveTo>
                      <a:pt x="1177" y="0"/>
                    </a:moveTo>
                    <a:cubicBezTo>
                      <a:pt x="1170" y="0"/>
                      <a:pt x="1163" y="1"/>
                      <a:pt x="1156" y="2"/>
                    </a:cubicBezTo>
                    <a:lnTo>
                      <a:pt x="409" y="103"/>
                    </a:lnTo>
                    <a:cubicBezTo>
                      <a:pt x="366" y="110"/>
                      <a:pt x="325" y="123"/>
                      <a:pt x="288" y="144"/>
                    </a:cubicBezTo>
                    <a:cubicBezTo>
                      <a:pt x="82" y="247"/>
                      <a:pt x="1" y="499"/>
                      <a:pt x="104" y="705"/>
                    </a:cubicBezTo>
                    <a:cubicBezTo>
                      <a:pt x="178" y="850"/>
                      <a:pt x="325" y="933"/>
                      <a:pt x="478" y="933"/>
                    </a:cubicBezTo>
                    <a:cubicBezTo>
                      <a:pt x="542" y="933"/>
                      <a:pt x="606" y="919"/>
                      <a:pt x="667" y="888"/>
                    </a:cubicBezTo>
                    <a:cubicBezTo>
                      <a:pt x="706" y="868"/>
                      <a:pt x="740" y="844"/>
                      <a:pt x="772" y="812"/>
                    </a:cubicBezTo>
                    <a:lnTo>
                      <a:pt x="863" y="717"/>
                    </a:lnTo>
                    <a:cubicBezTo>
                      <a:pt x="999" y="862"/>
                      <a:pt x="1111" y="1064"/>
                      <a:pt x="1148" y="1343"/>
                    </a:cubicBezTo>
                    <a:cubicBezTo>
                      <a:pt x="1151" y="1374"/>
                      <a:pt x="1177" y="1396"/>
                      <a:pt x="1207" y="1396"/>
                    </a:cubicBezTo>
                    <a:lnTo>
                      <a:pt x="1215" y="1396"/>
                    </a:lnTo>
                    <a:cubicBezTo>
                      <a:pt x="1249" y="1393"/>
                      <a:pt x="1273" y="1362"/>
                      <a:pt x="1267" y="1329"/>
                    </a:cubicBezTo>
                    <a:cubicBezTo>
                      <a:pt x="1226" y="1017"/>
                      <a:pt x="1100" y="793"/>
                      <a:pt x="946" y="632"/>
                    </a:cubicBezTo>
                    <a:lnTo>
                      <a:pt x="1198" y="369"/>
                    </a:lnTo>
                    <a:lnTo>
                      <a:pt x="1294" y="957"/>
                    </a:lnTo>
                    <a:cubicBezTo>
                      <a:pt x="1302" y="1000"/>
                      <a:pt x="1316" y="1041"/>
                      <a:pt x="1337" y="1078"/>
                    </a:cubicBezTo>
                    <a:cubicBezTo>
                      <a:pt x="1390" y="1175"/>
                      <a:pt x="1479" y="1247"/>
                      <a:pt x="1585" y="1279"/>
                    </a:cubicBezTo>
                    <a:cubicBezTo>
                      <a:pt x="1625" y="1291"/>
                      <a:pt x="1665" y="1296"/>
                      <a:pt x="1705" y="1296"/>
                    </a:cubicBezTo>
                    <a:cubicBezTo>
                      <a:pt x="1774" y="1296"/>
                      <a:pt x="1841" y="1279"/>
                      <a:pt x="1903" y="1246"/>
                    </a:cubicBezTo>
                    <a:cubicBezTo>
                      <a:pt x="2105" y="1135"/>
                      <a:pt x="2180" y="882"/>
                      <a:pt x="2071" y="679"/>
                    </a:cubicBezTo>
                    <a:cubicBezTo>
                      <a:pt x="2050" y="640"/>
                      <a:pt x="2002" y="587"/>
                      <a:pt x="1992" y="576"/>
                    </a:cubicBezTo>
                    <a:lnTo>
                      <a:pt x="1436" y="70"/>
                    </a:lnTo>
                    <a:cubicBezTo>
                      <a:pt x="1405" y="42"/>
                      <a:pt x="1367" y="28"/>
                      <a:pt x="1329" y="28"/>
                    </a:cubicBezTo>
                    <a:cubicBezTo>
                      <a:pt x="1312" y="28"/>
                      <a:pt x="1295" y="31"/>
                      <a:pt x="1278" y="37"/>
                    </a:cubicBezTo>
                    <a:cubicBezTo>
                      <a:pt x="1250" y="13"/>
                      <a:pt x="1215" y="0"/>
                      <a:pt x="11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2"/>
              <p:cNvSpPr/>
              <p:nvPr/>
            </p:nvSpPr>
            <p:spPr>
              <a:xfrm>
                <a:off x="2148700" y="425754"/>
                <a:ext cx="113307" cy="98021"/>
              </a:xfrm>
              <a:custGeom>
                <a:avLst/>
                <a:gdLst/>
                <a:ahLst/>
                <a:cxnLst/>
                <a:rect l="l" t="t" r="r" b="b"/>
                <a:pathLst>
                  <a:path w="5085" h="4399" extrusionOk="0">
                    <a:moveTo>
                      <a:pt x="2030" y="1"/>
                    </a:moveTo>
                    <a:cubicBezTo>
                      <a:pt x="1935" y="1"/>
                      <a:pt x="1838" y="31"/>
                      <a:pt x="1757" y="94"/>
                    </a:cubicBezTo>
                    <a:cubicBezTo>
                      <a:pt x="1559" y="246"/>
                      <a:pt x="1522" y="529"/>
                      <a:pt x="1673" y="727"/>
                    </a:cubicBezTo>
                    <a:cubicBezTo>
                      <a:pt x="1871" y="984"/>
                      <a:pt x="2082" y="1226"/>
                      <a:pt x="2299" y="1451"/>
                    </a:cubicBezTo>
                    <a:cubicBezTo>
                      <a:pt x="2296" y="1453"/>
                      <a:pt x="2295" y="1454"/>
                      <a:pt x="2293" y="1455"/>
                    </a:cubicBezTo>
                    <a:cubicBezTo>
                      <a:pt x="1957" y="1242"/>
                      <a:pt x="1602" y="985"/>
                      <a:pt x="1268" y="684"/>
                    </a:cubicBezTo>
                    <a:cubicBezTo>
                      <a:pt x="1181" y="606"/>
                      <a:pt x="1073" y="567"/>
                      <a:pt x="965" y="567"/>
                    </a:cubicBezTo>
                    <a:cubicBezTo>
                      <a:pt x="842" y="567"/>
                      <a:pt x="719" y="618"/>
                      <a:pt x="629" y="717"/>
                    </a:cubicBezTo>
                    <a:cubicBezTo>
                      <a:pt x="463" y="903"/>
                      <a:pt x="478" y="1188"/>
                      <a:pt x="662" y="1355"/>
                    </a:cubicBezTo>
                    <a:cubicBezTo>
                      <a:pt x="991" y="1650"/>
                      <a:pt x="1333" y="1907"/>
                      <a:pt x="1663" y="2123"/>
                    </a:cubicBezTo>
                    <a:cubicBezTo>
                      <a:pt x="1351" y="2024"/>
                      <a:pt x="1033" y="1903"/>
                      <a:pt x="725" y="1759"/>
                    </a:cubicBezTo>
                    <a:cubicBezTo>
                      <a:pt x="663" y="1730"/>
                      <a:pt x="598" y="1716"/>
                      <a:pt x="534" y="1716"/>
                    </a:cubicBezTo>
                    <a:cubicBezTo>
                      <a:pt x="365" y="1716"/>
                      <a:pt x="203" y="1812"/>
                      <a:pt x="125" y="1976"/>
                    </a:cubicBezTo>
                    <a:cubicBezTo>
                      <a:pt x="19" y="2201"/>
                      <a:pt x="116" y="2469"/>
                      <a:pt x="341" y="2576"/>
                    </a:cubicBezTo>
                    <a:cubicBezTo>
                      <a:pt x="766" y="2775"/>
                      <a:pt x="1205" y="2933"/>
                      <a:pt x="1620" y="3057"/>
                    </a:cubicBezTo>
                    <a:lnTo>
                      <a:pt x="1623" y="3081"/>
                    </a:lnTo>
                    <a:cubicBezTo>
                      <a:pt x="1302" y="3019"/>
                      <a:pt x="970" y="2939"/>
                      <a:pt x="647" y="2833"/>
                    </a:cubicBezTo>
                    <a:cubicBezTo>
                      <a:pt x="601" y="2818"/>
                      <a:pt x="554" y="2811"/>
                      <a:pt x="507" y="2811"/>
                    </a:cubicBezTo>
                    <a:cubicBezTo>
                      <a:pt x="317" y="2811"/>
                      <a:pt x="140" y="2932"/>
                      <a:pt x="78" y="3122"/>
                    </a:cubicBezTo>
                    <a:cubicBezTo>
                      <a:pt x="0" y="3359"/>
                      <a:pt x="129" y="3613"/>
                      <a:pt x="366" y="3691"/>
                    </a:cubicBezTo>
                    <a:cubicBezTo>
                      <a:pt x="1021" y="3906"/>
                      <a:pt x="1699" y="4025"/>
                      <a:pt x="2278" y="4093"/>
                    </a:cubicBezTo>
                    <a:cubicBezTo>
                      <a:pt x="2553" y="4288"/>
                      <a:pt x="2889" y="4399"/>
                      <a:pt x="3242" y="4399"/>
                    </a:cubicBezTo>
                    <a:cubicBezTo>
                      <a:pt x="3363" y="4399"/>
                      <a:pt x="3487" y="4386"/>
                      <a:pt x="3610" y="4358"/>
                    </a:cubicBezTo>
                    <a:cubicBezTo>
                      <a:pt x="4514" y="4161"/>
                      <a:pt x="5085" y="3287"/>
                      <a:pt x="4891" y="2411"/>
                    </a:cubicBezTo>
                    <a:cubicBezTo>
                      <a:pt x="4788" y="1946"/>
                      <a:pt x="4492" y="1572"/>
                      <a:pt x="4100" y="1355"/>
                    </a:cubicBezTo>
                    <a:cubicBezTo>
                      <a:pt x="4109" y="1129"/>
                      <a:pt x="4092" y="857"/>
                      <a:pt x="4023" y="543"/>
                    </a:cubicBezTo>
                    <a:cubicBezTo>
                      <a:pt x="3976" y="333"/>
                      <a:pt x="3788" y="190"/>
                      <a:pt x="3581" y="190"/>
                    </a:cubicBezTo>
                    <a:cubicBezTo>
                      <a:pt x="3549" y="190"/>
                      <a:pt x="3517" y="193"/>
                      <a:pt x="3484" y="200"/>
                    </a:cubicBezTo>
                    <a:cubicBezTo>
                      <a:pt x="3241" y="254"/>
                      <a:pt x="3088" y="495"/>
                      <a:pt x="3142" y="739"/>
                    </a:cubicBezTo>
                    <a:cubicBezTo>
                      <a:pt x="3168" y="860"/>
                      <a:pt x="3184" y="970"/>
                      <a:pt x="3193" y="1071"/>
                    </a:cubicBezTo>
                    <a:cubicBezTo>
                      <a:pt x="2917" y="803"/>
                      <a:pt x="2638" y="503"/>
                      <a:pt x="2390" y="178"/>
                    </a:cubicBezTo>
                    <a:cubicBezTo>
                      <a:pt x="2301" y="62"/>
                      <a:pt x="2167" y="1"/>
                      <a:pt x="2030"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2"/>
              <p:cNvSpPr/>
              <p:nvPr/>
            </p:nvSpPr>
            <p:spPr>
              <a:xfrm>
                <a:off x="2212318" y="457106"/>
                <a:ext cx="12656" cy="44364"/>
              </a:xfrm>
              <a:custGeom>
                <a:avLst/>
                <a:gdLst/>
                <a:ahLst/>
                <a:cxnLst/>
                <a:rect l="l" t="t" r="r" b="b"/>
                <a:pathLst>
                  <a:path w="568" h="1991" extrusionOk="0">
                    <a:moveTo>
                      <a:pt x="326" y="0"/>
                    </a:moveTo>
                    <a:cubicBezTo>
                      <a:pt x="295" y="0"/>
                      <a:pt x="265" y="17"/>
                      <a:pt x="250" y="47"/>
                    </a:cubicBezTo>
                    <a:cubicBezTo>
                      <a:pt x="56" y="425"/>
                      <a:pt x="0" y="859"/>
                      <a:pt x="91" y="1271"/>
                    </a:cubicBezTo>
                    <a:cubicBezTo>
                      <a:pt x="146" y="1520"/>
                      <a:pt x="250" y="1751"/>
                      <a:pt x="401" y="1955"/>
                    </a:cubicBezTo>
                    <a:cubicBezTo>
                      <a:pt x="418" y="1979"/>
                      <a:pt x="444" y="1990"/>
                      <a:pt x="470" y="1990"/>
                    </a:cubicBezTo>
                    <a:cubicBezTo>
                      <a:pt x="487" y="1990"/>
                      <a:pt x="507" y="1985"/>
                      <a:pt x="522" y="1973"/>
                    </a:cubicBezTo>
                    <a:cubicBezTo>
                      <a:pt x="560" y="1944"/>
                      <a:pt x="567" y="1891"/>
                      <a:pt x="540" y="1853"/>
                    </a:cubicBezTo>
                    <a:cubicBezTo>
                      <a:pt x="403" y="1667"/>
                      <a:pt x="309" y="1459"/>
                      <a:pt x="259" y="1233"/>
                    </a:cubicBezTo>
                    <a:cubicBezTo>
                      <a:pt x="177" y="855"/>
                      <a:pt x="226" y="473"/>
                      <a:pt x="403" y="126"/>
                    </a:cubicBezTo>
                    <a:cubicBezTo>
                      <a:pt x="424" y="83"/>
                      <a:pt x="409" y="31"/>
                      <a:pt x="366" y="10"/>
                    </a:cubicBezTo>
                    <a:cubicBezTo>
                      <a:pt x="353" y="3"/>
                      <a:pt x="339" y="0"/>
                      <a:pt x="326" y="0"/>
                    </a:cubicBezTo>
                    <a:close/>
                  </a:path>
                </a:pathLst>
              </a:custGeom>
              <a:solidFill>
                <a:srgbClr val="E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2"/>
              <p:cNvSpPr/>
              <p:nvPr/>
            </p:nvSpPr>
            <p:spPr>
              <a:xfrm>
                <a:off x="2710539" y="334885"/>
                <a:ext cx="111167" cy="104126"/>
              </a:xfrm>
              <a:custGeom>
                <a:avLst/>
                <a:gdLst/>
                <a:ahLst/>
                <a:cxnLst/>
                <a:rect l="l" t="t" r="r" b="b"/>
                <a:pathLst>
                  <a:path w="4989" h="4673" extrusionOk="0">
                    <a:moveTo>
                      <a:pt x="2126" y="0"/>
                    </a:moveTo>
                    <a:cubicBezTo>
                      <a:pt x="1937" y="0"/>
                      <a:pt x="1761" y="120"/>
                      <a:pt x="1698" y="309"/>
                    </a:cubicBezTo>
                    <a:cubicBezTo>
                      <a:pt x="1569" y="696"/>
                      <a:pt x="1403" y="1071"/>
                      <a:pt x="1228" y="1414"/>
                    </a:cubicBezTo>
                    <a:cubicBezTo>
                      <a:pt x="1203" y="1316"/>
                      <a:pt x="1183" y="1206"/>
                      <a:pt x="1169" y="1084"/>
                    </a:cubicBezTo>
                    <a:cubicBezTo>
                      <a:pt x="1142" y="851"/>
                      <a:pt x="947" y="682"/>
                      <a:pt x="719" y="682"/>
                    </a:cubicBezTo>
                    <a:cubicBezTo>
                      <a:pt x="702" y="682"/>
                      <a:pt x="686" y="682"/>
                      <a:pt x="669" y="684"/>
                    </a:cubicBezTo>
                    <a:cubicBezTo>
                      <a:pt x="421" y="712"/>
                      <a:pt x="243" y="935"/>
                      <a:pt x="272" y="1183"/>
                    </a:cubicBezTo>
                    <a:cubicBezTo>
                      <a:pt x="307" y="1502"/>
                      <a:pt x="379" y="1765"/>
                      <a:pt x="460" y="1977"/>
                    </a:cubicBezTo>
                    <a:cubicBezTo>
                      <a:pt x="161" y="2309"/>
                      <a:pt x="1" y="2760"/>
                      <a:pt x="54" y="3232"/>
                    </a:cubicBezTo>
                    <a:cubicBezTo>
                      <a:pt x="147" y="4061"/>
                      <a:pt x="864" y="4673"/>
                      <a:pt x="1699" y="4673"/>
                    </a:cubicBezTo>
                    <a:cubicBezTo>
                      <a:pt x="1763" y="4673"/>
                      <a:pt x="1828" y="4669"/>
                      <a:pt x="1893" y="4662"/>
                    </a:cubicBezTo>
                    <a:cubicBezTo>
                      <a:pt x="2386" y="4605"/>
                      <a:pt x="2804" y="4347"/>
                      <a:pt x="3071" y="3979"/>
                    </a:cubicBezTo>
                    <a:cubicBezTo>
                      <a:pt x="3595" y="3728"/>
                      <a:pt x="4198" y="3395"/>
                      <a:pt x="4749" y="2980"/>
                    </a:cubicBezTo>
                    <a:cubicBezTo>
                      <a:pt x="4949" y="2829"/>
                      <a:pt x="4988" y="2546"/>
                      <a:pt x="4838" y="2347"/>
                    </a:cubicBezTo>
                    <a:cubicBezTo>
                      <a:pt x="4749" y="2229"/>
                      <a:pt x="4614" y="2167"/>
                      <a:pt x="4477" y="2167"/>
                    </a:cubicBezTo>
                    <a:cubicBezTo>
                      <a:pt x="4383" y="2167"/>
                      <a:pt x="4287" y="2197"/>
                      <a:pt x="4206" y="2258"/>
                    </a:cubicBezTo>
                    <a:cubicBezTo>
                      <a:pt x="3934" y="2462"/>
                      <a:pt x="3646" y="2646"/>
                      <a:pt x="3362" y="2808"/>
                    </a:cubicBezTo>
                    <a:lnTo>
                      <a:pt x="3358" y="2783"/>
                    </a:lnTo>
                    <a:cubicBezTo>
                      <a:pt x="3710" y="2533"/>
                      <a:pt x="4075" y="2242"/>
                      <a:pt x="4412" y="1916"/>
                    </a:cubicBezTo>
                    <a:cubicBezTo>
                      <a:pt x="4591" y="1742"/>
                      <a:pt x="4596" y="1457"/>
                      <a:pt x="4422" y="1278"/>
                    </a:cubicBezTo>
                    <a:cubicBezTo>
                      <a:pt x="4334" y="1187"/>
                      <a:pt x="4216" y="1141"/>
                      <a:pt x="4098" y="1141"/>
                    </a:cubicBezTo>
                    <a:cubicBezTo>
                      <a:pt x="3985" y="1141"/>
                      <a:pt x="3872" y="1183"/>
                      <a:pt x="3785" y="1267"/>
                    </a:cubicBezTo>
                    <a:cubicBezTo>
                      <a:pt x="3540" y="1503"/>
                      <a:pt x="3278" y="1720"/>
                      <a:pt x="3016" y="1916"/>
                    </a:cubicBezTo>
                    <a:cubicBezTo>
                      <a:pt x="3256" y="1604"/>
                      <a:pt x="3498" y="1251"/>
                      <a:pt x="3712" y="866"/>
                    </a:cubicBezTo>
                    <a:cubicBezTo>
                      <a:pt x="3834" y="648"/>
                      <a:pt x="3755" y="372"/>
                      <a:pt x="3538" y="252"/>
                    </a:cubicBezTo>
                    <a:cubicBezTo>
                      <a:pt x="3469" y="213"/>
                      <a:pt x="3393" y="195"/>
                      <a:pt x="3319" y="195"/>
                    </a:cubicBezTo>
                    <a:cubicBezTo>
                      <a:pt x="3160" y="195"/>
                      <a:pt x="3006" y="278"/>
                      <a:pt x="2924" y="426"/>
                    </a:cubicBezTo>
                    <a:cubicBezTo>
                      <a:pt x="2705" y="820"/>
                      <a:pt x="2451" y="1178"/>
                      <a:pt x="2205" y="1487"/>
                    </a:cubicBezTo>
                    <a:cubicBezTo>
                      <a:pt x="2201" y="1486"/>
                      <a:pt x="2199" y="1486"/>
                      <a:pt x="2196" y="1485"/>
                    </a:cubicBezTo>
                    <a:cubicBezTo>
                      <a:pt x="2327" y="1202"/>
                      <a:pt x="2450" y="904"/>
                      <a:pt x="2554" y="596"/>
                    </a:cubicBezTo>
                    <a:cubicBezTo>
                      <a:pt x="2633" y="360"/>
                      <a:pt x="2506" y="103"/>
                      <a:pt x="2270" y="24"/>
                    </a:cubicBezTo>
                    <a:cubicBezTo>
                      <a:pt x="2222" y="8"/>
                      <a:pt x="2173" y="0"/>
                      <a:pt x="2126"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2"/>
              <p:cNvSpPr/>
              <p:nvPr/>
            </p:nvSpPr>
            <p:spPr>
              <a:xfrm>
                <a:off x="2739084" y="373256"/>
                <a:ext cx="16244" cy="43206"/>
              </a:xfrm>
              <a:custGeom>
                <a:avLst/>
                <a:gdLst/>
                <a:ahLst/>
                <a:cxnLst/>
                <a:rect l="l" t="t" r="r" b="b"/>
                <a:pathLst>
                  <a:path w="729" h="1939" extrusionOk="0">
                    <a:moveTo>
                      <a:pt x="96" y="0"/>
                    </a:moveTo>
                    <a:cubicBezTo>
                      <a:pt x="73" y="0"/>
                      <a:pt x="50" y="9"/>
                      <a:pt x="33" y="26"/>
                    </a:cubicBezTo>
                    <a:cubicBezTo>
                      <a:pt x="1" y="61"/>
                      <a:pt x="1" y="115"/>
                      <a:pt x="36" y="149"/>
                    </a:cubicBezTo>
                    <a:cubicBezTo>
                      <a:pt x="316" y="420"/>
                      <a:pt x="488" y="766"/>
                      <a:pt x="531" y="1150"/>
                    </a:cubicBezTo>
                    <a:cubicBezTo>
                      <a:pt x="556" y="1380"/>
                      <a:pt x="535" y="1607"/>
                      <a:pt x="465" y="1826"/>
                    </a:cubicBezTo>
                    <a:cubicBezTo>
                      <a:pt x="451" y="1872"/>
                      <a:pt x="476" y="1920"/>
                      <a:pt x="522" y="1935"/>
                    </a:cubicBezTo>
                    <a:cubicBezTo>
                      <a:pt x="530" y="1937"/>
                      <a:pt x="539" y="1938"/>
                      <a:pt x="547" y="1938"/>
                    </a:cubicBezTo>
                    <a:cubicBezTo>
                      <a:pt x="583" y="1938"/>
                      <a:pt x="618" y="1916"/>
                      <a:pt x="629" y="1877"/>
                    </a:cubicBezTo>
                    <a:cubicBezTo>
                      <a:pt x="705" y="1636"/>
                      <a:pt x="728" y="1383"/>
                      <a:pt x="700" y="1130"/>
                    </a:cubicBezTo>
                    <a:cubicBezTo>
                      <a:pt x="653" y="710"/>
                      <a:pt x="460" y="318"/>
                      <a:pt x="155" y="24"/>
                    </a:cubicBezTo>
                    <a:cubicBezTo>
                      <a:pt x="139" y="8"/>
                      <a:pt x="117" y="0"/>
                      <a:pt x="96" y="0"/>
                    </a:cubicBezTo>
                    <a:close/>
                  </a:path>
                </a:pathLst>
              </a:custGeom>
              <a:solidFill>
                <a:srgbClr val="E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2"/>
              <p:cNvSpPr/>
              <p:nvPr/>
            </p:nvSpPr>
            <p:spPr>
              <a:xfrm>
                <a:off x="2369122" y="572353"/>
                <a:ext cx="239247" cy="323007"/>
              </a:xfrm>
              <a:custGeom>
                <a:avLst/>
                <a:gdLst/>
                <a:ahLst/>
                <a:cxnLst/>
                <a:rect l="l" t="t" r="r" b="b"/>
                <a:pathLst>
                  <a:path w="10737" h="14496" extrusionOk="0">
                    <a:moveTo>
                      <a:pt x="64" y="0"/>
                    </a:moveTo>
                    <a:lnTo>
                      <a:pt x="0" y="14252"/>
                    </a:lnTo>
                    <a:lnTo>
                      <a:pt x="4250" y="14494"/>
                    </a:lnTo>
                    <a:lnTo>
                      <a:pt x="4932" y="8256"/>
                    </a:lnTo>
                    <a:cubicBezTo>
                      <a:pt x="5104" y="8274"/>
                      <a:pt x="5280" y="8282"/>
                      <a:pt x="5457" y="8282"/>
                    </a:cubicBezTo>
                    <a:cubicBezTo>
                      <a:pt x="5575" y="8282"/>
                      <a:pt x="5690" y="8278"/>
                      <a:pt x="5805" y="8271"/>
                    </a:cubicBezTo>
                    <a:lnTo>
                      <a:pt x="6486" y="14495"/>
                    </a:lnTo>
                    <a:lnTo>
                      <a:pt x="10737" y="14252"/>
                    </a:lnTo>
                    <a:lnTo>
                      <a:pt x="10672" y="0"/>
                    </a:lnTo>
                    <a:lnTo>
                      <a:pt x="5369" y="300"/>
                    </a:lnTo>
                    <a:lnTo>
                      <a:pt x="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2"/>
              <p:cNvSpPr/>
              <p:nvPr/>
            </p:nvSpPr>
            <p:spPr>
              <a:xfrm>
                <a:off x="2542950" y="429765"/>
                <a:ext cx="668" cy="178"/>
              </a:xfrm>
              <a:custGeom>
                <a:avLst/>
                <a:gdLst/>
                <a:ahLst/>
                <a:cxnLst/>
                <a:rect l="l" t="t" r="r" b="b"/>
                <a:pathLst>
                  <a:path w="30" h="8" extrusionOk="0">
                    <a:moveTo>
                      <a:pt x="29" y="0"/>
                    </a:moveTo>
                    <a:cubicBezTo>
                      <a:pt x="0" y="0"/>
                      <a:pt x="11" y="4"/>
                      <a:pt x="27" y="8"/>
                    </a:cubicBezTo>
                    <a:lnTo>
                      <a:pt x="29" y="0"/>
                    </a:lnTo>
                    <a:close/>
                  </a:path>
                </a:pathLst>
              </a:custGeom>
              <a:solidFill>
                <a:srgbClr val="FD5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2"/>
              <p:cNvSpPr/>
              <p:nvPr/>
            </p:nvSpPr>
            <p:spPr>
              <a:xfrm>
                <a:off x="2218200" y="382503"/>
                <a:ext cx="547481" cy="331697"/>
              </a:xfrm>
              <a:custGeom>
                <a:avLst/>
                <a:gdLst/>
                <a:ahLst/>
                <a:cxnLst/>
                <a:rect l="l" t="t" r="r" b="b"/>
                <a:pathLst>
                  <a:path w="24570" h="14886" extrusionOk="0">
                    <a:moveTo>
                      <a:pt x="22146" y="0"/>
                    </a:moveTo>
                    <a:cubicBezTo>
                      <a:pt x="21845" y="202"/>
                      <a:pt x="21561" y="425"/>
                      <a:pt x="21256" y="609"/>
                    </a:cubicBezTo>
                    <a:cubicBezTo>
                      <a:pt x="20947" y="786"/>
                      <a:pt x="20650" y="983"/>
                      <a:pt x="20327" y="1126"/>
                    </a:cubicBezTo>
                    <a:cubicBezTo>
                      <a:pt x="19705" y="1454"/>
                      <a:pt x="19043" y="1682"/>
                      <a:pt x="18385" y="1873"/>
                    </a:cubicBezTo>
                    <a:cubicBezTo>
                      <a:pt x="17726" y="2062"/>
                      <a:pt x="17046" y="2163"/>
                      <a:pt x="16379" y="2210"/>
                    </a:cubicBezTo>
                    <a:cubicBezTo>
                      <a:pt x="16185" y="2223"/>
                      <a:pt x="15992" y="2229"/>
                      <a:pt x="15802" y="2229"/>
                    </a:cubicBezTo>
                    <a:cubicBezTo>
                      <a:pt x="15664" y="2229"/>
                      <a:pt x="15528" y="2226"/>
                      <a:pt x="15393" y="2221"/>
                    </a:cubicBezTo>
                    <a:cubicBezTo>
                      <a:pt x="15235" y="2209"/>
                      <a:pt x="15074" y="2203"/>
                      <a:pt x="14929" y="2182"/>
                    </a:cubicBezTo>
                    <a:cubicBezTo>
                      <a:pt x="14851" y="2173"/>
                      <a:pt x="14781" y="2164"/>
                      <a:pt x="14717" y="2152"/>
                    </a:cubicBezTo>
                    <a:cubicBezTo>
                      <a:pt x="14684" y="2147"/>
                      <a:pt x="14648" y="2141"/>
                      <a:pt x="14628" y="2135"/>
                    </a:cubicBezTo>
                    <a:cubicBezTo>
                      <a:pt x="14621" y="2134"/>
                      <a:pt x="14612" y="2131"/>
                      <a:pt x="14603" y="2130"/>
                    </a:cubicBezTo>
                    <a:lnTo>
                      <a:pt x="14580" y="2305"/>
                    </a:lnTo>
                    <a:cubicBezTo>
                      <a:pt x="14491" y="2296"/>
                      <a:pt x="14400" y="2292"/>
                      <a:pt x="14307" y="2292"/>
                    </a:cubicBezTo>
                    <a:lnTo>
                      <a:pt x="10353" y="2292"/>
                    </a:lnTo>
                    <a:cubicBezTo>
                      <a:pt x="9383" y="2292"/>
                      <a:pt x="8498" y="2735"/>
                      <a:pt x="7911" y="3446"/>
                    </a:cubicBezTo>
                    <a:cubicBezTo>
                      <a:pt x="7806" y="3480"/>
                      <a:pt x="7702" y="3513"/>
                      <a:pt x="7595" y="3541"/>
                    </a:cubicBezTo>
                    <a:cubicBezTo>
                      <a:pt x="6949" y="3712"/>
                      <a:pt x="6275" y="3838"/>
                      <a:pt x="5589" y="3872"/>
                    </a:cubicBezTo>
                    <a:cubicBezTo>
                      <a:pt x="5352" y="3884"/>
                      <a:pt x="5113" y="3891"/>
                      <a:pt x="4873" y="3891"/>
                    </a:cubicBezTo>
                    <a:cubicBezTo>
                      <a:pt x="4421" y="3891"/>
                      <a:pt x="3964" y="3865"/>
                      <a:pt x="3510" y="3793"/>
                    </a:cubicBezTo>
                    <a:cubicBezTo>
                      <a:pt x="3158" y="3763"/>
                      <a:pt x="2814" y="3673"/>
                      <a:pt x="2465" y="3604"/>
                    </a:cubicBezTo>
                    <a:cubicBezTo>
                      <a:pt x="2117" y="3528"/>
                      <a:pt x="1776" y="3409"/>
                      <a:pt x="1425" y="3316"/>
                    </a:cubicBezTo>
                    <a:lnTo>
                      <a:pt x="0" y="6633"/>
                    </a:lnTo>
                    <a:cubicBezTo>
                      <a:pt x="426" y="6826"/>
                      <a:pt x="847" y="7041"/>
                      <a:pt x="1287" y="7212"/>
                    </a:cubicBezTo>
                    <a:cubicBezTo>
                      <a:pt x="1732" y="7375"/>
                      <a:pt x="2172" y="7556"/>
                      <a:pt x="2637" y="7677"/>
                    </a:cubicBezTo>
                    <a:cubicBezTo>
                      <a:pt x="3552" y="7961"/>
                      <a:pt x="4509" y="8122"/>
                      <a:pt x="5476" y="8219"/>
                    </a:cubicBezTo>
                    <a:cubicBezTo>
                      <a:pt x="5776" y="8249"/>
                      <a:pt x="6076" y="8265"/>
                      <a:pt x="6379" y="8273"/>
                    </a:cubicBezTo>
                    <a:lnTo>
                      <a:pt x="5106" y="13316"/>
                    </a:lnTo>
                    <a:cubicBezTo>
                      <a:pt x="5106" y="13316"/>
                      <a:pt x="6154" y="14885"/>
                      <a:pt x="12331" y="14885"/>
                    </a:cubicBezTo>
                    <a:cubicBezTo>
                      <a:pt x="17510" y="14885"/>
                      <a:pt x="19555" y="13316"/>
                      <a:pt x="19555" y="13316"/>
                    </a:cubicBezTo>
                    <a:lnTo>
                      <a:pt x="17880" y="6676"/>
                    </a:lnTo>
                    <a:cubicBezTo>
                      <a:pt x="18576" y="6484"/>
                      <a:pt x="19252" y="6247"/>
                      <a:pt x="19902" y="5950"/>
                    </a:cubicBezTo>
                    <a:cubicBezTo>
                      <a:pt x="20787" y="5544"/>
                      <a:pt x="21641" y="5083"/>
                      <a:pt x="22413" y="4518"/>
                    </a:cubicBezTo>
                    <a:cubicBezTo>
                      <a:pt x="22813" y="4256"/>
                      <a:pt x="23173" y="3941"/>
                      <a:pt x="23539" y="3643"/>
                    </a:cubicBezTo>
                    <a:cubicBezTo>
                      <a:pt x="23901" y="3338"/>
                      <a:pt x="24230" y="3000"/>
                      <a:pt x="24570" y="2680"/>
                    </a:cubicBezTo>
                    <a:lnTo>
                      <a:pt x="221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2"/>
              <p:cNvSpPr/>
              <p:nvPr/>
            </p:nvSpPr>
            <p:spPr>
              <a:xfrm>
                <a:off x="2470085" y="483689"/>
                <a:ext cx="90200" cy="84540"/>
              </a:xfrm>
              <a:custGeom>
                <a:avLst/>
                <a:gdLst/>
                <a:ahLst/>
                <a:cxnLst/>
                <a:rect l="l" t="t" r="r" b="b"/>
                <a:pathLst>
                  <a:path w="4048" h="3794" extrusionOk="0">
                    <a:moveTo>
                      <a:pt x="2022" y="0"/>
                    </a:moveTo>
                    <a:cubicBezTo>
                      <a:pt x="1091" y="0"/>
                      <a:pt x="279" y="686"/>
                      <a:pt x="146" y="1634"/>
                    </a:cubicBezTo>
                    <a:cubicBezTo>
                      <a:pt x="1" y="2671"/>
                      <a:pt x="724" y="3630"/>
                      <a:pt x="1760" y="3775"/>
                    </a:cubicBezTo>
                    <a:cubicBezTo>
                      <a:pt x="1850" y="3788"/>
                      <a:pt x="1938" y="3794"/>
                      <a:pt x="2026" y="3794"/>
                    </a:cubicBezTo>
                    <a:cubicBezTo>
                      <a:pt x="2957" y="3794"/>
                      <a:pt x="3770" y="3108"/>
                      <a:pt x="3902" y="2161"/>
                    </a:cubicBezTo>
                    <a:cubicBezTo>
                      <a:pt x="4048" y="1123"/>
                      <a:pt x="3325" y="164"/>
                      <a:pt x="2287" y="19"/>
                    </a:cubicBezTo>
                    <a:cubicBezTo>
                      <a:pt x="2198" y="6"/>
                      <a:pt x="2109" y="0"/>
                      <a:pt x="20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2"/>
              <p:cNvSpPr/>
              <p:nvPr/>
            </p:nvSpPr>
            <p:spPr>
              <a:xfrm>
                <a:off x="2556788" y="561122"/>
                <a:ext cx="92784" cy="84540"/>
              </a:xfrm>
              <a:custGeom>
                <a:avLst/>
                <a:gdLst/>
                <a:ahLst/>
                <a:cxnLst/>
                <a:rect l="l" t="t" r="r" b="b"/>
                <a:pathLst>
                  <a:path w="4164" h="3794" extrusionOk="0">
                    <a:moveTo>
                      <a:pt x="2082" y="1"/>
                    </a:moveTo>
                    <a:cubicBezTo>
                      <a:pt x="1597" y="1"/>
                      <a:pt x="1111" y="186"/>
                      <a:pt x="741" y="557"/>
                    </a:cubicBezTo>
                    <a:cubicBezTo>
                      <a:pt x="1" y="1297"/>
                      <a:pt x="1" y="2498"/>
                      <a:pt x="741" y="3239"/>
                    </a:cubicBezTo>
                    <a:cubicBezTo>
                      <a:pt x="1111" y="3609"/>
                      <a:pt x="1597" y="3794"/>
                      <a:pt x="2082" y="3794"/>
                    </a:cubicBezTo>
                    <a:cubicBezTo>
                      <a:pt x="2568" y="3794"/>
                      <a:pt x="3053" y="3609"/>
                      <a:pt x="3423" y="3239"/>
                    </a:cubicBezTo>
                    <a:cubicBezTo>
                      <a:pt x="4164" y="2498"/>
                      <a:pt x="4164" y="1297"/>
                      <a:pt x="3423" y="557"/>
                    </a:cubicBezTo>
                    <a:cubicBezTo>
                      <a:pt x="3053" y="186"/>
                      <a:pt x="2568" y="1"/>
                      <a:pt x="20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2"/>
              <p:cNvSpPr/>
              <p:nvPr/>
            </p:nvSpPr>
            <p:spPr>
              <a:xfrm>
                <a:off x="2421241" y="583249"/>
                <a:ext cx="92784" cy="84540"/>
              </a:xfrm>
              <a:custGeom>
                <a:avLst/>
                <a:gdLst/>
                <a:ahLst/>
                <a:cxnLst/>
                <a:rect l="l" t="t" r="r" b="b"/>
                <a:pathLst>
                  <a:path w="4164" h="3794" extrusionOk="0">
                    <a:moveTo>
                      <a:pt x="2083" y="1"/>
                    </a:moveTo>
                    <a:cubicBezTo>
                      <a:pt x="1597" y="1"/>
                      <a:pt x="1112" y="186"/>
                      <a:pt x="742" y="556"/>
                    </a:cubicBezTo>
                    <a:cubicBezTo>
                      <a:pt x="1" y="1297"/>
                      <a:pt x="1" y="2498"/>
                      <a:pt x="742" y="3238"/>
                    </a:cubicBezTo>
                    <a:cubicBezTo>
                      <a:pt x="1112" y="3608"/>
                      <a:pt x="1597" y="3794"/>
                      <a:pt x="2083" y="3794"/>
                    </a:cubicBezTo>
                    <a:cubicBezTo>
                      <a:pt x="2568" y="3794"/>
                      <a:pt x="3053" y="3608"/>
                      <a:pt x="3424" y="3238"/>
                    </a:cubicBezTo>
                    <a:cubicBezTo>
                      <a:pt x="4164" y="2498"/>
                      <a:pt x="4164" y="1297"/>
                      <a:pt x="3424" y="556"/>
                    </a:cubicBezTo>
                    <a:cubicBezTo>
                      <a:pt x="3053" y="186"/>
                      <a:pt x="2568" y="1"/>
                      <a:pt x="20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2"/>
              <p:cNvSpPr/>
              <p:nvPr/>
            </p:nvSpPr>
            <p:spPr>
              <a:xfrm>
                <a:off x="2707041" y="226880"/>
                <a:ext cx="118387" cy="285528"/>
              </a:xfrm>
              <a:custGeom>
                <a:avLst/>
                <a:gdLst/>
                <a:ahLst/>
                <a:cxnLst/>
                <a:rect l="l" t="t" r="r" b="b"/>
                <a:pathLst>
                  <a:path w="5313" h="12814" extrusionOk="0">
                    <a:moveTo>
                      <a:pt x="2168" y="0"/>
                    </a:moveTo>
                    <a:lnTo>
                      <a:pt x="1" y="717"/>
                    </a:lnTo>
                    <a:lnTo>
                      <a:pt x="3145" y="12813"/>
                    </a:lnTo>
                    <a:lnTo>
                      <a:pt x="5313" y="12095"/>
                    </a:lnTo>
                    <a:lnTo>
                      <a:pt x="21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2"/>
              <p:cNvSpPr/>
              <p:nvPr/>
            </p:nvSpPr>
            <p:spPr>
              <a:xfrm>
                <a:off x="2772553" y="478832"/>
                <a:ext cx="52876" cy="33580"/>
              </a:xfrm>
              <a:custGeom>
                <a:avLst/>
                <a:gdLst/>
                <a:ahLst/>
                <a:cxnLst/>
                <a:rect l="l" t="t" r="r" b="b"/>
                <a:pathLst>
                  <a:path w="2373" h="1507" extrusionOk="0">
                    <a:moveTo>
                      <a:pt x="2168" y="1"/>
                    </a:moveTo>
                    <a:lnTo>
                      <a:pt x="0" y="717"/>
                    </a:lnTo>
                    <a:lnTo>
                      <a:pt x="205" y="1506"/>
                    </a:lnTo>
                    <a:lnTo>
                      <a:pt x="2373" y="788"/>
                    </a:lnTo>
                    <a:lnTo>
                      <a:pt x="21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2"/>
              <p:cNvSpPr/>
              <p:nvPr/>
            </p:nvSpPr>
            <p:spPr>
              <a:xfrm>
                <a:off x="2776051" y="492268"/>
                <a:ext cx="49378" cy="20143"/>
              </a:xfrm>
              <a:custGeom>
                <a:avLst/>
                <a:gdLst/>
                <a:ahLst/>
                <a:cxnLst/>
                <a:rect l="l" t="t" r="r" b="b"/>
                <a:pathLst>
                  <a:path w="2216" h="904" extrusionOk="0">
                    <a:moveTo>
                      <a:pt x="2168" y="0"/>
                    </a:moveTo>
                    <a:lnTo>
                      <a:pt x="0" y="718"/>
                    </a:lnTo>
                    <a:lnTo>
                      <a:pt x="48" y="903"/>
                    </a:lnTo>
                    <a:lnTo>
                      <a:pt x="2216" y="185"/>
                    </a:lnTo>
                    <a:lnTo>
                      <a:pt x="2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2"/>
              <p:cNvSpPr/>
              <p:nvPr/>
            </p:nvSpPr>
            <p:spPr>
              <a:xfrm>
                <a:off x="2772553" y="478832"/>
                <a:ext cx="49378" cy="20143"/>
              </a:xfrm>
              <a:custGeom>
                <a:avLst/>
                <a:gdLst/>
                <a:ahLst/>
                <a:cxnLst/>
                <a:rect l="l" t="t" r="r" b="b"/>
                <a:pathLst>
                  <a:path w="2216" h="904" extrusionOk="0">
                    <a:moveTo>
                      <a:pt x="2168" y="1"/>
                    </a:moveTo>
                    <a:lnTo>
                      <a:pt x="0" y="717"/>
                    </a:lnTo>
                    <a:lnTo>
                      <a:pt x="48" y="903"/>
                    </a:lnTo>
                    <a:lnTo>
                      <a:pt x="2216" y="187"/>
                    </a:lnTo>
                    <a:lnTo>
                      <a:pt x="21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2"/>
              <p:cNvSpPr/>
              <p:nvPr/>
            </p:nvSpPr>
            <p:spPr>
              <a:xfrm>
                <a:off x="2777121" y="496368"/>
                <a:ext cx="53567" cy="40398"/>
              </a:xfrm>
              <a:custGeom>
                <a:avLst/>
                <a:gdLst/>
                <a:ahLst/>
                <a:cxnLst/>
                <a:rect l="l" t="t" r="r" b="b"/>
                <a:pathLst>
                  <a:path w="2404" h="1813" extrusionOk="0">
                    <a:moveTo>
                      <a:pt x="2168" y="1"/>
                    </a:moveTo>
                    <a:lnTo>
                      <a:pt x="0" y="719"/>
                    </a:lnTo>
                    <a:lnTo>
                      <a:pt x="84" y="1042"/>
                    </a:lnTo>
                    <a:cubicBezTo>
                      <a:pt x="206" y="1513"/>
                      <a:pt x="613" y="1813"/>
                      <a:pt x="1067" y="1813"/>
                    </a:cubicBezTo>
                    <a:cubicBezTo>
                      <a:pt x="1178" y="1813"/>
                      <a:pt x="1291" y="1795"/>
                      <a:pt x="1404" y="1757"/>
                    </a:cubicBezTo>
                    <a:lnTo>
                      <a:pt x="1482" y="1731"/>
                    </a:lnTo>
                    <a:cubicBezTo>
                      <a:pt x="2059" y="1541"/>
                      <a:pt x="2404" y="911"/>
                      <a:pt x="2251" y="324"/>
                    </a:cubicBezTo>
                    <a:lnTo>
                      <a:pt x="2168" y="1"/>
                    </a:lnTo>
                    <a:close/>
                  </a:path>
                </a:pathLst>
              </a:custGeom>
              <a:solidFill>
                <a:srgbClr val="FDA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2"/>
              <p:cNvSpPr/>
              <p:nvPr/>
            </p:nvSpPr>
            <p:spPr>
              <a:xfrm>
                <a:off x="2706907" y="169769"/>
                <a:ext cx="49712" cy="79660"/>
              </a:xfrm>
              <a:custGeom>
                <a:avLst/>
                <a:gdLst/>
                <a:ahLst/>
                <a:cxnLst/>
                <a:rect l="l" t="t" r="r" b="b"/>
                <a:pathLst>
                  <a:path w="2231" h="3575" extrusionOk="0">
                    <a:moveTo>
                      <a:pt x="307" y="0"/>
                    </a:moveTo>
                    <a:lnTo>
                      <a:pt x="0" y="3339"/>
                    </a:lnTo>
                    <a:lnTo>
                      <a:pt x="7" y="3338"/>
                    </a:lnTo>
                    <a:cubicBezTo>
                      <a:pt x="70" y="3484"/>
                      <a:pt x="209" y="3574"/>
                      <a:pt x="362" y="3574"/>
                    </a:cubicBezTo>
                    <a:cubicBezTo>
                      <a:pt x="404" y="3574"/>
                      <a:pt x="447" y="3567"/>
                      <a:pt x="490" y="3553"/>
                    </a:cubicBezTo>
                    <a:cubicBezTo>
                      <a:pt x="638" y="3505"/>
                      <a:pt x="745" y="3382"/>
                      <a:pt x="783" y="3240"/>
                    </a:cubicBezTo>
                    <a:cubicBezTo>
                      <a:pt x="855" y="3319"/>
                      <a:pt x="957" y="3363"/>
                      <a:pt x="1066" y="3363"/>
                    </a:cubicBezTo>
                    <a:cubicBezTo>
                      <a:pt x="1109" y="3363"/>
                      <a:pt x="1152" y="3357"/>
                      <a:pt x="1195" y="3343"/>
                    </a:cubicBezTo>
                    <a:cubicBezTo>
                      <a:pt x="1347" y="3293"/>
                      <a:pt x="1455" y="3165"/>
                      <a:pt x="1491" y="3017"/>
                    </a:cubicBezTo>
                    <a:cubicBezTo>
                      <a:pt x="1561" y="3090"/>
                      <a:pt x="1659" y="3132"/>
                      <a:pt x="1764" y="3132"/>
                    </a:cubicBezTo>
                    <a:cubicBezTo>
                      <a:pt x="1807" y="3132"/>
                      <a:pt x="1851" y="3125"/>
                      <a:pt x="1895" y="3110"/>
                    </a:cubicBezTo>
                    <a:cubicBezTo>
                      <a:pt x="2102" y="3043"/>
                      <a:pt x="2231" y="2825"/>
                      <a:pt x="2198" y="2613"/>
                    </a:cubicBezTo>
                    <a:lnTo>
                      <a:pt x="2201" y="2612"/>
                    </a:lnTo>
                    <a:lnTo>
                      <a:pt x="3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2"/>
              <p:cNvSpPr/>
              <p:nvPr/>
            </p:nvSpPr>
            <p:spPr>
              <a:xfrm>
                <a:off x="2711275" y="169769"/>
                <a:ext cx="17715" cy="26806"/>
              </a:xfrm>
              <a:custGeom>
                <a:avLst/>
                <a:gdLst/>
                <a:ahLst/>
                <a:cxnLst/>
                <a:rect l="l" t="t" r="r" b="b"/>
                <a:pathLst>
                  <a:path w="795" h="1203" extrusionOk="0">
                    <a:moveTo>
                      <a:pt x="108" y="0"/>
                    </a:moveTo>
                    <a:lnTo>
                      <a:pt x="1" y="1175"/>
                    </a:lnTo>
                    <a:cubicBezTo>
                      <a:pt x="71" y="1193"/>
                      <a:pt x="141" y="1202"/>
                      <a:pt x="212" y="1202"/>
                    </a:cubicBezTo>
                    <a:cubicBezTo>
                      <a:pt x="293" y="1202"/>
                      <a:pt x="374" y="1190"/>
                      <a:pt x="453" y="1163"/>
                    </a:cubicBezTo>
                    <a:cubicBezTo>
                      <a:pt x="582" y="1121"/>
                      <a:pt x="695" y="1044"/>
                      <a:pt x="794" y="945"/>
                    </a:cubicBezTo>
                    <a:lnTo>
                      <a:pt x="1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2"/>
              <p:cNvSpPr/>
              <p:nvPr/>
            </p:nvSpPr>
            <p:spPr>
              <a:xfrm>
                <a:off x="2777121" y="496368"/>
                <a:ext cx="53567" cy="40398"/>
              </a:xfrm>
              <a:custGeom>
                <a:avLst/>
                <a:gdLst/>
                <a:ahLst/>
                <a:cxnLst/>
                <a:rect l="l" t="t" r="r" b="b"/>
                <a:pathLst>
                  <a:path w="2404" h="1813" extrusionOk="0">
                    <a:moveTo>
                      <a:pt x="2168" y="1"/>
                    </a:moveTo>
                    <a:lnTo>
                      <a:pt x="0" y="719"/>
                    </a:lnTo>
                    <a:lnTo>
                      <a:pt x="84" y="1042"/>
                    </a:lnTo>
                    <a:cubicBezTo>
                      <a:pt x="206" y="1513"/>
                      <a:pt x="613" y="1813"/>
                      <a:pt x="1067" y="1813"/>
                    </a:cubicBezTo>
                    <a:cubicBezTo>
                      <a:pt x="1178" y="1813"/>
                      <a:pt x="1291" y="1795"/>
                      <a:pt x="1404" y="1757"/>
                    </a:cubicBezTo>
                    <a:lnTo>
                      <a:pt x="1482" y="1731"/>
                    </a:lnTo>
                    <a:cubicBezTo>
                      <a:pt x="2059" y="1541"/>
                      <a:pt x="2404" y="911"/>
                      <a:pt x="2251" y="324"/>
                    </a:cubicBezTo>
                    <a:lnTo>
                      <a:pt x="21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2"/>
              <p:cNvSpPr/>
              <p:nvPr/>
            </p:nvSpPr>
            <p:spPr>
              <a:xfrm>
                <a:off x="2228339" y="456393"/>
                <a:ext cx="78457" cy="64664"/>
              </a:xfrm>
              <a:custGeom>
                <a:avLst/>
                <a:gdLst/>
                <a:ahLst/>
                <a:cxnLst/>
                <a:rect l="l" t="t" r="r" b="b"/>
                <a:pathLst>
                  <a:path w="3521" h="2902" extrusionOk="0">
                    <a:moveTo>
                      <a:pt x="967" y="1"/>
                    </a:moveTo>
                    <a:lnTo>
                      <a:pt x="0" y="2256"/>
                    </a:lnTo>
                    <a:cubicBezTo>
                      <a:pt x="358" y="2662"/>
                      <a:pt x="879" y="2901"/>
                      <a:pt x="1426" y="2901"/>
                    </a:cubicBezTo>
                    <a:cubicBezTo>
                      <a:pt x="1617" y="2901"/>
                      <a:pt x="1811" y="2872"/>
                      <a:pt x="2002" y="2811"/>
                    </a:cubicBezTo>
                    <a:cubicBezTo>
                      <a:pt x="2974" y="2500"/>
                      <a:pt x="3521" y="1480"/>
                      <a:pt x="3255" y="507"/>
                    </a:cubicBezTo>
                    <a:cubicBezTo>
                      <a:pt x="3187" y="500"/>
                      <a:pt x="3120" y="490"/>
                      <a:pt x="3052" y="479"/>
                    </a:cubicBezTo>
                    <a:cubicBezTo>
                      <a:pt x="2699" y="448"/>
                      <a:pt x="2357" y="358"/>
                      <a:pt x="2007" y="289"/>
                    </a:cubicBezTo>
                    <a:cubicBezTo>
                      <a:pt x="1658" y="213"/>
                      <a:pt x="1319" y="95"/>
                      <a:pt x="9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2"/>
              <p:cNvSpPr/>
              <p:nvPr/>
            </p:nvSpPr>
            <p:spPr>
              <a:xfrm>
                <a:off x="2339307" y="444939"/>
                <a:ext cx="90155" cy="73555"/>
              </a:xfrm>
              <a:custGeom>
                <a:avLst/>
                <a:gdLst/>
                <a:ahLst/>
                <a:cxnLst/>
                <a:rect l="l" t="t" r="r" b="b"/>
                <a:pathLst>
                  <a:path w="4046" h="3301" extrusionOk="0">
                    <a:moveTo>
                      <a:pt x="3197" y="0"/>
                    </a:moveTo>
                    <a:cubicBezTo>
                      <a:pt x="2927" y="176"/>
                      <a:pt x="2682" y="394"/>
                      <a:pt x="2475" y="645"/>
                    </a:cubicBezTo>
                    <a:cubicBezTo>
                      <a:pt x="2370" y="678"/>
                      <a:pt x="2266" y="711"/>
                      <a:pt x="2159" y="739"/>
                    </a:cubicBezTo>
                    <a:cubicBezTo>
                      <a:pt x="1513" y="910"/>
                      <a:pt x="838" y="1036"/>
                      <a:pt x="153" y="1070"/>
                    </a:cubicBezTo>
                    <a:lnTo>
                      <a:pt x="52" y="1074"/>
                    </a:lnTo>
                    <a:cubicBezTo>
                      <a:pt x="0" y="1367"/>
                      <a:pt x="18" y="1677"/>
                      <a:pt x="114" y="1979"/>
                    </a:cubicBezTo>
                    <a:cubicBezTo>
                      <a:pt x="371" y="2786"/>
                      <a:pt x="1117" y="3301"/>
                      <a:pt x="1920" y="3301"/>
                    </a:cubicBezTo>
                    <a:cubicBezTo>
                      <a:pt x="2111" y="3301"/>
                      <a:pt x="2306" y="3271"/>
                      <a:pt x="2498" y="3210"/>
                    </a:cubicBezTo>
                    <a:cubicBezTo>
                      <a:pt x="3496" y="2891"/>
                      <a:pt x="4046" y="1823"/>
                      <a:pt x="3728" y="827"/>
                    </a:cubicBezTo>
                    <a:cubicBezTo>
                      <a:pt x="3622" y="498"/>
                      <a:pt x="3436" y="218"/>
                      <a:pt x="3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2"/>
              <p:cNvSpPr/>
              <p:nvPr/>
            </p:nvSpPr>
            <p:spPr>
              <a:xfrm>
                <a:off x="2315242" y="530015"/>
                <a:ext cx="83403" cy="84562"/>
              </a:xfrm>
              <a:custGeom>
                <a:avLst/>
                <a:gdLst/>
                <a:ahLst/>
                <a:cxnLst/>
                <a:rect l="l" t="t" r="r" b="b"/>
                <a:pathLst>
                  <a:path w="3743" h="3795" extrusionOk="0">
                    <a:moveTo>
                      <a:pt x="1846" y="1"/>
                    </a:moveTo>
                    <a:cubicBezTo>
                      <a:pt x="950" y="1"/>
                      <a:pt x="200" y="621"/>
                      <a:pt x="1" y="1457"/>
                    </a:cubicBezTo>
                    <a:cubicBezTo>
                      <a:pt x="371" y="1517"/>
                      <a:pt x="745" y="1565"/>
                      <a:pt x="1121" y="1602"/>
                    </a:cubicBezTo>
                    <a:cubicBezTo>
                      <a:pt x="1421" y="1632"/>
                      <a:pt x="1722" y="1648"/>
                      <a:pt x="2024" y="1656"/>
                    </a:cubicBezTo>
                    <a:lnTo>
                      <a:pt x="1493" y="3762"/>
                    </a:lnTo>
                    <a:cubicBezTo>
                      <a:pt x="1605" y="3782"/>
                      <a:pt x="1724" y="3794"/>
                      <a:pt x="1846" y="3794"/>
                    </a:cubicBezTo>
                    <a:cubicBezTo>
                      <a:pt x="2893" y="3794"/>
                      <a:pt x="3742" y="2946"/>
                      <a:pt x="3742" y="1897"/>
                    </a:cubicBezTo>
                    <a:cubicBezTo>
                      <a:pt x="3742" y="850"/>
                      <a:pt x="2893" y="1"/>
                      <a:pt x="18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2"/>
              <p:cNvSpPr/>
              <p:nvPr/>
            </p:nvSpPr>
            <p:spPr>
              <a:xfrm>
                <a:off x="2349112" y="660659"/>
                <a:ext cx="82980" cy="50782"/>
              </a:xfrm>
              <a:custGeom>
                <a:avLst/>
                <a:gdLst/>
                <a:ahLst/>
                <a:cxnLst/>
                <a:rect l="l" t="t" r="r" b="b"/>
                <a:pathLst>
                  <a:path w="3724" h="2279" extrusionOk="0">
                    <a:moveTo>
                      <a:pt x="1827" y="1"/>
                    </a:moveTo>
                    <a:cubicBezTo>
                      <a:pt x="956" y="1"/>
                      <a:pt x="221" y="588"/>
                      <a:pt x="0" y="1389"/>
                    </a:cubicBezTo>
                    <a:cubicBezTo>
                      <a:pt x="636" y="1709"/>
                      <a:pt x="1761" y="2086"/>
                      <a:pt x="3685" y="2278"/>
                    </a:cubicBezTo>
                    <a:cubicBezTo>
                      <a:pt x="3711" y="2156"/>
                      <a:pt x="3723" y="2029"/>
                      <a:pt x="3723" y="1897"/>
                    </a:cubicBezTo>
                    <a:cubicBezTo>
                      <a:pt x="3723" y="850"/>
                      <a:pt x="2875" y="1"/>
                      <a:pt x="18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2"/>
              <p:cNvSpPr/>
              <p:nvPr/>
            </p:nvSpPr>
            <p:spPr>
              <a:xfrm>
                <a:off x="2518662" y="671912"/>
                <a:ext cx="82579" cy="41691"/>
              </a:xfrm>
              <a:custGeom>
                <a:avLst/>
                <a:gdLst/>
                <a:ahLst/>
                <a:cxnLst/>
                <a:rect l="l" t="t" r="r" b="b"/>
                <a:pathLst>
                  <a:path w="3706" h="1871" extrusionOk="0">
                    <a:moveTo>
                      <a:pt x="1896" y="1"/>
                    </a:moveTo>
                    <a:cubicBezTo>
                      <a:pt x="859" y="1"/>
                      <a:pt x="15" y="835"/>
                      <a:pt x="0" y="1871"/>
                    </a:cubicBezTo>
                    <a:cubicBezTo>
                      <a:pt x="1557" y="1796"/>
                      <a:pt x="2779" y="1576"/>
                      <a:pt x="3705" y="1324"/>
                    </a:cubicBezTo>
                    <a:cubicBezTo>
                      <a:pt x="3463" y="556"/>
                      <a:pt x="2744" y="1"/>
                      <a:pt x="1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2"/>
              <p:cNvSpPr/>
              <p:nvPr/>
            </p:nvSpPr>
            <p:spPr>
              <a:xfrm>
                <a:off x="2674285" y="439101"/>
                <a:ext cx="76451" cy="66179"/>
              </a:xfrm>
              <a:custGeom>
                <a:avLst/>
                <a:gdLst/>
                <a:ahLst/>
                <a:cxnLst/>
                <a:rect l="l" t="t" r="r" b="b"/>
                <a:pathLst>
                  <a:path w="3431" h="2970" extrusionOk="0">
                    <a:moveTo>
                      <a:pt x="1898" y="1"/>
                    </a:moveTo>
                    <a:cubicBezTo>
                      <a:pt x="849" y="1"/>
                      <a:pt x="0" y="850"/>
                      <a:pt x="0" y="1897"/>
                    </a:cubicBezTo>
                    <a:cubicBezTo>
                      <a:pt x="0" y="2294"/>
                      <a:pt x="123" y="2664"/>
                      <a:pt x="331" y="2969"/>
                    </a:cubicBezTo>
                    <a:cubicBezTo>
                      <a:pt x="894" y="2674"/>
                      <a:pt x="1434" y="2348"/>
                      <a:pt x="1942" y="1978"/>
                    </a:cubicBezTo>
                    <a:cubicBezTo>
                      <a:pt x="2342" y="1716"/>
                      <a:pt x="2701" y="1401"/>
                      <a:pt x="3068" y="1103"/>
                    </a:cubicBezTo>
                    <a:cubicBezTo>
                      <a:pt x="3192" y="999"/>
                      <a:pt x="3313" y="890"/>
                      <a:pt x="3430" y="780"/>
                    </a:cubicBezTo>
                    <a:cubicBezTo>
                      <a:pt x="3085" y="307"/>
                      <a:pt x="2528" y="1"/>
                      <a:pt x="18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2"/>
              <p:cNvSpPr/>
              <p:nvPr/>
            </p:nvSpPr>
            <p:spPr>
              <a:xfrm>
                <a:off x="2566570" y="418512"/>
                <a:ext cx="84540" cy="62881"/>
              </a:xfrm>
              <a:custGeom>
                <a:avLst/>
                <a:gdLst/>
                <a:ahLst/>
                <a:cxnLst/>
                <a:rect l="l" t="t" r="r" b="b"/>
                <a:pathLst>
                  <a:path w="3794" h="2822" extrusionOk="0">
                    <a:moveTo>
                      <a:pt x="3553" y="0"/>
                    </a:moveTo>
                    <a:cubicBezTo>
                      <a:pt x="3286" y="94"/>
                      <a:pt x="3018" y="178"/>
                      <a:pt x="2750" y="256"/>
                    </a:cubicBezTo>
                    <a:cubicBezTo>
                      <a:pt x="2090" y="446"/>
                      <a:pt x="1411" y="546"/>
                      <a:pt x="745" y="593"/>
                    </a:cubicBezTo>
                    <a:cubicBezTo>
                      <a:pt x="560" y="606"/>
                      <a:pt x="377" y="611"/>
                      <a:pt x="195" y="611"/>
                    </a:cubicBezTo>
                    <a:cubicBezTo>
                      <a:pt x="139" y="611"/>
                      <a:pt x="83" y="611"/>
                      <a:pt x="27" y="610"/>
                    </a:cubicBezTo>
                    <a:cubicBezTo>
                      <a:pt x="10" y="712"/>
                      <a:pt x="1" y="817"/>
                      <a:pt x="1" y="925"/>
                    </a:cubicBezTo>
                    <a:cubicBezTo>
                      <a:pt x="1" y="1972"/>
                      <a:pt x="849" y="2821"/>
                      <a:pt x="1897" y="2821"/>
                    </a:cubicBezTo>
                    <a:cubicBezTo>
                      <a:pt x="2944" y="2821"/>
                      <a:pt x="3793" y="1972"/>
                      <a:pt x="3793" y="925"/>
                    </a:cubicBezTo>
                    <a:cubicBezTo>
                      <a:pt x="3793" y="589"/>
                      <a:pt x="3707" y="273"/>
                      <a:pt x="3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2"/>
              <p:cNvSpPr/>
              <p:nvPr/>
            </p:nvSpPr>
            <p:spPr>
              <a:xfrm>
                <a:off x="2560888" y="401020"/>
                <a:ext cx="101229" cy="216007"/>
              </a:xfrm>
              <a:custGeom>
                <a:avLst/>
                <a:gdLst/>
                <a:ahLst/>
                <a:cxnLst/>
                <a:rect l="l" t="t" r="r" b="b"/>
                <a:pathLst>
                  <a:path w="4543" h="9694" extrusionOk="0">
                    <a:moveTo>
                      <a:pt x="668" y="0"/>
                    </a:moveTo>
                    <a:cubicBezTo>
                      <a:pt x="599" y="0"/>
                      <a:pt x="528" y="13"/>
                      <a:pt x="459" y="39"/>
                    </a:cubicBezTo>
                    <a:cubicBezTo>
                      <a:pt x="154" y="153"/>
                      <a:pt x="0" y="493"/>
                      <a:pt x="116" y="799"/>
                    </a:cubicBezTo>
                    <a:lnTo>
                      <a:pt x="3322" y="9311"/>
                    </a:lnTo>
                    <a:cubicBezTo>
                      <a:pt x="3411" y="9548"/>
                      <a:pt x="3636" y="9693"/>
                      <a:pt x="3875" y="9693"/>
                    </a:cubicBezTo>
                    <a:cubicBezTo>
                      <a:pt x="3944" y="9693"/>
                      <a:pt x="4014" y="9681"/>
                      <a:pt x="4084" y="9655"/>
                    </a:cubicBezTo>
                    <a:cubicBezTo>
                      <a:pt x="4389" y="9541"/>
                      <a:pt x="4543" y="9200"/>
                      <a:pt x="4427" y="8895"/>
                    </a:cubicBezTo>
                    <a:lnTo>
                      <a:pt x="1221" y="382"/>
                    </a:lnTo>
                    <a:cubicBezTo>
                      <a:pt x="1131" y="146"/>
                      <a:pt x="907" y="0"/>
                      <a:pt x="6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2"/>
              <p:cNvSpPr/>
              <p:nvPr/>
            </p:nvSpPr>
            <p:spPr>
              <a:xfrm>
                <a:off x="2312122" y="400975"/>
                <a:ext cx="95882" cy="235749"/>
              </a:xfrm>
              <a:custGeom>
                <a:avLst/>
                <a:gdLst/>
                <a:ahLst/>
                <a:cxnLst/>
                <a:rect l="l" t="t" r="r" b="b"/>
                <a:pathLst>
                  <a:path w="4303" h="10580" extrusionOk="0">
                    <a:moveTo>
                      <a:pt x="3640" y="1"/>
                    </a:moveTo>
                    <a:cubicBezTo>
                      <a:pt x="3389" y="1"/>
                      <a:pt x="3157" y="161"/>
                      <a:pt x="3077" y="413"/>
                    </a:cubicBezTo>
                    <a:lnTo>
                      <a:pt x="100" y="9810"/>
                    </a:lnTo>
                    <a:cubicBezTo>
                      <a:pt x="1" y="10120"/>
                      <a:pt x="173" y="10453"/>
                      <a:pt x="484" y="10552"/>
                    </a:cubicBezTo>
                    <a:cubicBezTo>
                      <a:pt x="544" y="10570"/>
                      <a:pt x="604" y="10580"/>
                      <a:pt x="663" y="10580"/>
                    </a:cubicBezTo>
                    <a:cubicBezTo>
                      <a:pt x="914" y="10580"/>
                      <a:pt x="1148" y="10419"/>
                      <a:pt x="1225" y="10167"/>
                    </a:cubicBezTo>
                    <a:lnTo>
                      <a:pt x="4204" y="771"/>
                    </a:lnTo>
                    <a:cubicBezTo>
                      <a:pt x="4303" y="459"/>
                      <a:pt x="4130" y="127"/>
                      <a:pt x="3819" y="29"/>
                    </a:cubicBezTo>
                    <a:cubicBezTo>
                      <a:pt x="3759" y="10"/>
                      <a:pt x="3699" y="1"/>
                      <a:pt x="36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2"/>
              <p:cNvSpPr/>
              <p:nvPr/>
            </p:nvSpPr>
            <p:spPr>
              <a:xfrm>
                <a:off x="2264081" y="110185"/>
                <a:ext cx="398990" cy="272649"/>
              </a:xfrm>
              <a:custGeom>
                <a:avLst/>
                <a:gdLst/>
                <a:ahLst/>
                <a:cxnLst/>
                <a:rect l="l" t="t" r="r" b="b"/>
                <a:pathLst>
                  <a:path w="17906" h="12236" extrusionOk="0">
                    <a:moveTo>
                      <a:pt x="9436" y="1"/>
                    </a:moveTo>
                    <a:cubicBezTo>
                      <a:pt x="9133" y="1"/>
                      <a:pt x="8825" y="22"/>
                      <a:pt x="8513" y="67"/>
                    </a:cubicBezTo>
                    <a:cubicBezTo>
                      <a:pt x="6255" y="393"/>
                      <a:pt x="4498" y="1841"/>
                      <a:pt x="3993" y="3587"/>
                    </a:cubicBezTo>
                    <a:cubicBezTo>
                      <a:pt x="1634" y="3946"/>
                      <a:pt x="1" y="6142"/>
                      <a:pt x="343" y="8508"/>
                    </a:cubicBezTo>
                    <a:cubicBezTo>
                      <a:pt x="656" y="10675"/>
                      <a:pt x="2516" y="12236"/>
                      <a:pt x="4643" y="12236"/>
                    </a:cubicBezTo>
                    <a:cubicBezTo>
                      <a:pt x="4850" y="12236"/>
                      <a:pt x="5059" y="12221"/>
                      <a:pt x="5269" y="12190"/>
                    </a:cubicBezTo>
                    <a:cubicBezTo>
                      <a:pt x="7141" y="11921"/>
                      <a:pt x="8561" y="10497"/>
                      <a:pt x="8912" y="8744"/>
                    </a:cubicBezTo>
                    <a:cubicBezTo>
                      <a:pt x="9082" y="8741"/>
                      <a:pt x="9256" y="8731"/>
                      <a:pt x="9432" y="8715"/>
                    </a:cubicBezTo>
                    <a:cubicBezTo>
                      <a:pt x="10179" y="10095"/>
                      <a:pt x="11638" y="10994"/>
                      <a:pt x="13251" y="10994"/>
                    </a:cubicBezTo>
                    <a:cubicBezTo>
                      <a:pt x="13458" y="10994"/>
                      <a:pt x="13666" y="10979"/>
                      <a:pt x="13877" y="10949"/>
                    </a:cubicBezTo>
                    <a:cubicBezTo>
                      <a:pt x="16256" y="10605"/>
                      <a:pt x="17905" y="8399"/>
                      <a:pt x="17560" y="6022"/>
                    </a:cubicBezTo>
                    <a:cubicBezTo>
                      <a:pt x="17282" y="4095"/>
                      <a:pt x="15780" y="2647"/>
                      <a:pt x="13955" y="2350"/>
                    </a:cubicBezTo>
                    <a:cubicBezTo>
                      <a:pt x="13154" y="924"/>
                      <a:pt x="11415" y="1"/>
                      <a:pt x="9436" y="1"/>
                    </a:cubicBezTo>
                    <a:close/>
                  </a:path>
                </a:pathLst>
              </a:custGeom>
              <a:solidFill>
                <a:srgbClr val="1E1B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2"/>
              <p:cNvSpPr/>
              <p:nvPr/>
            </p:nvSpPr>
            <p:spPr>
              <a:xfrm>
                <a:off x="2599816" y="293394"/>
                <a:ext cx="91314" cy="85476"/>
              </a:xfrm>
              <a:custGeom>
                <a:avLst/>
                <a:gdLst/>
                <a:ahLst/>
                <a:cxnLst/>
                <a:rect l="l" t="t" r="r" b="b"/>
                <a:pathLst>
                  <a:path w="4098" h="3836" extrusionOk="0">
                    <a:moveTo>
                      <a:pt x="2053" y="1"/>
                    </a:moveTo>
                    <a:cubicBezTo>
                      <a:pt x="1961" y="1"/>
                      <a:pt x="1868" y="7"/>
                      <a:pt x="1775" y="21"/>
                    </a:cubicBezTo>
                    <a:cubicBezTo>
                      <a:pt x="726" y="173"/>
                      <a:pt x="0" y="1144"/>
                      <a:pt x="152" y="2193"/>
                    </a:cubicBezTo>
                    <a:cubicBezTo>
                      <a:pt x="290" y="3148"/>
                      <a:pt x="1110" y="3836"/>
                      <a:pt x="2047" y="3836"/>
                    </a:cubicBezTo>
                    <a:cubicBezTo>
                      <a:pt x="2138" y="3836"/>
                      <a:pt x="2230" y="3829"/>
                      <a:pt x="2323" y="3816"/>
                    </a:cubicBezTo>
                    <a:cubicBezTo>
                      <a:pt x="3371" y="3663"/>
                      <a:pt x="4097" y="2691"/>
                      <a:pt x="3946" y="1644"/>
                    </a:cubicBezTo>
                    <a:cubicBezTo>
                      <a:pt x="3808" y="690"/>
                      <a:pt x="2989" y="1"/>
                      <a:pt x="2053"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2"/>
              <p:cNvSpPr/>
              <p:nvPr/>
            </p:nvSpPr>
            <p:spPr>
              <a:xfrm>
                <a:off x="2261563" y="341926"/>
                <a:ext cx="91291" cy="85476"/>
              </a:xfrm>
              <a:custGeom>
                <a:avLst/>
                <a:gdLst/>
                <a:ahLst/>
                <a:cxnLst/>
                <a:rect l="l" t="t" r="r" b="b"/>
                <a:pathLst>
                  <a:path w="4097" h="3836" extrusionOk="0">
                    <a:moveTo>
                      <a:pt x="2053" y="1"/>
                    </a:moveTo>
                    <a:cubicBezTo>
                      <a:pt x="1961" y="1"/>
                      <a:pt x="1868" y="8"/>
                      <a:pt x="1774" y="21"/>
                    </a:cubicBezTo>
                    <a:cubicBezTo>
                      <a:pt x="727" y="173"/>
                      <a:pt x="1" y="1144"/>
                      <a:pt x="151" y="2193"/>
                    </a:cubicBezTo>
                    <a:cubicBezTo>
                      <a:pt x="290" y="3148"/>
                      <a:pt x="1110" y="3836"/>
                      <a:pt x="2048" y="3836"/>
                    </a:cubicBezTo>
                    <a:cubicBezTo>
                      <a:pt x="2139" y="3836"/>
                      <a:pt x="2231" y="3829"/>
                      <a:pt x="2323" y="3816"/>
                    </a:cubicBezTo>
                    <a:cubicBezTo>
                      <a:pt x="3371" y="3663"/>
                      <a:pt x="4097" y="2692"/>
                      <a:pt x="3946" y="1644"/>
                    </a:cubicBezTo>
                    <a:cubicBezTo>
                      <a:pt x="3808" y="690"/>
                      <a:pt x="2990" y="1"/>
                      <a:pt x="2053"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2"/>
              <p:cNvSpPr/>
              <p:nvPr/>
            </p:nvSpPr>
            <p:spPr>
              <a:xfrm>
                <a:off x="2288681" y="154483"/>
                <a:ext cx="365166" cy="323029"/>
              </a:xfrm>
              <a:custGeom>
                <a:avLst/>
                <a:gdLst/>
                <a:ahLst/>
                <a:cxnLst/>
                <a:rect l="l" t="t" r="r" b="b"/>
                <a:pathLst>
                  <a:path w="16388" h="14497" extrusionOk="0">
                    <a:moveTo>
                      <a:pt x="8205" y="0"/>
                    </a:moveTo>
                    <a:cubicBezTo>
                      <a:pt x="7841" y="0"/>
                      <a:pt x="7471" y="26"/>
                      <a:pt x="7100" y="80"/>
                    </a:cubicBezTo>
                    <a:cubicBezTo>
                      <a:pt x="2909" y="686"/>
                      <a:pt x="1" y="4574"/>
                      <a:pt x="605" y="8765"/>
                    </a:cubicBezTo>
                    <a:cubicBezTo>
                      <a:pt x="1141" y="12472"/>
                      <a:pt x="4147" y="14497"/>
                      <a:pt x="7735" y="14497"/>
                    </a:cubicBezTo>
                    <a:cubicBezTo>
                      <a:pt x="8203" y="14497"/>
                      <a:pt x="8682" y="14462"/>
                      <a:pt x="9166" y="14392"/>
                    </a:cubicBezTo>
                    <a:cubicBezTo>
                      <a:pt x="13357" y="13788"/>
                      <a:pt x="16387" y="10765"/>
                      <a:pt x="15783" y="6573"/>
                    </a:cubicBezTo>
                    <a:cubicBezTo>
                      <a:pt x="15232" y="2753"/>
                      <a:pt x="11954" y="0"/>
                      <a:pt x="8205"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2"/>
              <p:cNvSpPr/>
              <p:nvPr/>
            </p:nvSpPr>
            <p:spPr>
              <a:xfrm>
                <a:off x="2458275" y="325013"/>
                <a:ext cx="29190" cy="24266"/>
              </a:xfrm>
              <a:custGeom>
                <a:avLst/>
                <a:gdLst/>
                <a:ahLst/>
                <a:cxnLst/>
                <a:rect l="l" t="t" r="r" b="b"/>
                <a:pathLst>
                  <a:path w="1310" h="1089" extrusionOk="0">
                    <a:moveTo>
                      <a:pt x="666" y="0"/>
                    </a:moveTo>
                    <a:cubicBezTo>
                      <a:pt x="651" y="0"/>
                      <a:pt x="636" y="1"/>
                      <a:pt x="620" y="2"/>
                    </a:cubicBezTo>
                    <a:cubicBezTo>
                      <a:pt x="269" y="24"/>
                      <a:pt x="0" y="286"/>
                      <a:pt x="19" y="585"/>
                    </a:cubicBezTo>
                    <a:cubicBezTo>
                      <a:pt x="38" y="871"/>
                      <a:pt x="310" y="1088"/>
                      <a:pt x="639" y="1088"/>
                    </a:cubicBezTo>
                    <a:cubicBezTo>
                      <a:pt x="656" y="1088"/>
                      <a:pt x="673" y="1088"/>
                      <a:pt x="690" y="1087"/>
                    </a:cubicBezTo>
                    <a:cubicBezTo>
                      <a:pt x="1040" y="1064"/>
                      <a:pt x="1309" y="803"/>
                      <a:pt x="1290" y="504"/>
                    </a:cubicBezTo>
                    <a:cubicBezTo>
                      <a:pt x="1273" y="218"/>
                      <a:pt x="997" y="0"/>
                      <a:pt x="666" y="0"/>
                    </a:cubicBezTo>
                    <a:close/>
                  </a:path>
                </a:pathLst>
              </a:custGeom>
              <a:solidFill>
                <a:srgbClr val="FF7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2"/>
              <p:cNvSpPr/>
              <p:nvPr/>
            </p:nvSpPr>
            <p:spPr>
              <a:xfrm>
                <a:off x="2470308" y="323320"/>
                <a:ext cx="18962" cy="27675"/>
              </a:xfrm>
              <a:custGeom>
                <a:avLst/>
                <a:gdLst/>
                <a:ahLst/>
                <a:cxnLst/>
                <a:rect l="l" t="t" r="r" b="b"/>
                <a:pathLst>
                  <a:path w="851" h="1242" extrusionOk="0">
                    <a:moveTo>
                      <a:pt x="132" y="0"/>
                    </a:moveTo>
                    <a:cubicBezTo>
                      <a:pt x="113" y="0"/>
                      <a:pt x="95" y="1"/>
                      <a:pt x="76" y="2"/>
                    </a:cubicBezTo>
                    <a:cubicBezTo>
                      <a:pt x="32" y="4"/>
                      <a:pt x="0" y="41"/>
                      <a:pt x="2" y="84"/>
                    </a:cubicBezTo>
                    <a:cubicBezTo>
                      <a:pt x="6" y="127"/>
                      <a:pt x="43" y="158"/>
                      <a:pt x="86" y="158"/>
                    </a:cubicBezTo>
                    <a:cubicBezTo>
                      <a:pt x="100" y="157"/>
                      <a:pt x="115" y="156"/>
                      <a:pt x="129" y="156"/>
                    </a:cubicBezTo>
                    <a:cubicBezTo>
                      <a:pt x="265" y="156"/>
                      <a:pt x="392" y="197"/>
                      <a:pt x="494" y="272"/>
                    </a:cubicBezTo>
                    <a:cubicBezTo>
                      <a:pt x="600" y="352"/>
                      <a:pt x="664" y="464"/>
                      <a:pt x="673" y="586"/>
                    </a:cubicBezTo>
                    <a:cubicBezTo>
                      <a:pt x="690" y="841"/>
                      <a:pt x="452" y="1065"/>
                      <a:pt x="146" y="1086"/>
                    </a:cubicBezTo>
                    <a:cubicBezTo>
                      <a:pt x="102" y="1088"/>
                      <a:pt x="70" y="1125"/>
                      <a:pt x="72" y="1168"/>
                    </a:cubicBezTo>
                    <a:cubicBezTo>
                      <a:pt x="75" y="1210"/>
                      <a:pt x="108" y="1242"/>
                      <a:pt x="150" y="1242"/>
                    </a:cubicBezTo>
                    <a:cubicBezTo>
                      <a:pt x="151" y="1242"/>
                      <a:pt x="152" y="1241"/>
                      <a:pt x="153" y="1241"/>
                    </a:cubicBezTo>
                    <a:cubicBezTo>
                      <a:pt x="153" y="1241"/>
                      <a:pt x="154" y="1241"/>
                      <a:pt x="154" y="1242"/>
                    </a:cubicBezTo>
                    <a:cubicBezTo>
                      <a:pt x="548" y="1216"/>
                      <a:pt x="850" y="917"/>
                      <a:pt x="829" y="575"/>
                    </a:cubicBezTo>
                    <a:cubicBezTo>
                      <a:pt x="818" y="408"/>
                      <a:pt x="733" y="255"/>
                      <a:pt x="588" y="147"/>
                    </a:cubicBezTo>
                    <a:cubicBezTo>
                      <a:pt x="460" y="52"/>
                      <a:pt x="300" y="0"/>
                      <a:pt x="132" y="0"/>
                    </a:cubicBezTo>
                    <a:close/>
                  </a:path>
                </a:pathLst>
              </a:custGeom>
              <a:solidFill>
                <a:srgbClr val="E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2"/>
              <p:cNvSpPr/>
              <p:nvPr/>
            </p:nvSpPr>
            <p:spPr>
              <a:xfrm>
                <a:off x="2381756" y="284481"/>
                <a:ext cx="40799" cy="35028"/>
              </a:xfrm>
              <a:custGeom>
                <a:avLst/>
                <a:gdLst/>
                <a:ahLst/>
                <a:cxnLst/>
                <a:rect l="l" t="t" r="r" b="b"/>
                <a:pathLst>
                  <a:path w="1831" h="1572" extrusionOk="0">
                    <a:moveTo>
                      <a:pt x="1402" y="0"/>
                    </a:moveTo>
                    <a:cubicBezTo>
                      <a:pt x="1316" y="0"/>
                      <a:pt x="1230" y="29"/>
                      <a:pt x="1159" y="89"/>
                    </a:cubicBezTo>
                    <a:lnTo>
                      <a:pt x="185" y="896"/>
                    </a:lnTo>
                    <a:cubicBezTo>
                      <a:pt x="24" y="1031"/>
                      <a:pt x="0" y="1271"/>
                      <a:pt x="136" y="1432"/>
                    </a:cubicBezTo>
                    <a:cubicBezTo>
                      <a:pt x="211" y="1524"/>
                      <a:pt x="320" y="1571"/>
                      <a:pt x="430" y="1571"/>
                    </a:cubicBezTo>
                    <a:cubicBezTo>
                      <a:pt x="515" y="1571"/>
                      <a:pt x="601" y="1542"/>
                      <a:pt x="672" y="1483"/>
                    </a:cubicBezTo>
                    <a:lnTo>
                      <a:pt x="1647" y="674"/>
                    </a:lnTo>
                    <a:cubicBezTo>
                      <a:pt x="1809" y="541"/>
                      <a:pt x="1830" y="300"/>
                      <a:pt x="1696" y="138"/>
                    </a:cubicBezTo>
                    <a:cubicBezTo>
                      <a:pt x="1620" y="48"/>
                      <a:pt x="1512" y="0"/>
                      <a:pt x="1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2"/>
              <p:cNvSpPr/>
              <p:nvPr/>
            </p:nvSpPr>
            <p:spPr>
              <a:xfrm>
                <a:off x="2508300" y="269306"/>
                <a:ext cx="45256" cy="28143"/>
              </a:xfrm>
              <a:custGeom>
                <a:avLst/>
                <a:gdLst/>
                <a:ahLst/>
                <a:cxnLst/>
                <a:rect l="l" t="t" r="r" b="b"/>
                <a:pathLst>
                  <a:path w="2031" h="1263" extrusionOk="0">
                    <a:moveTo>
                      <a:pt x="435" y="0"/>
                    </a:moveTo>
                    <a:cubicBezTo>
                      <a:pt x="287" y="0"/>
                      <a:pt x="146" y="87"/>
                      <a:pt x="84" y="232"/>
                    </a:cubicBezTo>
                    <a:cubicBezTo>
                      <a:pt x="1" y="425"/>
                      <a:pt x="90" y="649"/>
                      <a:pt x="284" y="732"/>
                    </a:cubicBezTo>
                    <a:lnTo>
                      <a:pt x="1447" y="1231"/>
                    </a:lnTo>
                    <a:cubicBezTo>
                      <a:pt x="1496" y="1252"/>
                      <a:pt x="1547" y="1262"/>
                      <a:pt x="1597" y="1262"/>
                    </a:cubicBezTo>
                    <a:cubicBezTo>
                      <a:pt x="1745" y="1262"/>
                      <a:pt x="1885" y="1176"/>
                      <a:pt x="1948" y="1031"/>
                    </a:cubicBezTo>
                    <a:cubicBezTo>
                      <a:pt x="2030" y="837"/>
                      <a:pt x="1942" y="615"/>
                      <a:pt x="1747" y="531"/>
                    </a:cubicBezTo>
                    <a:lnTo>
                      <a:pt x="584" y="31"/>
                    </a:lnTo>
                    <a:cubicBezTo>
                      <a:pt x="535" y="10"/>
                      <a:pt x="484"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2"/>
              <p:cNvSpPr/>
              <p:nvPr/>
            </p:nvSpPr>
            <p:spPr>
              <a:xfrm>
                <a:off x="2402680" y="327509"/>
                <a:ext cx="27630" cy="25781"/>
              </a:xfrm>
              <a:custGeom>
                <a:avLst/>
                <a:gdLst/>
                <a:ahLst/>
                <a:cxnLst/>
                <a:rect l="l" t="t" r="r" b="b"/>
                <a:pathLst>
                  <a:path w="1240" h="1157" extrusionOk="0">
                    <a:moveTo>
                      <a:pt x="621" y="1"/>
                    </a:moveTo>
                    <a:cubicBezTo>
                      <a:pt x="592" y="1"/>
                      <a:pt x="563" y="3"/>
                      <a:pt x="534" y="7"/>
                    </a:cubicBezTo>
                    <a:cubicBezTo>
                      <a:pt x="217" y="55"/>
                      <a:pt x="1" y="349"/>
                      <a:pt x="49" y="665"/>
                    </a:cubicBezTo>
                    <a:cubicBezTo>
                      <a:pt x="92" y="951"/>
                      <a:pt x="340" y="1156"/>
                      <a:pt x="620" y="1156"/>
                    </a:cubicBezTo>
                    <a:cubicBezTo>
                      <a:pt x="649" y="1156"/>
                      <a:pt x="678" y="1154"/>
                      <a:pt x="708" y="1150"/>
                    </a:cubicBezTo>
                    <a:cubicBezTo>
                      <a:pt x="1023" y="1102"/>
                      <a:pt x="1239" y="807"/>
                      <a:pt x="1191" y="492"/>
                    </a:cubicBezTo>
                    <a:cubicBezTo>
                      <a:pt x="1148" y="206"/>
                      <a:pt x="901" y="1"/>
                      <a:pt x="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2"/>
              <p:cNvSpPr/>
              <p:nvPr/>
            </p:nvSpPr>
            <p:spPr>
              <a:xfrm>
                <a:off x="2514250" y="311398"/>
                <a:ext cx="27630" cy="25781"/>
              </a:xfrm>
              <a:custGeom>
                <a:avLst/>
                <a:gdLst/>
                <a:ahLst/>
                <a:cxnLst/>
                <a:rect l="l" t="t" r="r" b="b"/>
                <a:pathLst>
                  <a:path w="1240" h="1157" extrusionOk="0">
                    <a:moveTo>
                      <a:pt x="622" y="0"/>
                    </a:moveTo>
                    <a:cubicBezTo>
                      <a:pt x="593" y="0"/>
                      <a:pt x="563" y="3"/>
                      <a:pt x="533" y="7"/>
                    </a:cubicBezTo>
                    <a:cubicBezTo>
                      <a:pt x="218" y="55"/>
                      <a:pt x="1" y="350"/>
                      <a:pt x="49" y="665"/>
                    </a:cubicBezTo>
                    <a:cubicBezTo>
                      <a:pt x="92" y="951"/>
                      <a:pt x="339" y="1157"/>
                      <a:pt x="619" y="1157"/>
                    </a:cubicBezTo>
                    <a:cubicBezTo>
                      <a:pt x="648" y="1157"/>
                      <a:pt x="677" y="1154"/>
                      <a:pt x="706" y="1150"/>
                    </a:cubicBezTo>
                    <a:cubicBezTo>
                      <a:pt x="1021" y="1102"/>
                      <a:pt x="1239" y="806"/>
                      <a:pt x="1191" y="491"/>
                    </a:cubicBezTo>
                    <a:cubicBezTo>
                      <a:pt x="1148" y="206"/>
                      <a:pt x="902" y="0"/>
                      <a:pt x="6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2"/>
              <p:cNvSpPr/>
              <p:nvPr/>
            </p:nvSpPr>
            <p:spPr>
              <a:xfrm>
                <a:off x="2453217" y="347942"/>
                <a:ext cx="44832" cy="27519"/>
              </a:xfrm>
              <a:custGeom>
                <a:avLst/>
                <a:gdLst/>
                <a:ahLst/>
                <a:cxnLst/>
                <a:rect l="l" t="t" r="r" b="b"/>
                <a:pathLst>
                  <a:path w="2012" h="1235" extrusionOk="0">
                    <a:moveTo>
                      <a:pt x="1867" y="1"/>
                    </a:moveTo>
                    <a:cubicBezTo>
                      <a:pt x="1862" y="1"/>
                      <a:pt x="1856" y="1"/>
                      <a:pt x="1851" y="2"/>
                    </a:cubicBezTo>
                    <a:cubicBezTo>
                      <a:pt x="1793" y="10"/>
                      <a:pt x="1753" y="64"/>
                      <a:pt x="1762" y="122"/>
                    </a:cubicBezTo>
                    <a:cubicBezTo>
                      <a:pt x="1795" y="329"/>
                      <a:pt x="1744" y="534"/>
                      <a:pt x="1619" y="703"/>
                    </a:cubicBezTo>
                    <a:cubicBezTo>
                      <a:pt x="1497" y="871"/>
                      <a:pt x="1315" y="981"/>
                      <a:pt x="1109" y="1012"/>
                    </a:cubicBezTo>
                    <a:cubicBezTo>
                      <a:pt x="1069" y="1018"/>
                      <a:pt x="1030" y="1021"/>
                      <a:pt x="990" y="1021"/>
                    </a:cubicBezTo>
                    <a:cubicBezTo>
                      <a:pt x="611" y="1021"/>
                      <a:pt x="278" y="744"/>
                      <a:pt x="218" y="358"/>
                    </a:cubicBezTo>
                    <a:cubicBezTo>
                      <a:pt x="211" y="306"/>
                      <a:pt x="164" y="269"/>
                      <a:pt x="112" y="269"/>
                    </a:cubicBezTo>
                    <a:cubicBezTo>
                      <a:pt x="107" y="269"/>
                      <a:pt x="103" y="270"/>
                      <a:pt x="98" y="270"/>
                    </a:cubicBezTo>
                    <a:cubicBezTo>
                      <a:pt x="41" y="278"/>
                      <a:pt x="1" y="333"/>
                      <a:pt x="10" y="391"/>
                    </a:cubicBezTo>
                    <a:cubicBezTo>
                      <a:pt x="85" y="881"/>
                      <a:pt x="509" y="1234"/>
                      <a:pt x="992" y="1234"/>
                    </a:cubicBezTo>
                    <a:cubicBezTo>
                      <a:pt x="1041" y="1234"/>
                      <a:pt x="1090" y="1231"/>
                      <a:pt x="1139" y="1222"/>
                    </a:cubicBezTo>
                    <a:cubicBezTo>
                      <a:pt x="1401" y="1182"/>
                      <a:pt x="1632" y="1041"/>
                      <a:pt x="1789" y="828"/>
                    </a:cubicBezTo>
                    <a:cubicBezTo>
                      <a:pt x="1947" y="614"/>
                      <a:pt x="2011" y="351"/>
                      <a:pt x="1971" y="90"/>
                    </a:cubicBezTo>
                    <a:cubicBezTo>
                      <a:pt x="1964" y="37"/>
                      <a:pt x="1918" y="1"/>
                      <a:pt x="1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2"/>
              <p:cNvSpPr/>
              <p:nvPr/>
            </p:nvSpPr>
            <p:spPr>
              <a:xfrm>
                <a:off x="2283801" y="141692"/>
                <a:ext cx="355562" cy="200698"/>
              </a:xfrm>
              <a:custGeom>
                <a:avLst/>
                <a:gdLst/>
                <a:ahLst/>
                <a:cxnLst/>
                <a:rect l="l" t="t" r="r" b="b"/>
                <a:pathLst>
                  <a:path w="15957" h="9007" extrusionOk="0">
                    <a:moveTo>
                      <a:pt x="5707" y="0"/>
                    </a:moveTo>
                    <a:lnTo>
                      <a:pt x="3242" y="2579"/>
                    </a:lnTo>
                    <a:lnTo>
                      <a:pt x="0" y="5415"/>
                    </a:lnTo>
                    <a:lnTo>
                      <a:pt x="776" y="9006"/>
                    </a:lnTo>
                    <a:cubicBezTo>
                      <a:pt x="776" y="9006"/>
                      <a:pt x="3834" y="7758"/>
                      <a:pt x="4079" y="3580"/>
                    </a:cubicBezTo>
                    <a:cubicBezTo>
                      <a:pt x="4079" y="3580"/>
                      <a:pt x="6668" y="4743"/>
                      <a:pt x="9233" y="4743"/>
                    </a:cubicBezTo>
                    <a:cubicBezTo>
                      <a:pt x="10188" y="4743"/>
                      <a:pt x="11140" y="4582"/>
                      <a:pt x="11954" y="4139"/>
                    </a:cubicBezTo>
                    <a:cubicBezTo>
                      <a:pt x="11954" y="4139"/>
                      <a:pt x="12317" y="5334"/>
                      <a:pt x="13379" y="5431"/>
                    </a:cubicBezTo>
                    <a:cubicBezTo>
                      <a:pt x="13379" y="5431"/>
                      <a:pt x="14095" y="6867"/>
                      <a:pt x="15535" y="6867"/>
                    </a:cubicBezTo>
                    <a:cubicBezTo>
                      <a:pt x="15669" y="6867"/>
                      <a:pt x="15810" y="6854"/>
                      <a:pt x="15957" y="6827"/>
                    </a:cubicBezTo>
                    <a:lnTo>
                      <a:pt x="15480" y="3531"/>
                    </a:lnTo>
                    <a:lnTo>
                      <a:pt x="11905" y="403"/>
                    </a:lnTo>
                    <a:lnTo>
                      <a:pt x="5707" y="0"/>
                    </a:lnTo>
                    <a:close/>
                  </a:path>
                </a:pathLst>
              </a:custGeom>
              <a:solidFill>
                <a:srgbClr val="1E1B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2"/>
              <p:cNvSpPr/>
              <p:nvPr/>
            </p:nvSpPr>
            <p:spPr>
              <a:xfrm>
                <a:off x="2629408" y="317170"/>
                <a:ext cx="45300" cy="39462"/>
              </a:xfrm>
              <a:custGeom>
                <a:avLst/>
                <a:gdLst/>
                <a:ahLst/>
                <a:cxnLst/>
                <a:rect l="l" t="t" r="r" b="b"/>
                <a:pathLst>
                  <a:path w="2033" h="1771" extrusionOk="0">
                    <a:moveTo>
                      <a:pt x="1053" y="1"/>
                    </a:moveTo>
                    <a:cubicBezTo>
                      <a:pt x="1006" y="1"/>
                      <a:pt x="959" y="4"/>
                      <a:pt x="911" y="11"/>
                    </a:cubicBezTo>
                    <a:cubicBezTo>
                      <a:pt x="374" y="88"/>
                      <a:pt x="1" y="588"/>
                      <a:pt x="78" y="1124"/>
                    </a:cubicBezTo>
                    <a:cubicBezTo>
                      <a:pt x="113" y="1369"/>
                      <a:pt x="240" y="1591"/>
                      <a:pt x="432" y="1747"/>
                    </a:cubicBezTo>
                    <a:cubicBezTo>
                      <a:pt x="451" y="1764"/>
                      <a:pt x="474" y="1771"/>
                      <a:pt x="497" y="1771"/>
                    </a:cubicBezTo>
                    <a:cubicBezTo>
                      <a:pt x="502" y="1771"/>
                      <a:pt x="508" y="1770"/>
                      <a:pt x="513" y="1770"/>
                    </a:cubicBezTo>
                    <a:cubicBezTo>
                      <a:pt x="539" y="1765"/>
                      <a:pt x="562" y="1753"/>
                      <a:pt x="580" y="1731"/>
                    </a:cubicBezTo>
                    <a:cubicBezTo>
                      <a:pt x="616" y="1686"/>
                      <a:pt x="609" y="1620"/>
                      <a:pt x="564" y="1583"/>
                    </a:cubicBezTo>
                    <a:cubicBezTo>
                      <a:pt x="413" y="1462"/>
                      <a:pt x="314" y="1287"/>
                      <a:pt x="287" y="1095"/>
                    </a:cubicBezTo>
                    <a:cubicBezTo>
                      <a:pt x="267" y="968"/>
                      <a:pt x="282" y="845"/>
                      <a:pt x="321" y="733"/>
                    </a:cubicBezTo>
                    <a:cubicBezTo>
                      <a:pt x="364" y="718"/>
                      <a:pt x="407" y="707"/>
                      <a:pt x="453" y="701"/>
                    </a:cubicBezTo>
                    <a:cubicBezTo>
                      <a:pt x="487" y="696"/>
                      <a:pt x="520" y="694"/>
                      <a:pt x="554" y="694"/>
                    </a:cubicBezTo>
                    <a:cubicBezTo>
                      <a:pt x="813" y="694"/>
                      <a:pt x="1055" y="838"/>
                      <a:pt x="1176" y="1072"/>
                    </a:cubicBezTo>
                    <a:cubicBezTo>
                      <a:pt x="1195" y="1108"/>
                      <a:pt x="1233" y="1129"/>
                      <a:pt x="1271" y="1129"/>
                    </a:cubicBezTo>
                    <a:cubicBezTo>
                      <a:pt x="1276" y="1129"/>
                      <a:pt x="1281" y="1129"/>
                      <a:pt x="1286" y="1128"/>
                    </a:cubicBezTo>
                    <a:cubicBezTo>
                      <a:pt x="1297" y="1127"/>
                      <a:pt x="1309" y="1123"/>
                      <a:pt x="1319" y="1117"/>
                    </a:cubicBezTo>
                    <a:cubicBezTo>
                      <a:pt x="1372" y="1091"/>
                      <a:pt x="1392" y="1026"/>
                      <a:pt x="1365" y="974"/>
                    </a:cubicBezTo>
                    <a:cubicBezTo>
                      <a:pt x="1207" y="669"/>
                      <a:pt x="892" y="483"/>
                      <a:pt x="555" y="483"/>
                    </a:cubicBezTo>
                    <a:cubicBezTo>
                      <a:pt x="524" y="483"/>
                      <a:pt x="494" y="484"/>
                      <a:pt x="463" y="487"/>
                    </a:cubicBezTo>
                    <a:cubicBezTo>
                      <a:pt x="580" y="347"/>
                      <a:pt x="746" y="248"/>
                      <a:pt x="940" y="220"/>
                    </a:cubicBezTo>
                    <a:cubicBezTo>
                      <a:pt x="977" y="215"/>
                      <a:pt x="1013" y="213"/>
                      <a:pt x="1049" y="213"/>
                    </a:cubicBezTo>
                    <a:cubicBezTo>
                      <a:pt x="1427" y="213"/>
                      <a:pt x="1758" y="491"/>
                      <a:pt x="1815" y="875"/>
                    </a:cubicBezTo>
                    <a:cubicBezTo>
                      <a:pt x="1823" y="926"/>
                      <a:pt x="1868" y="965"/>
                      <a:pt x="1919" y="965"/>
                    </a:cubicBezTo>
                    <a:cubicBezTo>
                      <a:pt x="1924" y="965"/>
                      <a:pt x="1929" y="964"/>
                      <a:pt x="1934" y="963"/>
                    </a:cubicBezTo>
                    <a:cubicBezTo>
                      <a:pt x="1992" y="955"/>
                      <a:pt x="2033" y="902"/>
                      <a:pt x="2024" y="844"/>
                    </a:cubicBezTo>
                    <a:cubicBezTo>
                      <a:pt x="1954" y="354"/>
                      <a:pt x="1533" y="1"/>
                      <a:pt x="1053"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2"/>
              <p:cNvSpPr/>
              <p:nvPr/>
            </p:nvSpPr>
            <p:spPr>
              <a:xfrm>
                <a:off x="2271300" y="368019"/>
                <a:ext cx="45924" cy="35340"/>
              </a:xfrm>
              <a:custGeom>
                <a:avLst/>
                <a:gdLst/>
                <a:ahLst/>
                <a:cxnLst/>
                <a:rect l="l" t="t" r="r" b="b"/>
                <a:pathLst>
                  <a:path w="2061" h="1586" extrusionOk="0">
                    <a:moveTo>
                      <a:pt x="1051" y="1"/>
                    </a:moveTo>
                    <a:cubicBezTo>
                      <a:pt x="1004" y="1"/>
                      <a:pt x="957" y="4"/>
                      <a:pt x="910" y="11"/>
                    </a:cubicBezTo>
                    <a:cubicBezTo>
                      <a:pt x="374" y="89"/>
                      <a:pt x="0" y="587"/>
                      <a:pt x="77" y="1125"/>
                    </a:cubicBezTo>
                    <a:cubicBezTo>
                      <a:pt x="85" y="1178"/>
                      <a:pt x="131" y="1215"/>
                      <a:pt x="184" y="1215"/>
                    </a:cubicBezTo>
                    <a:cubicBezTo>
                      <a:pt x="188" y="1215"/>
                      <a:pt x="193" y="1215"/>
                      <a:pt x="198" y="1214"/>
                    </a:cubicBezTo>
                    <a:cubicBezTo>
                      <a:pt x="256" y="1206"/>
                      <a:pt x="295" y="1152"/>
                      <a:pt x="288" y="1094"/>
                    </a:cubicBezTo>
                    <a:cubicBezTo>
                      <a:pt x="226" y="672"/>
                      <a:pt x="519" y="281"/>
                      <a:pt x="941" y="219"/>
                    </a:cubicBezTo>
                    <a:cubicBezTo>
                      <a:pt x="978" y="214"/>
                      <a:pt x="1014" y="211"/>
                      <a:pt x="1050" y="211"/>
                    </a:cubicBezTo>
                    <a:cubicBezTo>
                      <a:pt x="1205" y="211"/>
                      <a:pt x="1351" y="258"/>
                      <a:pt x="1475" y="340"/>
                    </a:cubicBezTo>
                    <a:cubicBezTo>
                      <a:pt x="1109" y="409"/>
                      <a:pt x="818" y="693"/>
                      <a:pt x="748" y="1062"/>
                    </a:cubicBezTo>
                    <a:cubicBezTo>
                      <a:pt x="737" y="1119"/>
                      <a:pt x="775" y="1175"/>
                      <a:pt x="832" y="1185"/>
                    </a:cubicBezTo>
                    <a:cubicBezTo>
                      <a:pt x="840" y="1187"/>
                      <a:pt x="847" y="1188"/>
                      <a:pt x="854" y="1188"/>
                    </a:cubicBezTo>
                    <a:cubicBezTo>
                      <a:pt x="858" y="1188"/>
                      <a:pt x="863" y="1188"/>
                      <a:pt x="866" y="1188"/>
                    </a:cubicBezTo>
                    <a:cubicBezTo>
                      <a:pt x="909" y="1180"/>
                      <a:pt x="947" y="1148"/>
                      <a:pt x="954" y="1103"/>
                    </a:cubicBezTo>
                    <a:cubicBezTo>
                      <a:pt x="1011" y="811"/>
                      <a:pt x="1248" y="585"/>
                      <a:pt x="1543" y="543"/>
                    </a:cubicBezTo>
                    <a:cubicBezTo>
                      <a:pt x="1577" y="538"/>
                      <a:pt x="1611" y="535"/>
                      <a:pt x="1645" y="535"/>
                    </a:cubicBezTo>
                    <a:cubicBezTo>
                      <a:pt x="1657" y="535"/>
                      <a:pt x="1668" y="536"/>
                      <a:pt x="1679" y="536"/>
                    </a:cubicBezTo>
                    <a:cubicBezTo>
                      <a:pt x="1748" y="633"/>
                      <a:pt x="1796" y="747"/>
                      <a:pt x="1816" y="873"/>
                    </a:cubicBezTo>
                    <a:cubicBezTo>
                      <a:pt x="1843" y="1065"/>
                      <a:pt x="1798" y="1259"/>
                      <a:pt x="1688" y="1419"/>
                    </a:cubicBezTo>
                    <a:cubicBezTo>
                      <a:pt x="1653" y="1467"/>
                      <a:pt x="1666" y="1532"/>
                      <a:pt x="1714" y="1567"/>
                    </a:cubicBezTo>
                    <a:cubicBezTo>
                      <a:pt x="1732" y="1579"/>
                      <a:pt x="1752" y="1585"/>
                      <a:pt x="1772" y="1585"/>
                    </a:cubicBezTo>
                    <a:cubicBezTo>
                      <a:pt x="1778" y="1585"/>
                      <a:pt x="1783" y="1585"/>
                      <a:pt x="1789" y="1584"/>
                    </a:cubicBezTo>
                    <a:cubicBezTo>
                      <a:pt x="1817" y="1579"/>
                      <a:pt x="1843" y="1563"/>
                      <a:pt x="1861" y="1540"/>
                    </a:cubicBezTo>
                    <a:cubicBezTo>
                      <a:pt x="2000" y="1335"/>
                      <a:pt x="2060" y="1087"/>
                      <a:pt x="2024" y="842"/>
                    </a:cubicBezTo>
                    <a:cubicBezTo>
                      <a:pt x="1953" y="354"/>
                      <a:pt x="1531" y="1"/>
                      <a:pt x="1051"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2"/>
              <p:cNvSpPr/>
              <p:nvPr/>
            </p:nvSpPr>
            <p:spPr>
              <a:xfrm>
                <a:off x="2502953" y="318551"/>
                <a:ext cx="136614" cy="138107"/>
              </a:xfrm>
              <a:custGeom>
                <a:avLst/>
                <a:gdLst/>
                <a:ahLst/>
                <a:cxnLst/>
                <a:rect l="l" t="t" r="r" b="b"/>
                <a:pathLst>
                  <a:path w="6131" h="6198" extrusionOk="0">
                    <a:moveTo>
                      <a:pt x="3429" y="0"/>
                    </a:moveTo>
                    <a:cubicBezTo>
                      <a:pt x="3270" y="0"/>
                      <a:pt x="3108" y="12"/>
                      <a:pt x="2946" y="37"/>
                    </a:cubicBezTo>
                    <a:cubicBezTo>
                      <a:pt x="1200" y="302"/>
                      <a:pt x="0" y="1933"/>
                      <a:pt x="266" y="3680"/>
                    </a:cubicBezTo>
                    <a:cubicBezTo>
                      <a:pt x="448" y="4871"/>
                      <a:pt x="1265" y="5807"/>
                      <a:pt x="2318" y="6198"/>
                    </a:cubicBezTo>
                    <a:cubicBezTo>
                      <a:pt x="4309" y="5239"/>
                      <a:pt x="5732" y="3592"/>
                      <a:pt x="6130" y="1489"/>
                    </a:cubicBezTo>
                    <a:cubicBezTo>
                      <a:pt x="5555" y="579"/>
                      <a:pt x="4540" y="0"/>
                      <a:pt x="3429" y="0"/>
                    </a:cubicBezTo>
                    <a:close/>
                  </a:path>
                </a:pathLst>
              </a:custGeom>
              <a:solidFill>
                <a:srgbClr val="FF7367">
                  <a:alpha val="37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2"/>
              <p:cNvSpPr/>
              <p:nvPr/>
            </p:nvSpPr>
            <p:spPr>
              <a:xfrm>
                <a:off x="2317158" y="345870"/>
                <a:ext cx="143009" cy="128927"/>
              </a:xfrm>
              <a:custGeom>
                <a:avLst/>
                <a:gdLst/>
                <a:ahLst/>
                <a:cxnLst/>
                <a:rect l="l" t="t" r="r" b="b"/>
                <a:pathLst>
                  <a:path w="6418" h="5786" extrusionOk="0">
                    <a:moveTo>
                      <a:pt x="3083" y="1"/>
                    </a:moveTo>
                    <a:cubicBezTo>
                      <a:pt x="2935" y="1"/>
                      <a:pt x="2785" y="11"/>
                      <a:pt x="2634" y="32"/>
                    </a:cubicBezTo>
                    <a:cubicBezTo>
                      <a:pt x="1338" y="215"/>
                      <a:pt x="332" y="1152"/>
                      <a:pt x="0" y="2336"/>
                    </a:cubicBezTo>
                    <a:cubicBezTo>
                      <a:pt x="972" y="4239"/>
                      <a:pt x="2792" y="5419"/>
                      <a:pt x="4963" y="5785"/>
                    </a:cubicBezTo>
                    <a:cubicBezTo>
                      <a:pt x="5887" y="5110"/>
                      <a:pt x="6417" y="3963"/>
                      <a:pt x="6247" y="2753"/>
                    </a:cubicBezTo>
                    <a:cubicBezTo>
                      <a:pt x="6021" y="1155"/>
                      <a:pt x="4651" y="1"/>
                      <a:pt x="3083" y="1"/>
                    </a:cubicBezTo>
                    <a:close/>
                  </a:path>
                </a:pathLst>
              </a:custGeom>
              <a:solidFill>
                <a:srgbClr val="FF7367">
                  <a:alpha val="37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4" name="Google Shape;1724;p32"/>
              <p:cNvGrpSpPr/>
              <p:nvPr/>
            </p:nvGrpSpPr>
            <p:grpSpPr>
              <a:xfrm>
                <a:off x="2332266" y="277373"/>
                <a:ext cx="283726" cy="135367"/>
                <a:chOff x="2332266" y="277373"/>
                <a:chExt cx="283726" cy="135367"/>
              </a:xfrm>
            </p:grpSpPr>
            <p:sp>
              <p:nvSpPr>
                <p:cNvPr id="1725" name="Google Shape;1725;p32"/>
                <p:cNvSpPr/>
                <p:nvPr/>
              </p:nvSpPr>
              <p:spPr>
                <a:xfrm>
                  <a:off x="2332266" y="301126"/>
                  <a:ext cx="119256" cy="111613"/>
                </a:xfrm>
                <a:custGeom>
                  <a:avLst/>
                  <a:gdLst/>
                  <a:ahLst/>
                  <a:cxnLst/>
                  <a:rect l="l" t="t" r="r" b="b"/>
                  <a:pathLst>
                    <a:path w="5352" h="5009" extrusionOk="0">
                      <a:moveTo>
                        <a:pt x="2677" y="177"/>
                      </a:moveTo>
                      <a:cubicBezTo>
                        <a:pt x="3815" y="177"/>
                        <a:pt x="4813" y="1014"/>
                        <a:pt x="4979" y="2173"/>
                      </a:cubicBezTo>
                      <a:cubicBezTo>
                        <a:pt x="5162" y="3442"/>
                        <a:pt x="4279" y="4625"/>
                        <a:pt x="3008" y="4809"/>
                      </a:cubicBezTo>
                      <a:cubicBezTo>
                        <a:pt x="2896" y="4825"/>
                        <a:pt x="2785" y="4833"/>
                        <a:pt x="2675" y="4833"/>
                      </a:cubicBezTo>
                      <a:cubicBezTo>
                        <a:pt x="1538" y="4833"/>
                        <a:pt x="538" y="3995"/>
                        <a:pt x="372" y="2837"/>
                      </a:cubicBezTo>
                      <a:cubicBezTo>
                        <a:pt x="188" y="1568"/>
                        <a:pt x="1072" y="384"/>
                        <a:pt x="2343" y="201"/>
                      </a:cubicBezTo>
                      <a:cubicBezTo>
                        <a:pt x="2455" y="185"/>
                        <a:pt x="2567" y="177"/>
                        <a:pt x="2677" y="177"/>
                      </a:cubicBezTo>
                      <a:close/>
                      <a:moveTo>
                        <a:pt x="2679" y="0"/>
                      </a:moveTo>
                      <a:cubicBezTo>
                        <a:pt x="2560" y="0"/>
                        <a:pt x="2440" y="9"/>
                        <a:pt x="2319" y="26"/>
                      </a:cubicBezTo>
                      <a:cubicBezTo>
                        <a:pt x="953" y="224"/>
                        <a:pt x="0" y="1496"/>
                        <a:pt x="198" y="2862"/>
                      </a:cubicBezTo>
                      <a:cubicBezTo>
                        <a:pt x="378" y="4108"/>
                        <a:pt x="1450" y="5009"/>
                        <a:pt x="2675" y="5009"/>
                      </a:cubicBezTo>
                      <a:cubicBezTo>
                        <a:pt x="2793" y="5009"/>
                        <a:pt x="2914" y="5000"/>
                        <a:pt x="3035" y="4983"/>
                      </a:cubicBezTo>
                      <a:cubicBezTo>
                        <a:pt x="4401" y="4785"/>
                        <a:pt x="5352" y="3514"/>
                        <a:pt x="5155" y="2147"/>
                      </a:cubicBezTo>
                      <a:cubicBezTo>
                        <a:pt x="4975" y="901"/>
                        <a:pt x="3903" y="0"/>
                        <a:pt x="26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2"/>
                <p:cNvSpPr/>
                <p:nvPr/>
              </p:nvSpPr>
              <p:spPr>
                <a:xfrm>
                  <a:off x="2496713" y="277373"/>
                  <a:ext cx="119278" cy="111658"/>
                </a:xfrm>
                <a:custGeom>
                  <a:avLst/>
                  <a:gdLst/>
                  <a:ahLst/>
                  <a:cxnLst/>
                  <a:rect l="l" t="t" r="r" b="b"/>
                  <a:pathLst>
                    <a:path w="5353" h="5011" extrusionOk="0">
                      <a:moveTo>
                        <a:pt x="2678" y="178"/>
                      </a:moveTo>
                      <a:cubicBezTo>
                        <a:pt x="3815" y="178"/>
                        <a:pt x="4813" y="1015"/>
                        <a:pt x="4980" y="2173"/>
                      </a:cubicBezTo>
                      <a:cubicBezTo>
                        <a:pt x="5162" y="3442"/>
                        <a:pt x="4279" y="4627"/>
                        <a:pt x="3008" y="4809"/>
                      </a:cubicBezTo>
                      <a:cubicBezTo>
                        <a:pt x="2897" y="4825"/>
                        <a:pt x="2785" y="4833"/>
                        <a:pt x="2675" y="4833"/>
                      </a:cubicBezTo>
                      <a:cubicBezTo>
                        <a:pt x="1538" y="4833"/>
                        <a:pt x="540" y="3997"/>
                        <a:pt x="372" y="2838"/>
                      </a:cubicBezTo>
                      <a:cubicBezTo>
                        <a:pt x="190" y="1569"/>
                        <a:pt x="1074" y="384"/>
                        <a:pt x="2344" y="202"/>
                      </a:cubicBezTo>
                      <a:cubicBezTo>
                        <a:pt x="2457" y="186"/>
                        <a:pt x="2568" y="178"/>
                        <a:pt x="2678" y="178"/>
                      </a:cubicBezTo>
                      <a:close/>
                      <a:moveTo>
                        <a:pt x="2678" y="1"/>
                      </a:moveTo>
                      <a:cubicBezTo>
                        <a:pt x="2560" y="1"/>
                        <a:pt x="2439" y="9"/>
                        <a:pt x="2319" y="27"/>
                      </a:cubicBezTo>
                      <a:cubicBezTo>
                        <a:pt x="952" y="224"/>
                        <a:pt x="1" y="1496"/>
                        <a:pt x="198" y="2864"/>
                      </a:cubicBezTo>
                      <a:cubicBezTo>
                        <a:pt x="378" y="4110"/>
                        <a:pt x="1451" y="5010"/>
                        <a:pt x="2674" y="5010"/>
                      </a:cubicBezTo>
                      <a:cubicBezTo>
                        <a:pt x="2793" y="5010"/>
                        <a:pt x="2913" y="5002"/>
                        <a:pt x="3034" y="4984"/>
                      </a:cubicBezTo>
                      <a:cubicBezTo>
                        <a:pt x="4401" y="4787"/>
                        <a:pt x="5352" y="3514"/>
                        <a:pt x="5155" y="2148"/>
                      </a:cubicBezTo>
                      <a:cubicBezTo>
                        <a:pt x="4975" y="902"/>
                        <a:pt x="3902" y="1"/>
                        <a:pt x="26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2"/>
                <p:cNvSpPr/>
                <p:nvPr/>
              </p:nvSpPr>
              <p:spPr>
                <a:xfrm>
                  <a:off x="2436706" y="311198"/>
                  <a:ext cx="68184" cy="17469"/>
                </a:xfrm>
                <a:custGeom>
                  <a:avLst/>
                  <a:gdLst/>
                  <a:ahLst/>
                  <a:cxnLst/>
                  <a:rect l="l" t="t" r="r" b="b"/>
                  <a:pathLst>
                    <a:path w="3060" h="784" extrusionOk="0">
                      <a:moveTo>
                        <a:pt x="1901" y="0"/>
                      </a:moveTo>
                      <a:cubicBezTo>
                        <a:pt x="783" y="0"/>
                        <a:pt x="51" y="618"/>
                        <a:pt x="42" y="626"/>
                      </a:cubicBezTo>
                      <a:cubicBezTo>
                        <a:pt x="5" y="658"/>
                        <a:pt x="1" y="716"/>
                        <a:pt x="33" y="753"/>
                      </a:cubicBezTo>
                      <a:cubicBezTo>
                        <a:pt x="50" y="773"/>
                        <a:pt x="75" y="784"/>
                        <a:pt x="100" y="784"/>
                      </a:cubicBezTo>
                      <a:cubicBezTo>
                        <a:pt x="121" y="784"/>
                        <a:pt x="143" y="776"/>
                        <a:pt x="160" y="762"/>
                      </a:cubicBezTo>
                      <a:cubicBezTo>
                        <a:pt x="168" y="753"/>
                        <a:pt x="852" y="180"/>
                        <a:pt x="1897" y="180"/>
                      </a:cubicBezTo>
                      <a:cubicBezTo>
                        <a:pt x="2211" y="180"/>
                        <a:pt x="2558" y="231"/>
                        <a:pt x="2928" y="366"/>
                      </a:cubicBezTo>
                      <a:cubicBezTo>
                        <a:pt x="2937" y="369"/>
                        <a:pt x="2947" y="371"/>
                        <a:pt x="2957" y="371"/>
                      </a:cubicBezTo>
                      <a:cubicBezTo>
                        <a:pt x="2962" y="371"/>
                        <a:pt x="2966" y="370"/>
                        <a:pt x="2971" y="370"/>
                      </a:cubicBezTo>
                      <a:cubicBezTo>
                        <a:pt x="3003" y="364"/>
                        <a:pt x="3031" y="343"/>
                        <a:pt x="3043" y="311"/>
                      </a:cubicBezTo>
                      <a:cubicBezTo>
                        <a:pt x="3060" y="264"/>
                        <a:pt x="3036" y="214"/>
                        <a:pt x="2989" y="196"/>
                      </a:cubicBezTo>
                      <a:cubicBezTo>
                        <a:pt x="2598" y="55"/>
                        <a:pt x="2233" y="0"/>
                        <a:pt x="19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728"/>
        <p:cNvGrpSpPr/>
        <p:nvPr/>
      </p:nvGrpSpPr>
      <p:grpSpPr>
        <a:xfrm>
          <a:off x="0" y="0"/>
          <a:ext cx="0" cy="0"/>
          <a:chOff x="0" y="0"/>
          <a:chExt cx="0" cy="0"/>
        </a:xfrm>
      </p:grpSpPr>
      <p:pic>
        <p:nvPicPr>
          <p:cNvPr id="1729" name="Google Shape;1729;p33"/>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730" name="Google Shape;1730;p33"/>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1" name="Google Shape;1731;p33"/>
          <p:cNvGrpSpPr/>
          <p:nvPr/>
        </p:nvGrpSpPr>
        <p:grpSpPr>
          <a:xfrm>
            <a:off x="226705" y="1809725"/>
            <a:ext cx="2952751" cy="3020321"/>
            <a:chOff x="226705" y="1809725"/>
            <a:chExt cx="2952751" cy="3020321"/>
          </a:xfrm>
        </p:grpSpPr>
        <p:sp>
          <p:nvSpPr>
            <p:cNvPr id="1732" name="Google Shape;1732;p33"/>
            <p:cNvSpPr/>
            <p:nvPr/>
          </p:nvSpPr>
          <p:spPr>
            <a:xfrm>
              <a:off x="1241750" y="1809725"/>
              <a:ext cx="231900" cy="231900"/>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3"/>
            <p:cNvSpPr/>
            <p:nvPr/>
          </p:nvSpPr>
          <p:spPr>
            <a:xfrm>
              <a:off x="2642425" y="2605875"/>
              <a:ext cx="332700" cy="332700"/>
            </a:xfrm>
            <a:prstGeom prst="mathMultiply">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4" name="Google Shape;1734;p33"/>
            <p:cNvGrpSpPr/>
            <p:nvPr/>
          </p:nvGrpSpPr>
          <p:grpSpPr>
            <a:xfrm>
              <a:off x="2246408" y="3076111"/>
              <a:ext cx="449689" cy="407608"/>
              <a:chOff x="5752459" y="1744741"/>
              <a:chExt cx="577117" cy="523110"/>
            </a:xfrm>
          </p:grpSpPr>
          <p:sp>
            <p:nvSpPr>
              <p:cNvPr id="1735" name="Google Shape;1735;p33"/>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3"/>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7" name="Google Shape;1737;p33"/>
              <p:cNvGrpSpPr/>
              <p:nvPr/>
            </p:nvGrpSpPr>
            <p:grpSpPr>
              <a:xfrm>
                <a:off x="5876129" y="1859008"/>
                <a:ext cx="343285" cy="332191"/>
                <a:chOff x="5876129" y="1859008"/>
                <a:chExt cx="343285" cy="332191"/>
              </a:xfrm>
            </p:grpSpPr>
            <p:sp>
              <p:nvSpPr>
                <p:cNvPr id="1738" name="Google Shape;1738;p33"/>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3"/>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3"/>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3"/>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42" name="Google Shape;1742;p33"/>
            <p:cNvGrpSpPr/>
            <p:nvPr/>
          </p:nvGrpSpPr>
          <p:grpSpPr>
            <a:xfrm>
              <a:off x="1907368" y="1898423"/>
              <a:ext cx="449707" cy="538188"/>
              <a:chOff x="4512263" y="939351"/>
              <a:chExt cx="673517" cy="806032"/>
            </a:xfrm>
          </p:grpSpPr>
          <p:sp>
            <p:nvSpPr>
              <p:cNvPr id="1743" name="Google Shape;1743;p33"/>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3"/>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3"/>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3"/>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3"/>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3"/>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3"/>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3"/>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3"/>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2" name="Google Shape;1752;p33"/>
            <p:cNvGrpSpPr/>
            <p:nvPr/>
          </p:nvGrpSpPr>
          <p:grpSpPr>
            <a:xfrm>
              <a:off x="488372" y="2007228"/>
              <a:ext cx="449702" cy="320566"/>
              <a:chOff x="5497632" y="1159795"/>
              <a:chExt cx="679822" cy="484604"/>
            </a:xfrm>
          </p:grpSpPr>
          <p:sp>
            <p:nvSpPr>
              <p:cNvPr id="1753" name="Google Shape;1753;p33"/>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3"/>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3"/>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3"/>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7" name="Google Shape;1757;p33"/>
            <p:cNvGrpSpPr/>
            <p:nvPr/>
          </p:nvGrpSpPr>
          <p:grpSpPr>
            <a:xfrm>
              <a:off x="1473650" y="4041107"/>
              <a:ext cx="1037725" cy="563054"/>
              <a:chOff x="4228380" y="3652686"/>
              <a:chExt cx="1447719" cy="785510"/>
            </a:xfrm>
          </p:grpSpPr>
          <p:sp>
            <p:nvSpPr>
              <p:cNvPr id="1758" name="Google Shape;1758;p33"/>
              <p:cNvSpPr/>
              <p:nvPr/>
            </p:nvSpPr>
            <p:spPr>
              <a:xfrm>
                <a:off x="4384538" y="3652686"/>
                <a:ext cx="1291561" cy="281205"/>
              </a:xfrm>
              <a:custGeom>
                <a:avLst/>
                <a:gdLst/>
                <a:ahLst/>
                <a:cxnLst/>
                <a:rect l="l" t="t" r="r" b="b"/>
                <a:pathLst>
                  <a:path w="57963" h="12620" extrusionOk="0">
                    <a:moveTo>
                      <a:pt x="0" y="1"/>
                    </a:moveTo>
                    <a:lnTo>
                      <a:pt x="0" y="1616"/>
                    </a:lnTo>
                    <a:lnTo>
                      <a:pt x="7618" y="1616"/>
                    </a:lnTo>
                    <a:lnTo>
                      <a:pt x="7618" y="11004"/>
                    </a:lnTo>
                    <a:lnTo>
                      <a:pt x="0" y="11004"/>
                    </a:lnTo>
                    <a:lnTo>
                      <a:pt x="0" y="12620"/>
                    </a:lnTo>
                    <a:lnTo>
                      <a:pt x="52900" y="12620"/>
                    </a:lnTo>
                    <a:cubicBezTo>
                      <a:pt x="55694" y="12620"/>
                      <a:pt x="57961" y="9822"/>
                      <a:pt x="57961" y="6372"/>
                    </a:cubicBezTo>
                    <a:lnTo>
                      <a:pt x="57961" y="6245"/>
                    </a:lnTo>
                    <a:cubicBezTo>
                      <a:pt x="57962" y="2798"/>
                      <a:pt x="55695" y="1"/>
                      <a:pt x="529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3"/>
              <p:cNvSpPr/>
              <p:nvPr/>
            </p:nvSpPr>
            <p:spPr>
              <a:xfrm>
                <a:off x="5013471" y="3688739"/>
                <a:ext cx="626673" cy="209188"/>
              </a:xfrm>
              <a:custGeom>
                <a:avLst/>
                <a:gdLst/>
                <a:ahLst/>
                <a:cxnLst/>
                <a:rect l="l" t="t" r="r" b="b"/>
                <a:pathLst>
                  <a:path w="28124" h="9388" extrusionOk="0">
                    <a:moveTo>
                      <a:pt x="1" y="1"/>
                    </a:moveTo>
                    <a:lnTo>
                      <a:pt x="1" y="9387"/>
                    </a:lnTo>
                    <a:lnTo>
                      <a:pt x="24435" y="9387"/>
                    </a:lnTo>
                    <a:cubicBezTo>
                      <a:pt x="26471" y="9387"/>
                      <a:pt x="28124" y="7306"/>
                      <a:pt x="28122" y="4741"/>
                    </a:cubicBezTo>
                    <a:lnTo>
                      <a:pt x="28122" y="4647"/>
                    </a:lnTo>
                    <a:cubicBezTo>
                      <a:pt x="28122" y="2081"/>
                      <a:pt x="26471" y="1"/>
                      <a:pt x="244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3"/>
              <p:cNvSpPr/>
              <p:nvPr/>
            </p:nvSpPr>
            <p:spPr>
              <a:xfrm>
                <a:off x="4410052" y="3688695"/>
                <a:ext cx="632622" cy="209188"/>
              </a:xfrm>
              <a:custGeom>
                <a:avLst/>
                <a:gdLst/>
                <a:ahLst/>
                <a:cxnLst/>
                <a:rect l="l" t="t" r="r" b="b"/>
                <a:pathLst>
                  <a:path w="28391" h="9388" extrusionOk="0">
                    <a:moveTo>
                      <a:pt x="1" y="0"/>
                    </a:moveTo>
                    <a:cubicBezTo>
                      <a:pt x="1" y="0"/>
                      <a:pt x="2062" y="4564"/>
                      <a:pt x="1" y="9387"/>
                    </a:cubicBezTo>
                    <a:lnTo>
                      <a:pt x="27081" y="9387"/>
                    </a:lnTo>
                    <a:cubicBezTo>
                      <a:pt x="27081" y="9387"/>
                      <a:pt x="27081" y="9387"/>
                      <a:pt x="27081" y="9387"/>
                    </a:cubicBezTo>
                    <a:cubicBezTo>
                      <a:pt x="27083" y="9387"/>
                      <a:pt x="28391" y="8134"/>
                      <a:pt x="28391" y="4695"/>
                    </a:cubicBezTo>
                    <a:cubicBezTo>
                      <a:pt x="28391" y="1253"/>
                      <a:pt x="27080" y="0"/>
                      <a:pt x="2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3"/>
              <p:cNvSpPr/>
              <p:nvPr/>
            </p:nvSpPr>
            <p:spPr>
              <a:xfrm>
                <a:off x="5179077" y="3652686"/>
                <a:ext cx="86835" cy="281250"/>
              </a:xfrm>
              <a:custGeom>
                <a:avLst/>
                <a:gdLst/>
                <a:ahLst/>
                <a:cxnLst/>
                <a:rect l="l" t="t" r="r" b="b"/>
                <a:pathLst>
                  <a:path w="3897" h="12622" extrusionOk="0">
                    <a:moveTo>
                      <a:pt x="313" y="1"/>
                    </a:moveTo>
                    <a:cubicBezTo>
                      <a:pt x="1287" y="2839"/>
                      <a:pt x="1883" y="7153"/>
                      <a:pt x="0" y="12622"/>
                    </a:cubicBezTo>
                    <a:lnTo>
                      <a:pt x="2353" y="12622"/>
                    </a:lnTo>
                    <a:cubicBezTo>
                      <a:pt x="3897" y="7446"/>
                      <a:pt x="3492" y="3142"/>
                      <a:pt x="2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3"/>
              <p:cNvSpPr/>
              <p:nvPr/>
            </p:nvSpPr>
            <p:spPr>
              <a:xfrm>
                <a:off x="5447117" y="3652686"/>
                <a:ext cx="86857" cy="281250"/>
              </a:xfrm>
              <a:custGeom>
                <a:avLst/>
                <a:gdLst/>
                <a:ahLst/>
                <a:cxnLst/>
                <a:rect l="l" t="t" r="r" b="b"/>
                <a:pathLst>
                  <a:path w="3898" h="12622" extrusionOk="0">
                    <a:moveTo>
                      <a:pt x="313" y="1"/>
                    </a:moveTo>
                    <a:cubicBezTo>
                      <a:pt x="1286" y="2839"/>
                      <a:pt x="1883" y="7153"/>
                      <a:pt x="1" y="12622"/>
                    </a:cubicBezTo>
                    <a:lnTo>
                      <a:pt x="2353" y="12622"/>
                    </a:lnTo>
                    <a:cubicBezTo>
                      <a:pt x="3897" y="7446"/>
                      <a:pt x="3493" y="3142"/>
                      <a:pt x="2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3"/>
              <p:cNvSpPr/>
              <p:nvPr/>
            </p:nvSpPr>
            <p:spPr>
              <a:xfrm>
                <a:off x="4265525" y="3931110"/>
                <a:ext cx="1029875" cy="224296"/>
              </a:xfrm>
              <a:custGeom>
                <a:avLst/>
                <a:gdLst/>
                <a:ahLst/>
                <a:cxnLst/>
                <a:rect l="l" t="t" r="r" b="b"/>
                <a:pathLst>
                  <a:path w="46219" h="10066" extrusionOk="0">
                    <a:moveTo>
                      <a:pt x="4036" y="1"/>
                    </a:moveTo>
                    <a:cubicBezTo>
                      <a:pt x="1809" y="1"/>
                      <a:pt x="1" y="2232"/>
                      <a:pt x="0" y="4985"/>
                    </a:cubicBezTo>
                    <a:lnTo>
                      <a:pt x="0" y="5085"/>
                    </a:lnTo>
                    <a:cubicBezTo>
                      <a:pt x="0" y="7836"/>
                      <a:pt x="1807" y="10066"/>
                      <a:pt x="4036" y="10066"/>
                    </a:cubicBezTo>
                    <a:lnTo>
                      <a:pt x="46219" y="10066"/>
                    </a:lnTo>
                    <a:lnTo>
                      <a:pt x="46219" y="8777"/>
                    </a:lnTo>
                    <a:lnTo>
                      <a:pt x="40144" y="8777"/>
                    </a:lnTo>
                    <a:lnTo>
                      <a:pt x="40144" y="1291"/>
                    </a:lnTo>
                    <a:lnTo>
                      <a:pt x="46219" y="1291"/>
                    </a:lnTo>
                    <a:lnTo>
                      <a:pt x="46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3"/>
              <p:cNvSpPr/>
              <p:nvPr/>
            </p:nvSpPr>
            <p:spPr>
              <a:xfrm>
                <a:off x="4501946" y="3931110"/>
                <a:ext cx="1029897" cy="224296"/>
              </a:xfrm>
              <a:custGeom>
                <a:avLst/>
                <a:gdLst/>
                <a:ahLst/>
                <a:cxnLst/>
                <a:rect l="l" t="t" r="r" b="b"/>
                <a:pathLst>
                  <a:path w="46220" h="10066" extrusionOk="0">
                    <a:moveTo>
                      <a:pt x="4037" y="1"/>
                    </a:moveTo>
                    <a:cubicBezTo>
                      <a:pt x="1808" y="1"/>
                      <a:pt x="1" y="2232"/>
                      <a:pt x="1" y="4985"/>
                    </a:cubicBezTo>
                    <a:lnTo>
                      <a:pt x="1" y="5085"/>
                    </a:lnTo>
                    <a:cubicBezTo>
                      <a:pt x="1" y="7836"/>
                      <a:pt x="1808" y="10066"/>
                      <a:pt x="4037" y="10066"/>
                    </a:cubicBezTo>
                    <a:lnTo>
                      <a:pt x="46219" y="10066"/>
                    </a:lnTo>
                    <a:lnTo>
                      <a:pt x="46219" y="8777"/>
                    </a:lnTo>
                    <a:lnTo>
                      <a:pt x="40147" y="8777"/>
                    </a:lnTo>
                    <a:lnTo>
                      <a:pt x="40147" y="1291"/>
                    </a:lnTo>
                    <a:lnTo>
                      <a:pt x="46219" y="1291"/>
                    </a:lnTo>
                    <a:lnTo>
                      <a:pt x="462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3"/>
              <p:cNvSpPr/>
              <p:nvPr/>
            </p:nvSpPr>
            <p:spPr>
              <a:xfrm>
                <a:off x="4530602" y="3959855"/>
                <a:ext cx="499707" cy="166829"/>
              </a:xfrm>
              <a:custGeom>
                <a:avLst/>
                <a:gdLst/>
                <a:ahLst/>
                <a:cxnLst/>
                <a:rect l="l" t="t" r="r" b="b"/>
                <a:pathLst>
                  <a:path w="22426" h="7487" extrusionOk="0">
                    <a:moveTo>
                      <a:pt x="2942" y="1"/>
                    </a:moveTo>
                    <a:cubicBezTo>
                      <a:pt x="1318" y="1"/>
                      <a:pt x="0" y="1659"/>
                      <a:pt x="0" y="3706"/>
                    </a:cubicBezTo>
                    <a:lnTo>
                      <a:pt x="0" y="3781"/>
                    </a:lnTo>
                    <a:cubicBezTo>
                      <a:pt x="1" y="5828"/>
                      <a:pt x="1319" y="7487"/>
                      <a:pt x="2942" y="7487"/>
                    </a:cubicBezTo>
                    <a:lnTo>
                      <a:pt x="22426" y="7487"/>
                    </a:lnTo>
                    <a:lnTo>
                      <a:pt x="224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3"/>
              <p:cNvSpPr/>
              <p:nvPr/>
            </p:nvSpPr>
            <p:spPr>
              <a:xfrm>
                <a:off x="5007031" y="3959855"/>
                <a:ext cx="504476" cy="166829"/>
              </a:xfrm>
              <a:custGeom>
                <a:avLst/>
                <a:gdLst/>
                <a:ahLst/>
                <a:cxnLst/>
                <a:rect l="l" t="t" r="r" b="b"/>
                <a:pathLst>
                  <a:path w="22640" h="7487" extrusionOk="0">
                    <a:moveTo>
                      <a:pt x="1045" y="1"/>
                    </a:moveTo>
                    <a:cubicBezTo>
                      <a:pt x="1045" y="1"/>
                      <a:pt x="0" y="999"/>
                      <a:pt x="0" y="3743"/>
                    </a:cubicBezTo>
                    <a:cubicBezTo>
                      <a:pt x="0" y="6489"/>
                      <a:pt x="1046" y="7487"/>
                      <a:pt x="1045" y="7487"/>
                    </a:cubicBezTo>
                    <a:lnTo>
                      <a:pt x="22639" y="7487"/>
                    </a:lnTo>
                    <a:cubicBezTo>
                      <a:pt x="20996" y="3639"/>
                      <a:pt x="22639" y="1"/>
                      <a:pt x="22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3"/>
              <p:cNvSpPr/>
              <p:nvPr/>
            </p:nvSpPr>
            <p:spPr>
              <a:xfrm>
                <a:off x="4228380" y="4156991"/>
                <a:ext cx="1291538" cy="281205"/>
              </a:xfrm>
              <a:custGeom>
                <a:avLst/>
                <a:gdLst/>
                <a:ahLst/>
                <a:cxnLst/>
                <a:rect l="l" t="t" r="r" b="b"/>
                <a:pathLst>
                  <a:path w="57962" h="12620" extrusionOk="0">
                    <a:moveTo>
                      <a:pt x="0" y="0"/>
                    </a:moveTo>
                    <a:lnTo>
                      <a:pt x="0" y="1616"/>
                    </a:lnTo>
                    <a:lnTo>
                      <a:pt x="7617" y="1616"/>
                    </a:lnTo>
                    <a:lnTo>
                      <a:pt x="7617" y="11004"/>
                    </a:lnTo>
                    <a:lnTo>
                      <a:pt x="0" y="11004"/>
                    </a:lnTo>
                    <a:lnTo>
                      <a:pt x="0" y="12619"/>
                    </a:lnTo>
                    <a:lnTo>
                      <a:pt x="52899" y="12619"/>
                    </a:lnTo>
                    <a:cubicBezTo>
                      <a:pt x="55693" y="12619"/>
                      <a:pt x="57960" y="9822"/>
                      <a:pt x="57960" y="6373"/>
                    </a:cubicBezTo>
                    <a:lnTo>
                      <a:pt x="57960" y="6247"/>
                    </a:lnTo>
                    <a:cubicBezTo>
                      <a:pt x="57961" y="2796"/>
                      <a:pt x="55695" y="0"/>
                      <a:pt x="52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3"/>
              <p:cNvSpPr/>
              <p:nvPr/>
            </p:nvSpPr>
            <p:spPr>
              <a:xfrm>
                <a:off x="4857290" y="4192978"/>
                <a:ext cx="626673" cy="209210"/>
              </a:xfrm>
              <a:custGeom>
                <a:avLst/>
                <a:gdLst/>
                <a:ahLst/>
                <a:cxnLst/>
                <a:rect l="l" t="t" r="r" b="b"/>
                <a:pathLst>
                  <a:path w="28124" h="9389" extrusionOk="0">
                    <a:moveTo>
                      <a:pt x="1" y="1"/>
                    </a:moveTo>
                    <a:lnTo>
                      <a:pt x="1" y="9389"/>
                    </a:lnTo>
                    <a:lnTo>
                      <a:pt x="24435" y="9389"/>
                    </a:lnTo>
                    <a:cubicBezTo>
                      <a:pt x="26471" y="9389"/>
                      <a:pt x="28124" y="7309"/>
                      <a:pt x="28123" y="4742"/>
                    </a:cubicBezTo>
                    <a:lnTo>
                      <a:pt x="28123" y="4649"/>
                    </a:lnTo>
                    <a:cubicBezTo>
                      <a:pt x="28123" y="2082"/>
                      <a:pt x="26471" y="1"/>
                      <a:pt x="244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3"/>
              <p:cNvSpPr/>
              <p:nvPr/>
            </p:nvSpPr>
            <p:spPr>
              <a:xfrm>
                <a:off x="4253871" y="4192978"/>
                <a:ext cx="632645" cy="209210"/>
              </a:xfrm>
              <a:custGeom>
                <a:avLst/>
                <a:gdLst/>
                <a:ahLst/>
                <a:cxnLst/>
                <a:rect l="l" t="t" r="r" b="b"/>
                <a:pathLst>
                  <a:path w="28392" h="9389" extrusionOk="0">
                    <a:moveTo>
                      <a:pt x="1" y="1"/>
                    </a:moveTo>
                    <a:cubicBezTo>
                      <a:pt x="1" y="1"/>
                      <a:pt x="2062" y="4565"/>
                      <a:pt x="1" y="9389"/>
                    </a:cubicBezTo>
                    <a:lnTo>
                      <a:pt x="27081" y="9389"/>
                    </a:lnTo>
                    <a:cubicBezTo>
                      <a:pt x="27081" y="9389"/>
                      <a:pt x="28392" y="8136"/>
                      <a:pt x="28392" y="4696"/>
                    </a:cubicBezTo>
                    <a:cubicBezTo>
                      <a:pt x="28392" y="1253"/>
                      <a:pt x="27080" y="1"/>
                      <a:pt x="270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3"/>
              <p:cNvSpPr/>
              <p:nvPr/>
            </p:nvSpPr>
            <p:spPr>
              <a:xfrm>
                <a:off x="4423176" y="3726799"/>
                <a:ext cx="614351" cy="8467"/>
              </a:xfrm>
              <a:custGeom>
                <a:avLst/>
                <a:gdLst/>
                <a:ahLst/>
                <a:cxnLst/>
                <a:rect l="l" t="t" r="r" b="b"/>
                <a:pathLst>
                  <a:path w="27571" h="380" extrusionOk="0">
                    <a:moveTo>
                      <a:pt x="0" y="1"/>
                    </a:moveTo>
                    <a:lnTo>
                      <a:pt x="0" y="380"/>
                    </a:lnTo>
                    <a:lnTo>
                      <a:pt x="27570" y="380"/>
                    </a:lnTo>
                    <a:lnTo>
                      <a:pt x="27570"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3"/>
              <p:cNvSpPr/>
              <p:nvPr/>
            </p:nvSpPr>
            <p:spPr>
              <a:xfrm>
                <a:off x="4429638" y="3770250"/>
                <a:ext cx="607911" cy="8467"/>
              </a:xfrm>
              <a:custGeom>
                <a:avLst/>
                <a:gdLst/>
                <a:ahLst/>
                <a:cxnLst/>
                <a:rect l="l" t="t" r="r" b="b"/>
                <a:pathLst>
                  <a:path w="27282" h="380" extrusionOk="0">
                    <a:moveTo>
                      <a:pt x="1" y="1"/>
                    </a:moveTo>
                    <a:lnTo>
                      <a:pt x="1" y="380"/>
                    </a:lnTo>
                    <a:lnTo>
                      <a:pt x="27281" y="380"/>
                    </a:lnTo>
                    <a:lnTo>
                      <a:pt x="27281"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3"/>
              <p:cNvSpPr/>
              <p:nvPr/>
            </p:nvSpPr>
            <p:spPr>
              <a:xfrm>
                <a:off x="4428413" y="3813702"/>
                <a:ext cx="609137" cy="8467"/>
              </a:xfrm>
              <a:custGeom>
                <a:avLst/>
                <a:gdLst/>
                <a:ahLst/>
                <a:cxnLst/>
                <a:rect l="l" t="t" r="r" b="b"/>
                <a:pathLst>
                  <a:path w="27337" h="380" extrusionOk="0">
                    <a:moveTo>
                      <a:pt x="0" y="0"/>
                    </a:moveTo>
                    <a:lnTo>
                      <a:pt x="0" y="380"/>
                    </a:lnTo>
                    <a:lnTo>
                      <a:pt x="27336" y="380"/>
                    </a:lnTo>
                    <a:lnTo>
                      <a:pt x="27336"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3"/>
              <p:cNvSpPr/>
              <p:nvPr/>
            </p:nvSpPr>
            <p:spPr>
              <a:xfrm>
                <a:off x="4422396" y="3857153"/>
                <a:ext cx="615153" cy="8467"/>
              </a:xfrm>
              <a:custGeom>
                <a:avLst/>
                <a:gdLst/>
                <a:ahLst/>
                <a:cxnLst/>
                <a:rect l="l" t="t" r="r" b="b"/>
                <a:pathLst>
                  <a:path w="27607" h="380" extrusionOk="0">
                    <a:moveTo>
                      <a:pt x="1" y="0"/>
                    </a:moveTo>
                    <a:lnTo>
                      <a:pt x="1" y="379"/>
                    </a:lnTo>
                    <a:lnTo>
                      <a:pt x="27606" y="379"/>
                    </a:lnTo>
                    <a:lnTo>
                      <a:pt x="27606"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3"/>
              <p:cNvSpPr/>
              <p:nvPr/>
            </p:nvSpPr>
            <p:spPr>
              <a:xfrm>
                <a:off x="4557297" y="4104225"/>
                <a:ext cx="944176" cy="8467"/>
              </a:xfrm>
              <a:custGeom>
                <a:avLst/>
                <a:gdLst/>
                <a:ahLst/>
                <a:cxnLst/>
                <a:rect l="l" t="t" r="r" b="b"/>
                <a:pathLst>
                  <a:path w="42373" h="380" extrusionOk="0">
                    <a:moveTo>
                      <a:pt x="0" y="0"/>
                    </a:moveTo>
                    <a:lnTo>
                      <a:pt x="0" y="379"/>
                    </a:lnTo>
                    <a:lnTo>
                      <a:pt x="42373" y="379"/>
                    </a:lnTo>
                    <a:lnTo>
                      <a:pt x="42373"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3"/>
              <p:cNvSpPr/>
              <p:nvPr/>
            </p:nvSpPr>
            <p:spPr>
              <a:xfrm>
                <a:off x="4532741" y="4060774"/>
                <a:ext cx="958749" cy="8467"/>
              </a:xfrm>
              <a:custGeom>
                <a:avLst/>
                <a:gdLst/>
                <a:ahLst/>
                <a:cxnLst/>
                <a:rect l="l" t="t" r="r" b="b"/>
                <a:pathLst>
                  <a:path w="43027" h="380" extrusionOk="0">
                    <a:moveTo>
                      <a:pt x="0" y="0"/>
                    </a:moveTo>
                    <a:lnTo>
                      <a:pt x="0" y="379"/>
                    </a:lnTo>
                    <a:lnTo>
                      <a:pt x="43026" y="379"/>
                    </a:lnTo>
                    <a:lnTo>
                      <a:pt x="43026"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3"/>
              <p:cNvSpPr/>
              <p:nvPr/>
            </p:nvSpPr>
            <p:spPr>
              <a:xfrm>
                <a:off x="4532741" y="4017322"/>
                <a:ext cx="960710" cy="8467"/>
              </a:xfrm>
              <a:custGeom>
                <a:avLst/>
                <a:gdLst/>
                <a:ahLst/>
                <a:cxnLst/>
                <a:rect l="l" t="t" r="r" b="b"/>
                <a:pathLst>
                  <a:path w="43115" h="380" extrusionOk="0">
                    <a:moveTo>
                      <a:pt x="0" y="0"/>
                    </a:moveTo>
                    <a:lnTo>
                      <a:pt x="0" y="380"/>
                    </a:lnTo>
                    <a:lnTo>
                      <a:pt x="43115" y="380"/>
                    </a:lnTo>
                    <a:lnTo>
                      <a:pt x="43115"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3"/>
              <p:cNvSpPr/>
              <p:nvPr/>
            </p:nvSpPr>
            <p:spPr>
              <a:xfrm>
                <a:off x="4557297" y="3973848"/>
                <a:ext cx="945402" cy="8467"/>
              </a:xfrm>
              <a:custGeom>
                <a:avLst/>
                <a:gdLst/>
                <a:ahLst/>
                <a:cxnLst/>
                <a:rect l="l" t="t" r="r" b="b"/>
                <a:pathLst>
                  <a:path w="42428" h="380" extrusionOk="0">
                    <a:moveTo>
                      <a:pt x="0" y="1"/>
                    </a:moveTo>
                    <a:lnTo>
                      <a:pt x="0" y="380"/>
                    </a:lnTo>
                    <a:lnTo>
                      <a:pt x="42427" y="380"/>
                    </a:lnTo>
                    <a:lnTo>
                      <a:pt x="42427"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3"/>
              <p:cNvSpPr/>
              <p:nvPr/>
            </p:nvSpPr>
            <p:spPr>
              <a:xfrm>
                <a:off x="4269090" y="4228184"/>
                <a:ext cx="1191200" cy="8467"/>
              </a:xfrm>
              <a:custGeom>
                <a:avLst/>
                <a:gdLst/>
                <a:ahLst/>
                <a:cxnLst/>
                <a:rect l="l" t="t" r="r" b="b"/>
                <a:pathLst>
                  <a:path w="53459" h="380" extrusionOk="0">
                    <a:moveTo>
                      <a:pt x="0" y="0"/>
                    </a:moveTo>
                    <a:lnTo>
                      <a:pt x="0" y="379"/>
                    </a:lnTo>
                    <a:lnTo>
                      <a:pt x="53458" y="379"/>
                    </a:lnTo>
                    <a:lnTo>
                      <a:pt x="53458"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3"/>
              <p:cNvSpPr/>
              <p:nvPr/>
            </p:nvSpPr>
            <p:spPr>
              <a:xfrm>
                <a:off x="4281591" y="4271614"/>
                <a:ext cx="1178655" cy="8467"/>
              </a:xfrm>
              <a:custGeom>
                <a:avLst/>
                <a:gdLst/>
                <a:ahLst/>
                <a:cxnLst/>
                <a:rect l="l" t="t" r="r" b="b"/>
                <a:pathLst>
                  <a:path w="52896" h="380" extrusionOk="0">
                    <a:moveTo>
                      <a:pt x="1" y="1"/>
                    </a:moveTo>
                    <a:lnTo>
                      <a:pt x="1" y="380"/>
                    </a:lnTo>
                    <a:lnTo>
                      <a:pt x="52895" y="380"/>
                    </a:lnTo>
                    <a:lnTo>
                      <a:pt x="52895"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3"/>
              <p:cNvSpPr/>
              <p:nvPr/>
            </p:nvSpPr>
            <p:spPr>
              <a:xfrm>
                <a:off x="4279207" y="4315087"/>
                <a:ext cx="1181084" cy="8467"/>
              </a:xfrm>
              <a:custGeom>
                <a:avLst/>
                <a:gdLst/>
                <a:ahLst/>
                <a:cxnLst/>
                <a:rect l="l" t="t" r="r" b="b"/>
                <a:pathLst>
                  <a:path w="53005" h="380" extrusionOk="0">
                    <a:moveTo>
                      <a:pt x="0" y="1"/>
                    </a:moveTo>
                    <a:lnTo>
                      <a:pt x="0" y="380"/>
                    </a:lnTo>
                    <a:lnTo>
                      <a:pt x="53004" y="380"/>
                    </a:lnTo>
                    <a:lnTo>
                      <a:pt x="53004"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3"/>
              <p:cNvSpPr/>
              <p:nvPr/>
            </p:nvSpPr>
            <p:spPr>
              <a:xfrm>
                <a:off x="4267553" y="4358539"/>
                <a:ext cx="1192738" cy="8467"/>
              </a:xfrm>
              <a:custGeom>
                <a:avLst/>
                <a:gdLst/>
                <a:ahLst/>
                <a:cxnLst/>
                <a:rect l="l" t="t" r="r" b="b"/>
                <a:pathLst>
                  <a:path w="53528" h="380" extrusionOk="0">
                    <a:moveTo>
                      <a:pt x="1" y="0"/>
                    </a:moveTo>
                    <a:lnTo>
                      <a:pt x="1" y="380"/>
                    </a:lnTo>
                    <a:lnTo>
                      <a:pt x="53527" y="380"/>
                    </a:lnTo>
                    <a:lnTo>
                      <a:pt x="53527"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3"/>
              <p:cNvSpPr/>
              <p:nvPr/>
            </p:nvSpPr>
            <p:spPr>
              <a:xfrm>
                <a:off x="4634351" y="4025455"/>
                <a:ext cx="53389" cy="131534"/>
              </a:xfrm>
              <a:custGeom>
                <a:avLst/>
                <a:gdLst/>
                <a:ahLst/>
                <a:cxnLst/>
                <a:rect l="l" t="t" r="r" b="b"/>
                <a:pathLst>
                  <a:path w="2396" h="5903" extrusionOk="0">
                    <a:moveTo>
                      <a:pt x="1" y="1"/>
                    </a:moveTo>
                    <a:lnTo>
                      <a:pt x="1" y="5902"/>
                    </a:lnTo>
                    <a:lnTo>
                      <a:pt x="2396" y="5902"/>
                    </a:lnTo>
                    <a:lnTo>
                      <a:pt x="23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3" name="Google Shape;1783;p33"/>
            <p:cNvGrpSpPr/>
            <p:nvPr/>
          </p:nvGrpSpPr>
          <p:grpSpPr>
            <a:xfrm>
              <a:off x="2813087" y="3566995"/>
              <a:ext cx="366369" cy="324010"/>
              <a:chOff x="4967212" y="3076095"/>
              <a:chExt cx="366369" cy="324010"/>
            </a:xfrm>
          </p:grpSpPr>
          <p:sp>
            <p:nvSpPr>
              <p:cNvPr id="1784" name="Google Shape;1784;p33"/>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3"/>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3"/>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3"/>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3"/>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3"/>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3"/>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3"/>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2" name="Google Shape;1792;p33"/>
            <p:cNvSpPr/>
            <p:nvPr/>
          </p:nvSpPr>
          <p:spPr>
            <a:xfrm>
              <a:off x="534895" y="4668601"/>
              <a:ext cx="1318200" cy="1614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3" name="Google Shape;1793;p33"/>
            <p:cNvGrpSpPr/>
            <p:nvPr/>
          </p:nvGrpSpPr>
          <p:grpSpPr>
            <a:xfrm>
              <a:off x="226705" y="2524904"/>
              <a:ext cx="1934780" cy="2237705"/>
              <a:chOff x="3809440" y="119922"/>
              <a:chExt cx="720803" cy="833689"/>
            </a:xfrm>
          </p:grpSpPr>
          <p:sp>
            <p:nvSpPr>
              <p:cNvPr id="1794" name="Google Shape;1794;p33"/>
              <p:cNvSpPr/>
              <p:nvPr/>
            </p:nvSpPr>
            <p:spPr>
              <a:xfrm>
                <a:off x="4018096" y="415459"/>
                <a:ext cx="341212" cy="303376"/>
              </a:xfrm>
              <a:custGeom>
                <a:avLst/>
                <a:gdLst/>
                <a:ahLst/>
                <a:cxnLst/>
                <a:rect l="l" t="t" r="r" b="b"/>
                <a:pathLst>
                  <a:path w="15313" h="13615" extrusionOk="0">
                    <a:moveTo>
                      <a:pt x="357" y="0"/>
                    </a:moveTo>
                    <a:cubicBezTo>
                      <a:pt x="159" y="0"/>
                      <a:pt x="0" y="160"/>
                      <a:pt x="0" y="357"/>
                    </a:cubicBezTo>
                    <a:lnTo>
                      <a:pt x="0" y="13258"/>
                    </a:lnTo>
                    <a:cubicBezTo>
                      <a:pt x="0" y="13455"/>
                      <a:pt x="160" y="13614"/>
                      <a:pt x="357" y="13614"/>
                    </a:cubicBezTo>
                    <a:lnTo>
                      <a:pt x="14955" y="13614"/>
                    </a:lnTo>
                    <a:cubicBezTo>
                      <a:pt x="15153" y="13614"/>
                      <a:pt x="15312" y="13454"/>
                      <a:pt x="15312" y="13258"/>
                    </a:cubicBezTo>
                    <a:lnTo>
                      <a:pt x="15312" y="357"/>
                    </a:lnTo>
                    <a:cubicBezTo>
                      <a:pt x="15312" y="159"/>
                      <a:pt x="15152" y="0"/>
                      <a:pt x="14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3"/>
              <p:cNvSpPr/>
              <p:nvPr/>
            </p:nvSpPr>
            <p:spPr>
              <a:xfrm>
                <a:off x="4031422" y="428316"/>
                <a:ext cx="314562" cy="277595"/>
              </a:xfrm>
              <a:custGeom>
                <a:avLst/>
                <a:gdLst/>
                <a:ahLst/>
                <a:cxnLst/>
                <a:rect l="l" t="t" r="r" b="b"/>
                <a:pathLst>
                  <a:path w="14117" h="12458" extrusionOk="0">
                    <a:moveTo>
                      <a:pt x="327" y="1"/>
                    </a:moveTo>
                    <a:cubicBezTo>
                      <a:pt x="148" y="1"/>
                      <a:pt x="0" y="148"/>
                      <a:pt x="0" y="329"/>
                    </a:cubicBezTo>
                    <a:lnTo>
                      <a:pt x="0" y="12131"/>
                    </a:lnTo>
                    <a:cubicBezTo>
                      <a:pt x="0" y="12311"/>
                      <a:pt x="148" y="12458"/>
                      <a:pt x="327" y="12458"/>
                    </a:cubicBezTo>
                    <a:lnTo>
                      <a:pt x="13789" y="12458"/>
                    </a:lnTo>
                    <a:cubicBezTo>
                      <a:pt x="13971" y="12458"/>
                      <a:pt x="14116" y="12312"/>
                      <a:pt x="14116" y="12131"/>
                    </a:cubicBezTo>
                    <a:lnTo>
                      <a:pt x="14116" y="329"/>
                    </a:lnTo>
                    <a:cubicBezTo>
                      <a:pt x="14116" y="148"/>
                      <a:pt x="13970" y="1"/>
                      <a:pt x="137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3"/>
              <p:cNvSpPr/>
              <p:nvPr/>
            </p:nvSpPr>
            <p:spPr>
              <a:xfrm>
                <a:off x="4186688" y="555351"/>
                <a:ext cx="135923" cy="340633"/>
              </a:xfrm>
              <a:custGeom>
                <a:avLst/>
                <a:gdLst/>
                <a:ahLst/>
                <a:cxnLst/>
                <a:rect l="l" t="t" r="r" b="b"/>
                <a:pathLst>
                  <a:path w="6100" h="15287" extrusionOk="0">
                    <a:moveTo>
                      <a:pt x="6100" y="1"/>
                    </a:moveTo>
                    <a:lnTo>
                      <a:pt x="0" y="348"/>
                    </a:lnTo>
                    <a:lnTo>
                      <a:pt x="1852" y="15286"/>
                    </a:lnTo>
                    <a:lnTo>
                      <a:pt x="5895" y="15172"/>
                    </a:lnTo>
                    <a:lnTo>
                      <a:pt x="6100" y="1"/>
                    </a:lnTo>
                    <a:close/>
                  </a:path>
                </a:pathLst>
              </a:custGeom>
              <a:solidFill>
                <a:srgbClr val="FD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3"/>
              <p:cNvSpPr/>
              <p:nvPr/>
            </p:nvSpPr>
            <p:spPr>
              <a:xfrm>
                <a:off x="4217439" y="892022"/>
                <a:ext cx="130353" cy="49400"/>
              </a:xfrm>
              <a:custGeom>
                <a:avLst/>
                <a:gdLst/>
                <a:ahLst/>
                <a:cxnLst/>
                <a:rect l="l" t="t" r="r" b="b"/>
                <a:pathLst>
                  <a:path w="5850" h="2217" extrusionOk="0">
                    <a:moveTo>
                      <a:pt x="4443" y="1"/>
                    </a:moveTo>
                    <a:lnTo>
                      <a:pt x="434" y="17"/>
                    </a:lnTo>
                    <a:cubicBezTo>
                      <a:pt x="0" y="635"/>
                      <a:pt x="0" y="2217"/>
                      <a:pt x="0" y="2217"/>
                    </a:cubicBezTo>
                    <a:lnTo>
                      <a:pt x="5849" y="2217"/>
                    </a:lnTo>
                    <a:cubicBezTo>
                      <a:pt x="5848" y="1238"/>
                      <a:pt x="5273" y="394"/>
                      <a:pt x="4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3"/>
              <p:cNvSpPr/>
              <p:nvPr/>
            </p:nvSpPr>
            <p:spPr>
              <a:xfrm>
                <a:off x="4217439" y="941423"/>
                <a:ext cx="130330" cy="11141"/>
              </a:xfrm>
              <a:custGeom>
                <a:avLst/>
                <a:gdLst/>
                <a:ahLst/>
                <a:cxnLst/>
                <a:rect l="l" t="t" r="r" b="b"/>
                <a:pathLst>
                  <a:path w="5849" h="500" extrusionOk="0">
                    <a:moveTo>
                      <a:pt x="0" y="1"/>
                    </a:moveTo>
                    <a:lnTo>
                      <a:pt x="0" y="499"/>
                    </a:lnTo>
                    <a:lnTo>
                      <a:pt x="5848" y="499"/>
                    </a:lnTo>
                    <a:lnTo>
                      <a:pt x="58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3"/>
              <p:cNvSpPr/>
              <p:nvPr/>
            </p:nvSpPr>
            <p:spPr>
              <a:xfrm>
                <a:off x="4233416" y="897972"/>
                <a:ext cx="31017" cy="31040"/>
              </a:xfrm>
              <a:custGeom>
                <a:avLst/>
                <a:gdLst/>
                <a:ahLst/>
                <a:cxnLst/>
                <a:rect l="l" t="t" r="r" b="b"/>
                <a:pathLst>
                  <a:path w="1392" h="1393" extrusionOk="0">
                    <a:moveTo>
                      <a:pt x="696" y="1"/>
                    </a:moveTo>
                    <a:cubicBezTo>
                      <a:pt x="313" y="1"/>
                      <a:pt x="1" y="312"/>
                      <a:pt x="1" y="696"/>
                    </a:cubicBezTo>
                    <a:cubicBezTo>
                      <a:pt x="1" y="1080"/>
                      <a:pt x="311" y="1392"/>
                      <a:pt x="696" y="1392"/>
                    </a:cubicBezTo>
                    <a:cubicBezTo>
                      <a:pt x="1080" y="1392"/>
                      <a:pt x="1392" y="1080"/>
                      <a:pt x="1392" y="696"/>
                    </a:cubicBezTo>
                    <a:cubicBezTo>
                      <a:pt x="1392" y="312"/>
                      <a:pt x="1080" y="1"/>
                      <a:pt x="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3"/>
              <p:cNvSpPr/>
              <p:nvPr/>
            </p:nvSpPr>
            <p:spPr>
              <a:xfrm>
                <a:off x="4237850" y="902473"/>
                <a:ext cx="21636" cy="19987"/>
              </a:xfrm>
              <a:custGeom>
                <a:avLst/>
                <a:gdLst/>
                <a:ahLst/>
                <a:cxnLst/>
                <a:rect l="l" t="t" r="r" b="b"/>
                <a:pathLst>
                  <a:path w="971" h="897" extrusionOk="0">
                    <a:moveTo>
                      <a:pt x="485" y="0"/>
                    </a:moveTo>
                    <a:cubicBezTo>
                      <a:pt x="467" y="0"/>
                      <a:pt x="450" y="9"/>
                      <a:pt x="441" y="27"/>
                    </a:cubicBezTo>
                    <a:lnTo>
                      <a:pt x="334" y="243"/>
                    </a:lnTo>
                    <a:cubicBezTo>
                      <a:pt x="328" y="258"/>
                      <a:pt x="313" y="269"/>
                      <a:pt x="297" y="270"/>
                    </a:cubicBezTo>
                    <a:lnTo>
                      <a:pt x="58" y="305"/>
                    </a:lnTo>
                    <a:cubicBezTo>
                      <a:pt x="16" y="310"/>
                      <a:pt x="0" y="360"/>
                      <a:pt x="30" y="389"/>
                    </a:cubicBezTo>
                    <a:lnTo>
                      <a:pt x="203" y="557"/>
                    </a:lnTo>
                    <a:cubicBezTo>
                      <a:pt x="215" y="569"/>
                      <a:pt x="221" y="585"/>
                      <a:pt x="218" y="601"/>
                    </a:cubicBezTo>
                    <a:lnTo>
                      <a:pt x="176" y="839"/>
                    </a:lnTo>
                    <a:cubicBezTo>
                      <a:pt x="171" y="870"/>
                      <a:pt x="197" y="897"/>
                      <a:pt x="226" y="897"/>
                    </a:cubicBezTo>
                    <a:cubicBezTo>
                      <a:pt x="234" y="897"/>
                      <a:pt x="242" y="895"/>
                      <a:pt x="249" y="891"/>
                    </a:cubicBezTo>
                    <a:lnTo>
                      <a:pt x="463" y="779"/>
                    </a:lnTo>
                    <a:cubicBezTo>
                      <a:pt x="470" y="775"/>
                      <a:pt x="478" y="773"/>
                      <a:pt x="486" y="773"/>
                    </a:cubicBezTo>
                    <a:cubicBezTo>
                      <a:pt x="494" y="773"/>
                      <a:pt x="502" y="775"/>
                      <a:pt x="508" y="779"/>
                    </a:cubicBezTo>
                    <a:lnTo>
                      <a:pt x="722" y="891"/>
                    </a:lnTo>
                    <a:cubicBezTo>
                      <a:pt x="729" y="895"/>
                      <a:pt x="737" y="896"/>
                      <a:pt x="744" y="896"/>
                    </a:cubicBezTo>
                    <a:cubicBezTo>
                      <a:pt x="774" y="896"/>
                      <a:pt x="800" y="870"/>
                      <a:pt x="795" y="839"/>
                    </a:cubicBezTo>
                    <a:lnTo>
                      <a:pt x="753" y="601"/>
                    </a:lnTo>
                    <a:cubicBezTo>
                      <a:pt x="751" y="585"/>
                      <a:pt x="756" y="569"/>
                      <a:pt x="768" y="557"/>
                    </a:cubicBezTo>
                    <a:lnTo>
                      <a:pt x="941" y="389"/>
                    </a:lnTo>
                    <a:cubicBezTo>
                      <a:pt x="971" y="359"/>
                      <a:pt x="955" y="310"/>
                      <a:pt x="913" y="305"/>
                    </a:cubicBezTo>
                    <a:lnTo>
                      <a:pt x="674" y="270"/>
                    </a:lnTo>
                    <a:cubicBezTo>
                      <a:pt x="658" y="268"/>
                      <a:pt x="644" y="258"/>
                      <a:pt x="637" y="243"/>
                    </a:cubicBezTo>
                    <a:lnTo>
                      <a:pt x="530" y="27"/>
                    </a:lnTo>
                    <a:cubicBezTo>
                      <a:pt x="521" y="9"/>
                      <a:pt x="503" y="0"/>
                      <a:pt x="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3"/>
              <p:cNvSpPr/>
              <p:nvPr/>
            </p:nvSpPr>
            <p:spPr>
              <a:xfrm>
                <a:off x="4297122" y="890863"/>
                <a:ext cx="50514" cy="32265"/>
              </a:xfrm>
              <a:custGeom>
                <a:avLst/>
                <a:gdLst/>
                <a:ahLst/>
                <a:cxnLst/>
                <a:rect l="l" t="t" r="r" b="b"/>
                <a:pathLst>
                  <a:path w="2267" h="1448" extrusionOk="0">
                    <a:moveTo>
                      <a:pt x="1051" y="128"/>
                    </a:moveTo>
                    <a:lnTo>
                      <a:pt x="1825" y="233"/>
                    </a:lnTo>
                    <a:cubicBezTo>
                      <a:pt x="1855" y="239"/>
                      <a:pt x="1886" y="248"/>
                      <a:pt x="1913" y="262"/>
                    </a:cubicBezTo>
                    <a:cubicBezTo>
                      <a:pt x="2062" y="339"/>
                      <a:pt x="2123" y="524"/>
                      <a:pt x="2046" y="675"/>
                    </a:cubicBezTo>
                    <a:cubicBezTo>
                      <a:pt x="1991" y="782"/>
                      <a:pt x="1882" y="843"/>
                      <a:pt x="1770" y="843"/>
                    </a:cubicBezTo>
                    <a:cubicBezTo>
                      <a:pt x="1723" y="843"/>
                      <a:pt x="1676" y="832"/>
                      <a:pt x="1632" y="810"/>
                    </a:cubicBezTo>
                    <a:cubicBezTo>
                      <a:pt x="1604" y="795"/>
                      <a:pt x="1578" y="777"/>
                      <a:pt x="1556" y="755"/>
                    </a:cubicBezTo>
                    <a:lnTo>
                      <a:pt x="1462" y="657"/>
                    </a:lnTo>
                    <a:cubicBezTo>
                      <a:pt x="1501" y="624"/>
                      <a:pt x="1542" y="593"/>
                      <a:pt x="1582" y="566"/>
                    </a:cubicBezTo>
                    <a:cubicBezTo>
                      <a:pt x="1553" y="536"/>
                      <a:pt x="1523" y="507"/>
                      <a:pt x="1492" y="479"/>
                    </a:cubicBezTo>
                    <a:cubicBezTo>
                      <a:pt x="1453" y="506"/>
                      <a:pt x="1414" y="534"/>
                      <a:pt x="1376" y="568"/>
                    </a:cubicBezTo>
                    <a:lnTo>
                      <a:pt x="1050" y="226"/>
                    </a:lnTo>
                    <a:lnTo>
                      <a:pt x="1051" y="221"/>
                    </a:lnTo>
                    <a:cubicBezTo>
                      <a:pt x="1054" y="207"/>
                      <a:pt x="1054" y="192"/>
                      <a:pt x="1053" y="178"/>
                    </a:cubicBezTo>
                    <a:cubicBezTo>
                      <a:pt x="1051" y="161"/>
                      <a:pt x="1045" y="145"/>
                      <a:pt x="1039" y="129"/>
                    </a:cubicBezTo>
                    <a:cubicBezTo>
                      <a:pt x="1039" y="129"/>
                      <a:pt x="1040" y="129"/>
                      <a:pt x="1040" y="128"/>
                    </a:cubicBezTo>
                    <a:close/>
                    <a:moveTo>
                      <a:pt x="893" y="227"/>
                    </a:moveTo>
                    <a:cubicBezTo>
                      <a:pt x="898" y="240"/>
                      <a:pt x="906" y="254"/>
                      <a:pt x="915" y="265"/>
                    </a:cubicBezTo>
                    <a:lnTo>
                      <a:pt x="799" y="971"/>
                    </a:lnTo>
                    <a:cubicBezTo>
                      <a:pt x="793" y="1001"/>
                      <a:pt x="783" y="1031"/>
                      <a:pt x="767" y="1058"/>
                    </a:cubicBezTo>
                    <a:cubicBezTo>
                      <a:pt x="728" y="1130"/>
                      <a:pt x="663" y="1183"/>
                      <a:pt x="584" y="1206"/>
                    </a:cubicBezTo>
                    <a:cubicBezTo>
                      <a:pt x="555" y="1214"/>
                      <a:pt x="525" y="1219"/>
                      <a:pt x="495" y="1219"/>
                    </a:cubicBezTo>
                    <a:cubicBezTo>
                      <a:pt x="445" y="1219"/>
                      <a:pt x="396" y="1207"/>
                      <a:pt x="350" y="1183"/>
                    </a:cubicBezTo>
                    <a:cubicBezTo>
                      <a:pt x="257" y="1131"/>
                      <a:pt x="200" y="1038"/>
                      <a:pt x="191" y="939"/>
                    </a:cubicBezTo>
                    <a:cubicBezTo>
                      <a:pt x="186" y="880"/>
                      <a:pt x="197" y="821"/>
                      <a:pt x="227" y="764"/>
                    </a:cubicBezTo>
                    <a:cubicBezTo>
                      <a:pt x="238" y="745"/>
                      <a:pt x="270" y="705"/>
                      <a:pt x="287" y="686"/>
                    </a:cubicBezTo>
                    <a:lnTo>
                      <a:pt x="498" y="496"/>
                    </a:lnTo>
                    <a:lnTo>
                      <a:pt x="498" y="496"/>
                    </a:lnTo>
                    <a:cubicBezTo>
                      <a:pt x="420" y="631"/>
                      <a:pt x="362" y="794"/>
                      <a:pt x="337" y="988"/>
                    </a:cubicBezTo>
                    <a:cubicBezTo>
                      <a:pt x="333" y="1023"/>
                      <a:pt x="357" y="1056"/>
                      <a:pt x="392" y="1060"/>
                    </a:cubicBezTo>
                    <a:lnTo>
                      <a:pt x="399" y="1060"/>
                    </a:lnTo>
                    <a:cubicBezTo>
                      <a:pt x="430" y="1060"/>
                      <a:pt x="458" y="1036"/>
                      <a:pt x="462" y="1004"/>
                    </a:cubicBezTo>
                    <a:cubicBezTo>
                      <a:pt x="514" y="623"/>
                      <a:pt x="696" y="380"/>
                      <a:pt x="893" y="227"/>
                    </a:cubicBezTo>
                    <a:close/>
                    <a:moveTo>
                      <a:pt x="1041" y="1"/>
                    </a:moveTo>
                    <a:cubicBezTo>
                      <a:pt x="1003" y="1"/>
                      <a:pt x="968" y="14"/>
                      <a:pt x="939" y="38"/>
                    </a:cubicBezTo>
                    <a:cubicBezTo>
                      <a:pt x="921" y="32"/>
                      <a:pt x="903" y="28"/>
                      <a:pt x="885" y="28"/>
                    </a:cubicBezTo>
                    <a:cubicBezTo>
                      <a:pt x="845" y="28"/>
                      <a:pt x="806" y="43"/>
                      <a:pt x="774" y="71"/>
                    </a:cubicBezTo>
                    <a:lnTo>
                      <a:pt x="197" y="596"/>
                    </a:lnTo>
                    <a:cubicBezTo>
                      <a:pt x="186" y="607"/>
                      <a:pt x="137" y="663"/>
                      <a:pt x="115" y="703"/>
                    </a:cubicBezTo>
                    <a:cubicBezTo>
                      <a:pt x="0" y="912"/>
                      <a:pt x="79" y="1177"/>
                      <a:pt x="288" y="1292"/>
                    </a:cubicBezTo>
                    <a:cubicBezTo>
                      <a:pt x="353" y="1326"/>
                      <a:pt x="423" y="1344"/>
                      <a:pt x="495" y="1344"/>
                    </a:cubicBezTo>
                    <a:cubicBezTo>
                      <a:pt x="536" y="1344"/>
                      <a:pt x="578" y="1338"/>
                      <a:pt x="618" y="1326"/>
                    </a:cubicBezTo>
                    <a:cubicBezTo>
                      <a:pt x="729" y="1293"/>
                      <a:pt x="821" y="1219"/>
                      <a:pt x="876" y="1119"/>
                    </a:cubicBezTo>
                    <a:cubicBezTo>
                      <a:pt x="897" y="1079"/>
                      <a:pt x="912" y="1036"/>
                      <a:pt x="922" y="993"/>
                    </a:cubicBezTo>
                    <a:lnTo>
                      <a:pt x="1022" y="381"/>
                    </a:lnTo>
                    <a:lnTo>
                      <a:pt x="1284" y="653"/>
                    </a:lnTo>
                    <a:cubicBezTo>
                      <a:pt x="1124" y="822"/>
                      <a:pt x="992" y="1053"/>
                      <a:pt x="949" y="1377"/>
                    </a:cubicBezTo>
                    <a:cubicBezTo>
                      <a:pt x="945" y="1411"/>
                      <a:pt x="970" y="1443"/>
                      <a:pt x="1004" y="1447"/>
                    </a:cubicBezTo>
                    <a:lnTo>
                      <a:pt x="1012" y="1447"/>
                    </a:lnTo>
                    <a:cubicBezTo>
                      <a:pt x="1043" y="1447"/>
                      <a:pt x="1071" y="1425"/>
                      <a:pt x="1075" y="1393"/>
                    </a:cubicBezTo>
                    <a:cubicBezTo>
                      <a:pt x="1113" y="1105"/>
                      <a:pt x="1230" y="895"/>
                      <a:pt x="1370" y="743"/>
                    </a:cubicBezTo>
                    <a:lnTo>
                      <a:pt x="1465" y="842"/>
                    </a:lnTo>
                    <a:cubicBezTo>
                      <a:pt x="1498" y="875"/>
                      <a:pt x="1534" y="901"/>
                      <a:pt x="1574" y="921"/>
                    </a:cubicBezTo>
                    <a:cubicBezTo>
                      <a:pt x="1637" y="953"/>
                      <a:pt x="1704" y="968"/>
                      <a:pt x="1770" y="968"/>
                    </a:cubicBezTo>
                    <a:cubicBezTo>
                      <a:pt x="1928" y="968"/>
                      <a:pt x="2081" y="881"/>
                      <a:pt x="2158" y="731"/>
                    </a:cubicBezTo>
                    <a:cubicBezTo>
                      <a:pt x="2267" y="521"/>
                      <a:pt x="2182" y="259"/>
                      <a:pt x="1968" y="149"/>
                    </a:cubicBezTo>
                    <a:cubicBezTo>
                      <a:pt x="1928" y="129"/>
                      <a:pt x="1886" y="115"/>
                      <a:pt x="1841" y="107"/>
                    </a:cubicBezTo>
                    <a:lnTo>
                      <a:pt x="1066" y="3"/>
                    </a:lnTo>
                    <a:cubicBezTo>
                      <a:pt x="1057" y="1"/>
                      <a:pt x="1049" y="1"/>
                      <a:pt x="10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3"/>
              <p:cNvSpPr/>
              <p:nvPr/>
            </p:nvSpPr>
            <p:spPr>
              <a:xfrm>
                <a:off x="4027099" y="546438"/>
                <a:ext cx="170951" cy="349679"/>
              </a:xfrm>
              <a:custGeom>
                <a:avLst/>
                <a:gdLst/>
                <a:ahLst/>
                <a:cxnLst/>
                <a:rect l="l" t="t" r="r" b="b"/>
                <a:pathLst>
                  <a:path w="7672" h="15693" extrusionOk="0">
                    <a:moveTo>
                      <a:pt x="1662" y="0"/>
                    </a:moveTo>
                    <a:lnTo>
                      <a:pt x="1" y="15082"/>
                    </a:lnTo>
                    <a:lnTo>
                      <a:pt x="3999" y="15692"/>
                    </a:lnTo>
                    <a:lnTo>
                      <a:pt x="7672" y="1094"/>
                    </a:lnTo>
                    <a:lnTo>
                      <a:pt x="1662" y="0"/>
                    </a:lnTo>
                    <a:close/>
                  </a:path>
                </a:pathLst>
              </a:custGeom>
              <a:solidFill>
                <a:srgbClr val="FD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3"/>
              <p:cNvSpPr/>
              <p:nvPr/>
            </p:nvSpPr>
            <p:spPr>
              <a:xfrm>
                <a:off x="3991758" y="881326"/>
                <a:ext cx="133650" cy="61165"/>
              </a:xfrm>
              <a:custGeom>
                <a:avLst/>
                <a:gdLst/>
                <a:ahLst/>
                <a:cxnLst/>
                <a:rect l="l" t="t" r="r" b="b"/>
                <a:pathLst>
                  <a:path w="5998" h="2745" extrusionOk="0">
                    <a:moveTo>
                      <a:pt x="1666" y="0"/>
                    </a:moveTo>
                    <a:cubicBezTo>
                      <a:pt x="794" y="288"/>
                      <a:pt x="120" y="1055"/>
                      <a:pt x="0" y="2027"/>
                    </a:cubicBezTo>
                    <a:lnTo>
                      <a:pt x="2430" y="2327"/>
                    </a:lnTo>
                    <a:lnTo>
                      <a:pt x="4861" y="2627"/>
                    </a:lnTo>
                    <a:lnTo>
                      <a:pt x="5805" y="2745"/>
                    </a:lnTo>
                    <a:cubicBezTo>
                      <a:pt x="5805" y="2745"/>
                      <a:pt x="5998" y="1175"/>
                      <a:pt x="5643" y="509"/>
                    </a:cubicBezTo>
                    <a:lnTo>
                      <a:pt x="16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3"/>
              <p:cNvSpPr/>
              <p:nvPr/>
            </p:nvSpPr>
            <p:spPr>
              <a:xfrm>
                <a:off x="3990287" y="926538"/>
                <a:ext cx="130709" cy="27073"/>
              </a:xfrm>
              <a:custGeom>
                <a:avLst/>
                <a:gdLst/>
                <a:ahLst/>
                <a:cxnLst/>
                <a:rect l="l" t="t" r="r" b="b"/>
                <a:pathLst>
                  <a:path w="5866" h="1215" extrusionOk="0">
                    <a:moveTo>
                      <a:pt x="61" y="0"/>
                    </a:moveTo>
                    <a:lnTo>
                      <a:pt x="0" y="496"/>
                    </a:lnTo>
                    <a:lnTo>
                      <a:pt x="5804" y="1214"/>
                    </a:lnTo>
                    <a:lnTo>
                      <a:pt x="5865" y="719"/>
                    </a:lnTo>
                    <a:lnTo>
                      <a:pt x="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3"/>
              <p:cNvSpPr/>
              <p:nvPr/>
            </p:nvSpPr>
            <p:spPr>
              <a:xfrm>
                <a:off x="4076812" y="895387"/>
                <a:ext cx="32889" cy="31017"/>
              </a:xfrm>
              <a:custGeom>
                <a:avLst/>
                <a:gdLst/>
                <a:ahLst/>
                <a:cxnLst/>
                <a:rect l="l" t="t" r="r" b="b"/>
                <a:pathLst>
                  <a:path w="1476" h="1392" extrusionOk="0">
                    <a:moveTo>
                      <a:pt x="738" y="1"/>
                    </a:moveTo>
                    <a:cubicBezTo>
                      <a:pt x="391" y="1"/>
                      <a:pt x="90" y="257"/>
                      <a:pt x="46" y="611"/>
                    </a:cubicBezTo>
                    <a:cubicBezTo>
                      <a:pt x="1" y="991"/>
                      <a:pt x="270" y="1339"/>
                      <a:pt x="652" y="1386"/>
                    </a:cubicBezTo>
                    <a:cubicBezTo>
                      <a:pt x="681" y="1390"/>
                      <a:pt x="709" y="1392"/>
                      <a:pt x="738" y="1392"/>
                    </a:cubicBezTo>
                    <a:cubicBezTo>
                      <a:pt x="1083" y="1392"/>
                      <a:pt x="1384" y="1134"/>
                      <a:pt x="1427" y="782"/>
                    </a:cubicBezTo>
                    <a:cubicBezTo>
                      <a:pt x="1475" y="400"/>
                      <a:pt x="1204" y="53"/>
                      <a:pt x="823" y="6"/>
                    </a:cubicBezTo>
                    <a:cubicBezTo>
                      <a:pt x="794" y="2"/>
                      <a:pt x="766" y="1"/>
                      <a:pt x="7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3"/>
              <p:cNvSpPr/>
              <p:nvPr/>
            </p:nvSpPr>
            <p:spPr>
              <a:xfrm>
                <a:off x="4083140" y="899977"/>
                <a:ext cx="21458" cy="20656"/>
              </a:xfrm>
              <a:custGeom>
                <a:avLst/>
                <a:gdLst/>
                <a:ahLst/>
                <a:cxnLst/>
                <a:rect l="l" t="t" r="r" b="b"/>
                <a:pathLst>
                  <a:path w="963" h="927" extrusionOk="0">
                    <a:moveTo>
                      <a:pt x="520" y="1"/>
                    </a:moveTo>
                    <a:cubicBezTo>
                      <a:pt x="504" y="1"/>
                      <a:pt x="488" y="8"/>
                      <a:pt x="477" y="24"/>
                    </a:cubicBezTo>
                    <a:lnTo>
                      <a:pt x="344" y="226"/>
                    </a:lnTo>
                    <a:cubicBezTo>
                      <a:pt x="337" y="239"/>
                      <a:pt x="321" y="248"/>
                      <a:pt x="305" y="248"/>
                    </a:cubicBezTo>
                    <a:lnTo>
                      <a:pt x="64" y="254"/>
                    </a:lnTo>
                    <a:cubicBezTo>
                      <a:pt x="22" y="254"/>
                      <a:pt x="1" y="302"/>
                      <a:pt x="26" y="334"/>
                    </a:cubicBezTo>
                    <a:lnTo>
                      <a:pt x="177" y="522"/>
                    </a:lnTo>
                    <a:cubicBezTo>
                      <a:pt x="187" y="535"/>
                      <a:pt x="192" y="551"/>
                      <a:pt x="186" y="568"/>
                    </a:cubicBezTo>
                    <a:lnTo>
                      <a:pt x="117" y="798"/>
                    </a:lnTo>
                    <a:cubicBezTo>
                      <a:pt x="106" y="833"/>
                      <a:pt x="133" y="863"/>
                      <a:pt x="165" y="863"/>
                    </a:cubicBezTo>
                    <a:cubicBezTo>
                      <a:pt x="170" y="863"/>
                      <a:pt x="176" y="862"/>
                      <a:pt x="182" y="860"/>
                    </a:cubicBezTo>
                    <a:lnTo>
                      <a:pt x="407" y="775"/>
                    </a:lnTo>
                    <a:cubicBezTo>
                      <a:pt x="413" y="772"/>
                      <a:pt x="419" y="771"/>
                      <a:pt x="425" y="771"/>
                    </a:cubicBezTo>
                    <a:cubicBezTo>
                      <a:pt x="435" y="771"/>
                      <a:pt x="445" y="774"/>
                      <a:pt x="453" y="780"/>
                    </a:cubicBezTo>
                    <a:lnTo>
                      <a:pt x="652" y="917"/>
                    </a:lnTo>
                    <a:cubicBezTo>
                      <a:pt x="661" y="923"/>
                      <a:pt x="671" y="926"/>
                      <a:pt x="680" y="926"/>
                    </a:cubicBezTo>
                    <a:cubicBezTo>
                      <a:pt x="706" y="926"/>
                      <a:pt x="730" y="905"/>
                      <a:pt x="729" y="875"/>
                    </a:cubicBezTo>
                    <a:lnTo>
                      <a:pt x="718" y="633"/>
                    </a:lnTo>
                    <a:cubicBezTo>
                      <a:pt x="718" y="617"/>
                      <a:pt x="726" y="601"/>
                      <a:pt x="738" y="592"/>
                    </a:cubicBezTo>
                    <a:lnTo>
                      <a:pt x="931" y="446"/>
                    </a:lnTo>
                    <a:cubicBezTo>
                      <a:pt x="963" y="421"/>
                      <a:pt x="953" y="369"/>
                      <a:pt x="913" y="358"/>
                    </a:cubicBezTo>
                    <a:lnTo>
                      <a:pt x="680" y="294"/>
                    </a:lnTo>
                    <a:cubicBezTo>
                      <a:pt x="665" y="289"/>
                      <a:pt x="652" y="278"/>
                      <a:pt x="647" y="262"/>
                    </a:cubicBezTo>
                    <a:lnTo>
                      <a:pt x="566" y="34"/>
                    </a:lnTo>
                    <a:cubicBezTo>
                      <a:pt x="559" y="12"/>
                      <a:pt x="540" y="1"/>
                      <a:pt x="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3"/>
              <p:cNvSpPr/>
              <p:nvPr/>
            </p:nvSpPr>
            <p:spPr>
              <a:xfrm>
                <a:off x="3996660" y="879655"/>
                <a:ext cx="48999" cy="32176"/>
              </a:xfrm>
              <a:custGeom>
                <a:avLst/>
                <a:gdLst/>
                <a:ahLst/>
                <a:cxnLst/>
                <a:rect l="l" t="t" r="r" b="b"/>
                <a:pathLst>
                  <a:path w="2199" h="1444" extrusionOk="0">
                    <a:moveTo>
                      <a:pt x="1256" y="128"/>
                    </a:moveTo>
                    <a:cubicBezTo>
                      <a:pt x="1260" y="128"/>
                      <a:pt x="1262" y="128"/>
                      <a:pt x="1267" y="129"/>
                    </a:cubicBezTo>
                    <a:lnTo>
                      <a:pt x="1268" y="130"/>
                    </a:lnTo>
                    <a:cubicBezTo>
                      <a:pt x="1260" y="145"/>
                      <a:pt x="1254" y="161"/>
                      <a:pt x="1249" y="178"/>
                    </a:cubicBezTo>
                    <a:cubicBezTo>
                      <a:pt x="1246" y="192"/>
                      <a:pt x="1245" y="207"/>
                      <a:pt x="1245" y="221"/>
                    </a:cubicBezTo>
                    <a:lnTo>
                      <a:pt x="1245" y="226"/>
                    </a:lnTo>
                    <a:lnTo>
                      <a:pt x="877" y="523"/>
                    </a:lnTo>
                    <a:cubicBezTo>
                      <a:pt x="844" y="485"/>
                      <a:pt x="808" y="452"/>
                      <a:pt x="774" y="420"/>
                    </a:cubicBezTo>
                    <a:cubicBezTo>
                      <a:pt x="739" y="445"/>
                      <a:pt x="706" y="470"/>
                      <a:pt x="673" y="497"/>
                    </a:cubicBezTo>
                    <a:cubicBezTo>
                      <a:pt x="708" y="529"/>
                      <a:pt x="747" y="564"/>
                      <a:pt x="781" y="603"/>
                    </a:cubicBezTo>
                    <a:lnTo>
                      <a:pt x="677" y="688"/>
                    </a:lnTo>
                    <a:cubicBezTo>
                      <a:pt x="652" y="706"/>
                      <a:pt x="624" y="722"/>
                      <a:pt x="594" y="733"/>
                    </a:cubicBezTo>
                    <a:cubicBezTo>
                      <a:pt x="559" y="746"/>
                      <a:pt x="524" y="752"/>
                      <a:pt x="489" y="752"/>
                    </a:cubicBezTo>
                    <a:cubicBezTo>
                      <a:pt x="364" y="752"/>
                      <a:pt x="245" y="674"/>
                      <a:pt x="200" y="549"/>
                    </a:cubicBezTo>
                    <a:cubicBezTo>
                      <a:pt x="143" y="390"/>
                      <a:pt x="225" y="213"/>
                      <a:pt x="385" y="155"/>
                    </a:cubicBezTo>
                    <a:cubicBezTo>
                      <a:pt x="413" y="145"/>
                      <a:pt x="445" y="138"/>
                      <a:pt x="475" y="137"/>
                    </a:cubicBezTo>
                    <a:lnTo>
                      <a:pt x="1256" y="128"/>
                    </a:lnTo>
                    <a:close/>
                    <a:moveTo>
                      <a:pt x="1400" y="246"/>
                    </a:moveTo>
                    <a:cubicBezTo>
                      <a:pt x="1576" y="422"/>
                      <a:pt x="1729" y="685"/>
                      <a:pt x="1731" y="1072"/>
                    </a:cubicBezTo>
                    <a:cubicBezTo>
                      <a:pt x="1731" y="1104"/>
                      <a:pt x="1756" y="1130"/>
                      <a:pt x="1785" y="1134"/>
                    </a:cubicBezTo>
                    <a:lnTo>
                      <a:pt x="1794" y="1134"/>
                    </a:lnTo>
                    <a:cubicBezTo>
                      <a:pt x="1828" y="1134"/>
                      <a:pt x="1857" y="1105"/>
                      <a:pt x="1857" y="1069"/>
                    </a:cubicBezTo>
                    <a:cubicBezTo>
                      <a:pt x="1855" y="874"/>
                      <a:pt x="1818" y="705"/>
                      <a:pt x="1758" y="561"/>
                    </a:cubicBezTo>
                    <a:lnTo>
                      <a:pt x="1758" y="561"/>
                    </a:lnTo>
                    <a:lnTo>
                      <a:pt x="1942" y="775"/>
                    </a:lnTo>
                    <a:cubicBezTo>
                      <a:pt x="1956" y="796"/>
                      <a:pt x="1983" y="839"/>
                      <a:pt x="1993" y="860"/>
                    </a:cubicBezTo>
                    <a:cubicBezTo>
                      <a:pt x="2017" y="918"/>
                      <a:pt x="2020" y="981"/>
                      <a:pt x="2008" y="1037"/>
                    </a:cubicBezTo>
                    <a:cubicBezTo>
                      <a:pt x="1986" y="1136"/>
                      <a:pt x="1919" y="1219"/>
                      <a:pt x="1820" y="1260"/>
                    </a:cubicBezTo>
                    <a:cubicBezTo>
                      <a:pt x="1783" y="1274"/>
                      <a:pt x="1746" y="1281"/>
                      <a:pt x="1708" y="1281"/>
                    </a:cubicBezTo>
                    <a:cubicBezTo>
                      <a:pt x="1666" y="1281"/>
                      <a:pt x="1624" y="1272"/>
                      <a:pt x="1585" y="1255"/>
                    </a:cubicBezTo>
                    <a:cubicBezTo>
                      <a:pt x="1509" y="1222"/>
                      <a:pt x="1451" y="1161"/>
                      <a:pt x="1421" y="1086"/>
                    </a:cubicBezTo>
                    <a:cubicBezTo>
                      <a:pt x="1410" y="1057"/>
                      <a:pt x="1403" y="1026"/>
                      <a:pt x="1401" y="995"/>
                    </a:cubicBezTo>
                    <a:lnTo>
                      <a:pt x="1373" y="283"/>
                    </a:lnTo>
                    <a:cubicBezTo>
                      <a:pt x="1384" y="272"/>
                      <a:pt x="1394" y="260"/>
                      <a:pt x="1400" y="246"/>
                    </a:cubicBezTo>
                    <a:close/>
                    <a:moveTo>
                      <a:pt x="1255" y="1"/>
                    </a:moveTo>
                    <a:lnTo>
                      <a:pt x="472" y="10"/>
                    </a:lnTo>
                    <a:cubicBezTo>
                      <a:pt x="428" y="11"/>
                      <a:pt x="385" y="21"/>
                      <a:pt x="342" y="36"/>
                    </a:cubicBezTo>
                    <a:cubicBezTo>
                      <a:pt x="118" y="117"/>
                      <a:pt x="0" y="367"/>
                      <a:pt x="81" y="591"/>
                    </a:cubicBezTo>
                    <a:cubicBezTo>
                      <a:pt x="145" y="767"/>
                      <a:pt x="312" y="877"/>
                      <a:pt x="489" y="877"/>
                    </a:cubicBezTo>
                    <a:cubicBezTo>
                      <a:pt x="538" y="877"/>
                      <a:pt x="588" y="868"/>
                      <a:pt x="637" y="851"/>
                    </a:cubicBezTo>
                    <a:cubicBezTo>
                      <a:pt x="678" y="837"/>
                      <a:pt x="718" y="815"/>
                      <a:pt x="754" y="785"/>
                    </a:cubicBezTo>
                    <a:lnTo>
                      <a:pt x="860" y="700"/>
                    </a:lnTo>
                    <a:cubicBezTo>
                      <a:pt x="980" y="867"/>
                      <a:pt x="1070" y="1090"/>
                      <a:pt x="1073" y="1381"/>
                    </a:cubicBezTo>
                    <a:cubicBezTo>
                      <a:pt x="1073" y="1413"/>
                      <a:pt x="1097" y="1440"/>
                      <a:pt x="1128" y="1443"/>
                    </a:cubicBezTo>
                    <a:lnTo>
                      <a:pt x="1135" y="1443"/>
                    </a:lnTo>
                    <a:cubicBezTo>
                      <a:pt x="1170" y="1443"/>
                      <a:pt x="1198" y="1414"/>
                      <a:pt x="1198" y="1379"/>
                    </a:cubicBezTo>
                    <a:cubicBezTo>
                      <a:pt x="1196" y="1053"/>
                      <a:pt x="1094" y="806"/>
                      <a:pt x="957" y="620"/>
                    </a:cubicBezTo>
                    <a:lnTo>
                      <a:pt x="1251" y="381"/>
                    </a:lnTo>
                    <a:lnTo>
                      <a:pt x="1274" y="1000"/>
                    </a:lnTo>
                    <a:cubicBezTo>
                      <a:pt x="1277" y="1044"/>
                      <a:pt x="1288" y="1089"/>
                      <a:pt x="1304" y="1129"/>
                    </a:cubicBezTo>
                    <a:cubicBezTo>
                      <a:pt x="1347" y="1238"/>
                      <a:pt x="1428" y="1321"/>
                      <a:pt x="1535" y="1368"/>
                    </a:cubicBezTo>
                    <a:cubicBezTo>
                      <a:pt x="1590" y="1393"/>
                      <a:pt x="1648" y="1405"/>
                      <a:pt x="1706" y="1405"/>
                    </a:cubicBezTo>
                    <a:cubicBezTo>
                      <a:pt x="1760" y="1405"/>
                      <a:pt x="1815" y="1394"/>
                      <a:pt x="1867" y="1374"/>
                    </a:cubicBezTo>
                    <a:cubicBezTo>
                      <a:pt x="2089" y="1288"/>
                      <a:pt x="2199" y="1036"/>
                      <a:pt x="2111" y="813"/>
                    </a:cubicBezTo>
                    <a:cubicBezTo>
                      <a:pt x="2095" y="771"/>
                      <a:pt x="2051" y="710"/>
                      <a:pt x="2043" y="698"/>
                    </a:cubicBezTo>
                    <a:lnTo>
                      <a:pt x="1535" y="105"/>
                    </a:lnTo>
                    <a:cubicBezTo>
                      <a:pt x="1503" y="68"/>
                      <a:pt x="1459" y="48"/>
                      <a:pt x="1412" y="48"/>
                    </a:cubicBezTo>
                    <a:cubicBezTo>
                      <a:pt x="1400" y="48"/>
                      <a:pt x="1388" y="49"/>
                      <a:pt x="1375" y="52"/>
                    </a:cubicBezTo>
                    <a:cubicBezTo>
                      <a:pt x="1346" y="20"/>
                      <a:pt x="1303" y="1"/>
                      <a:pt x="12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3"/>
              <p:cNvSpPr/>
              <p:nvPr/>
            </p:nvSpPr>
            <p:spPr>
              <a:xfrm>
                <a:off x="3809440" y="331698"/>
                <a:ext cx="117562" cy="111212"/>
              </a:xfrm>
              <a:custGeom>
                <a:avLst/>
                <a:gdLst/>
                <a:ahLst/>
                <a:cxnLst/>
                <a:rect l="l" t="t" r="r" b="b"/>
                <a:pathLst>
                  <a:path w="5276" h="4991" extrusionOk="0">
                    <a:moveTo>
                      <a:pt x="3192" y="1"/>
                    </a:moveTo>
                    <a:cubicBezTo>
                      <a:pt x="3151" y="1"/>
                      <a:pt x="3110" y="6"/>
                      <a:pt x="3069" y="17"/>
                    </a:cubicBezTo>
                    <a:cubicBezTo>
                      <a:pt x="2812" y="84"/>
                      <a:pt x="2659" y="346"/>
                      <a:pt x="2726" y="603"/>
                    </a:cubicBezTo>
                    <a:cubicBezTo>
                      <a:pt x="2812" y="936"/>
                      <a:pt x="2920" y="1262"/>
                      <a:pt x="3039" y="1571"/>
                    </a:cubicBezTo>
                    <a:cubicBezTo>
                      <a:pt x="3037" y="1571"/>
                      <a:pt x="3033" y="1574"/>
                      <a:pt x="3031" y="1574"/>
                    </a:cubicBezTo>
                    <a:cubicBezTo>
                      <a:pt x="2791" y="1228"/>
                      <a:pt x="2550" y="828"/>
                      <a:pt x="2345" y="395"/>
                    </a:cubicBezTo>
                    <a:cubicBezTo>
                      <a:pt x="2263" y="221"/>
                      <a:pt x="2090" y="119"/>
                      <a:pt x="1910" y="119"/>
                    </a:cubicBezTo>
                    <a:cubicBezTo>
                      <a:pt x="1842" y="119"/>
                      <a:pt x="1773" y="133"/>
                      <a:pt x="1707" y="164"/>
                    </a:cubicBezTo>
                    <a:cubicBezTo>
                      <a:pt x="1467" y="276"/>
                      <a:pt x="1364" y="562"/>
                      <a:pt x="1477" y="802"/>
                    </a:cubicBezTo>
                    <a:cubicBezTo>
                      <a:pt x="1676" y="1227"/>
                      <a:pt x="1906" y="1618"/>
                      <a:pt x="2139" y="1967"/>
                    </a:cubicBezTo>
                    <a:cubicBezTo>
                      <a:pt x="1874" y="1740"/>
                      <a:pt x="1611" y="1490"/>
                      <a:pt x="1371" y="1222"/>
                    </a:cubicBezTo>
                    <a:cubicBezTo>
                      <a:pt x="1276" y="1117"/>
                      <a:pt x="1146" y="1063"/>
                      <a:pt x="1014" y="1063"/>
                    </a:cubicBezTo>
                    <a:cubicBezTo>
                      <a:pt x="900" y="1063"/>
                      <a:pt x="785" y="1104"/>
                      <a:pt x="693" y="1186"/>
                    </a:cubicBezTo>
                    <a:cubicBezTo>
                      <a:pt x="495" y="1363"/>
                      <a:pt x="479" y="1666"/>
                      <a:pt x="657" y="1864"/>
                    </a:cubicBezTo>
                    <a:cubicBezTo>
                      <a:pt x="991" y="2233"/>
                      <a:pt x="1356" y="2570"/>
                      <a:pt x="1711" y="2862"/>
                    </a:cubicBezTo>
                    <a:cubicBezTo>
                      <a:pt x="1709" y="2870"/>
                      <a:pt x="1707" y="2878"/>
                      <a:pt x="1706" y="2888"/>
                    </a:cubicBezTo>
                    <a:cubicBezTo>
                      <a:pt x="1416" y="2696"/>
                      <a:pt x="1124" y="2479"/>
                      <a:pt x="852" y="2243"/>
                    </a:cubicBezTo>
                    <a:cubicBezTo>
                      <a:pt x="761" y="2165"/>
                      <a:pt x="649" y="2126"/>
                      <a:pt x="537" y="2126"/>
                    </a:cubicBezTo>
                    <a:cubicBezTo>
                      <a:pt x="403" y="2126"/>
                      <a:pt x="269" y="2182"/>
                      <a:pt x="175" y="2291"/>
                    </a:cubicBezTo>
                    <a:cubicBezTo>
                      <a:pt x="1" y="2492"/>
                      <a:pt x="22" y="2794"/>
                      <a:pt x="223" y="2968"/>
                    </a:cubicBezTo>
                    <a:cubicBezTo>
                      <a:pt x="777" y="3449"/>
                      <a:pt x="1391" y="3848"/>
                      <a:pt x="1930" y="4152"/>
                    </a:cubicBezTo>
                    <a:cubicBezTo>
                      <a:pt x="2185" y="4560"/>
                      <a:pt x="2611" y="4866"/>
                      <a:pt x="3128" y="4961"/>
                    </a:cubicBezTo>
                    <a:cubicBezTo>
                      <a:pt x="3239" y="4981"/>
                      <a:pt x="3349" y="4991"/>
                      <a:pt x="3458" y="4991"/>
                    </a:cubicBezTo>
                    <a:cubicBezTo>
                      <a:pt x="4294" y="4991"/>
                      <a:pt x="5032" y="4411"/>
                      <a:pt x="5184" y="3579"/>
                    </a:cubicBezTo>
                    <a:cubicBezTo>
                      <a:pt x="5276" y="3084"/>
                      <a:pt x="5139" y="2597"/>
                      <a:pt x="4846" y="2221"/>
                    </a:cubicBezTo>
                    <a:cubicBezTo>
                      <a:pt x="4948" y="2002"/>
                      <a:pt x="5043" y="1727"/>
                      <a:pt x="5104" y="1392"/>
                    </a:cubicBezTo>
                    <a:cubicBezTo>
                      <a:pt x="5152" y="1132"/>
                      <a:pt x="4979" y="882"/>
                      <a:pt x="4718" y="834"/>
                    </a:cubicBezTo>
                    <a:cubicBezTo>
                      <a:pt x="4689" y="828"/>
                      <a:pt x="4660" y="826"/>
                      <a:pt x="4631" y="826"/>
                    </a:cubicBezTo>
                    <a:cubicBezTo>
                      <a:pt x="4404" y="826"/>
                      <a:pt x="4202" y="989"/>
                      <a:pt x="4160" y="1219"/>
                    </a:cubicBezTo>
                    <a:cubicBezTo>
                      <a:pt x="4136" y="1349"/>
                      <a:pt x="4107" y="1465"/>
                      <a:pt x="4073" y="1566"/>
                    </a:cubicBezTo>
                    <a:cubicBezTo>
                      <a:pt x="3913" y="1190"/>
                      <a:pt x="3764" y="780"/>
                      <a:pt x="3655" y="360"/>
                    </a:cubicBezTo>
                    <a:cubicBezTo>
                      <a:pt x="3598" y="144"/>
                      <a:pt x="3405" y="1"/>
                      <a:pt x="3192"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3"/>
              <p:cNvSpPr/>
              <p:nvPr/>
            </p:nvSpPr>
            <p:spPr>
              <a:xfrm>
                <a:off x="3878918" y="373701"/>
                <a:ext cx="19453" cy="45122"/>
              </a:xfrm>
              <a:custGeom>
                <a:avLst/>
                <a:gdLst/>
                <a:ahLst/>
                <a:cxnLst/>
                <a:rect l="l" t="t" r="r" b="b"/>
                <a:pathLst>
                  <a:path w="873" h="2025" extrusionOk="0">
                    <a:moveTo>
                      <a:pt x="770" y="1"/>
                    </a:moveTo>
                    <a:cubicBezTo>
                      <a:pt x="749" y="1"/>
                      <a:pt x="728" y="8"/>
                      <a:pt x="711" y="23"/>
                    </a:cubicBezTo>
                    <a:cubicBezTo>
                      <a:pt x="366" y="314"/>
                      <a:pt x="131" y="716"/>
                      <a:pt x="51" y="1157"/>
                    </a:cubicBezTo>
                    <a:cubicBezTo>
                      <a:pt x="1" y="1424"/>
                      <a:pt x="9" y="1692"/>
                      <a:pt x="72" y="1954"/>
                    </a:cubicBezTo>
                    <a:cubicBezTo>
                      <a:pt x="83" y="1997"/>
                      <a:pt x="119" y="2025"/>
                      <a:pt x="161" y="2025"/>
                    </a:cubicBezTo>
                    <a:cubicBezTo>
                      <a:pt x="168" y="2025"/>
                      <a:pt x="175" y="2024"/>
                      <a:pt x="183" y="2023"/>
                    </a:cubicBezTo>
                    <a:cubicBezTo>
                      <a:pt x="234" y="2011"/>
                      <a:pt x="263" y="1961"/>
                      <a:pt x="252" y="1912"/>
                    </a:cubicBezTo>
                    <a:cubicBezTo>
                      <a:pt x="194" y="1675"/>
                      <a:pt x="188" y="1431"/>
                      <a:pt x="231" y="1190"/>
                    </a:cubicBezTo>
                    <a:cubicBezTo>
                      <a:pt x="305" y="785"/>
                      <a:pt x="512" y="431"/>
                      <a:pt x="829" y="164"/>
                    </a:cubicBezTo>
                    <a:cubicBezTo>
                      <a:pt x="869" y="130"/>
                      <a:pt x="872" y="73"/>
                      <a:pt x="840" y="33"/>
                    </a:cubicBezTo>
                    <a:cubicBezTo>
                      <a:pt x="822" y="12"/>
                      <a:pt x="796" y="1"/>
                      <a:pt x="770"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3"/>
              <p:cNvSpPr/>
              <p:nvPr/>
            </p:nvSpPr>
            <p:spPr>
              <a:xfrm>
                <a:off x="3865214" y="385689"/>
                <a:ext cx="244016" cy="182962"/>
              </a:xfrm>
              <a:custGeom>
                <a:avLst/>
                <a:gdLst/>
                <a:ahLst/>
                <a:cxnLst/>
                <a:rect l="l" t="t" r="r" b="b"/>
                <a:pathLst>
                  <a:path w="10951" h="8211" extrusionOk="0">
                    <a:moveTo>
                      <a:pt x="10611" y="2808"/>
                    </a:moveTo>
                    <a:lnTo>
                      <a:pt x="10612" y="2814"/>
                    </a:lnTo>
                    <a:lnTo>
                      <a:pt x="10612" y="2814"/>
                    </a:lnTo>
                    <a:cubicBezTo>
                      <a:pt x="10630" y="2811"/>
                      <a:pt x="10641" y="2808"/>
                      <a:pt x="10611" y="2808"/>
                    </a:cubicBezTo>
                    <a:close/>
                    <a:moveTo>
                      <a:pt x="2766" y="1"/>
                    </a:moveTo>
                    <a:lnTo>
                      <a:pt x="1" y="2665"/>
                    </a:lnTo>
                    <a:cubicBezTo>
                      <a:pt x="338" y="3030"/>
                      <a:pt x="662" y="3413"/>
                      <a:pt x="1024" y="3763"/>
                    </a:cubicBezTo>
                    <a:cubicBezTo>
                      <a:pt x="1392" y="4106"/>
                      <a:pt x="1748" y="4466"/>
                      <a:pt x="2153" y="4775"/>
                    </a:cubicBezTo>
                    <a:cubicBezTo>
                      <a:pt x="2933" y="5431"/>
                      <a:pt x="3805" y="5984"/>
                      <a:pt x="4713" y="6479"/>
                    </a:cubicBezTo>
                    <a:cubicBezTo>
                      <a:pt x="5623" y="6974"/>
                      <a:pt x="6597" y="7359"/>
                      <a:pt x="7607" y="7662"/>
                    </a:cubicBezTo>
                    <a:cubicBezTo>
                      <a:pt x="8111" y="7815"/>
                      <a:pt x="8629" y="7933"/>
                      <a:pt x="9160" y="8034"/>
                    </a:cubicBezTo>
                    <a:cubicBezTo>
                      <a:pt x="9430" y="8077"/>
                      <a:pt x="9695" y="8125"/>
                      <a:pt x="9979" y="8153"/>
                    </a:cubicBezTo>
                    <a:cubicBezTo>
                      <a:pt x="10117" y="8170"/>
                      <a:pt x="10262" y="8184"/>
                      <a:pt x="10413" y="8193"/>
                    </a:cubicBezTo>
                    <a:cubicBezTo>
                      <a:pt x="10487" y="8198"/>
                      <a:pt x="10558" y="8203"/>
                      <a:pt x="10646" y="8206"/>
                    </a:cubicBezTo>
                    <a:cubicBezTo>
                      <a:pt x="10710" y="8207"/>
                      <a:pt x="10761" y="8210"/>
                      <a:pt x="10841" y="8210"/>
                    </a:cubicBezTo>
                    <a:cubicBezTo>
                      <a:pt x="10872" y="8210"/>
                      <a:pt x="10908" y="8210"/>
                      <a:pt x="10951" y="8209"/>
                    </a:cubicBezTo>
                    <a:lnTo>
                      <a:pt x="10612" y="2814"/>
                    </a:lnTo>
                    <a:lnTo>
                      <a:pt x="10612" y="2814"/>
                    </a:lnTo>
                    <a:cubicBezTo>
                      <a:pt x="10603" y="2815"/>
                      <a:pt x="10592" y="2817"/>
                      <a:pt x="10585" y="2818"/>
                    </a:cubicBezTo>
                    <a:cubicBezTo>
                      <a:pt x="10564" y="2824"/>
                      <a:pt x="10525" y="2826"/>
                      <a:pt x="10490" y="2829"/>
                    </a:cubicBezTo>
                    <a:cubicBezTo>
                      <a:pt x="10420" y="2837"/>
                      <a:pt x="10344" y="2842"/>
                      <a:pt x="10262" y="2845"/>
                    </a:cubicBezTo>
                    <a:cubicBezTo>
                      <a:pt x="10179" y="2851"/>
                      <a:pt x="10092" y="2852"/>
                      <a:pt x="10003" y="2852"/>
                    </a:cubicBezTo>
                    <a:cubicBezTo>
                      <a:pt x="9953" y="2852"/>
                      <a:pt x="9903" y="2852"/>
                      <a:pt x="9852" y="2852"/>
                    </a:cubicBezTo>
                    <a:cubicBezTo>
                      <a:pt x="9823" y="2852"/>
                      <a:pt x="9794" y="2852"/>
                      <a:pt x="9766" y="2853"/>
                    </a:cubicBezTo>
                    <a:cubicBezTo>
                      <a:pt x="9424" y="2840"/>
                      <a:pt x="9073" y="2818"/>
                      <a:pt x="8720" y="2767"/>
                    </a:cubicBezTo>
                    <a:cubicBezTo>
                      <a:pt x="8018" y="2670"/>
                      <a:pt x="7304" y="2514"/>
                      <a:pt x="6619" y="2264"/>
                    </a:cubicBezTo>
                    <a:cubicBezTo>
                      <a:pt x="5933" y="2013"/>
                      <a:pt x="5249" y="1722"/>
                      <a:pt x="4613" y="1329"/>
                    </a:cubicBezTo>
                    <a:cubicBezTo>
                      <a:pt x="4281" y="1153"/>
                      <a:pt x="3983" y="923"/>
                      <a:pt x="3666" y="712"/>
                    </a:cubicBezTo>
                    <a:cubicBezTo>
                      <a:pt x="3357" y="493"/>
                      <a:pt x="3072" y="237"/>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3"/>
              <p:cNvSpPr/>
              <p:nvPr/>
            </p:nvSpPr>
            <p:spPr>
              <a:xfrm>
                <a:off x="4407021" y="508579"/>
                <a:ext cx="123222" cy="110967"/>
              </a:xfrm>
              <a:custGeom>
                <a:avLst/>
                <a:gdLst/>
                <a:ahLst/>
                <a:cxnLst/>
                <a:rect l="l" t="t" r="r" b="b"/>
                <a:pathLst>
                  <a:path w="5530" h="4980" extrusionOk="0">
                    <a:moveTo>
                      <a:pt x="2760" y="1"/>
                    </a:moveTo>
                    <a:cubicBezTo>
                      <a:pt x="2627" y="1"/>
                      <a:pt x="2495" y="56"/>
                      <a:pt x="2400" y="163"/>
                    </a:cubicBezTo>
                    <a:cubicBezTo>
                      <a:pt x="2175" y="419"/>
                      <a:pt x="2018" y="664"/>
                      <a:pt x="1909" y="878"/>
                    </a:cubicBezTo>
                    <a:cubicBezTo>
                      <a:pt x="1434" y="882"/>
                      <a:pt x="965" y="1076"/>
                      <a:pt x="631" y="1457"/>
                    </a:cubicBezTo>
                    <a:cubicBezTo>
                      <a:pt x="0" y="2175"/>
                      <a:pt x="86" y="3280"/>
                      <a:pt x="821" y="3926"/>
                    </a:cubicBezTo>
                    <a:cubicBezTo>
                      <a:pt x="1164" y="4227"/>
                      <a:pt x="1587" y="4375"/>
                      <a:pt x="2006" y="4375"/>
                    </a:cubicBezTo>
                    <a:cubicBezTo>
                      <a:pt x="2070" y="4375"/>
                      <a:pt x="2135" y="4372"/>
                      <a:pt x="2199" y="4365"/>
                    </a:cubicBezTo>
                    <a:cubicBezTo>
                      <a:pt x="2771" y="4598"/>
                      <a:pt x="3464" y="4834"/>
                      <a:pt x="4186" y="4971"/>
                    </a:cubicBezTo>
                    <a:cubicBezTo>
                      <a:pt x="4216" y="4977"/>
                      <a:pt x="4246" y="4980"/>
                      <a:pt x="4275" y="4980"/>
                    </a:cubicBezTo>
                    <a:cubicBezTo>
                      <a:pt x="4502" y="4980"/>
                      <a:pt x="4703" y="4819"/>
                      <a:pt x="4746" y="4589"/>
                    </a:cubicBezTo>
                    <a:cubicBezTo>
                      <a:pt x="4797" y="4329"/>
                      <a:pt x="4626" y="4078"/>
                      <a:pt x="4365" y="4028"/>
                    </a:cubicBezTo>
                    <a:cubicBezTo>
                      <a:pt x="4010" y="3962"/>
                      <a:pt x="3660" y="3866"/>
                      <a:pt x="3329" y="3758"/>
                    </a:cubicBezTo>
                    <a:lnTo>
                      <a:pt x="3345" y="3738"/>
                    </a:lnTo>
                    <a:cubicBezTo>
                      <a:pt x="3795" y="3835"/>
                      <a:pt x="4285" y="3915"/>
                      <a:pt x="4783" y="3947"/>
                    </a:cubicBezTo>
                    <a:cubicBezTo>
                      <a:pt x="4793" y="3948"/>
                      <a:pt x="4804" y="3948"/>
                      <a:pt x="4814" y="3948"/>
                    </a:cubicBezTo>
                    <a:cubicBezTo>
                      <a:pt x="5065" y="3948"/>
                      <a:pt x="5276" y="3754"/>
                      <a:pt x="5293" y="3499"/>
                    </a:cubicBezTo>
                    <a:cubicBezTo>
                      <a:pt x="5310" y="3235"/>
                      <a:pt x="5109" y="3006"/>
                      <a:pt x="4845" y="2989"/>
                    </a:cubicBezTo>
                    <a:cubicBezTo>
                      <a:pt x="4484" y="2966"/>
                      <a:pt x="4125" y="2915"/>
                      <a:pt x="3784" y="2847"/>
                    </a:cubicBezTo>
                    <a:cubicBezTo>
                      <a:pt x="4202" y="2814"/>
                      <a:pt x="4653" y="2751"/>
                      <a:pt x="5109" y="2645"/>
                    </a:cubicBezTo>
                    <a:cubicBezTo>
                      <a:pt x="5369" y="2587"/>
                      <a:pt x="5529" y="2329"/>
                      <a:pt x="5469" y="2071"/>
                    </a:cubicBezTo>
                    <a:cubicBezTo>
                      <a:pt x="5417" y="1849"/>
                      <a:pt x="5220" y="1699"/>
                      <a:pt x="5001" y="1699"/>
                    </a:cubicBezTo>
                    <a:cubicBezTo>
                      <a:pt x="4965" y="1699"/>
                      <a:pt x="4929" y="1703"/>
                      <a:pt x="4893" y="1711"/>
                    </a:cubicBezTo>
                    <a:cubicBezTo>
                      <a:pt x="4425" y="1819"/>
                      <a:pt x="3964" y="1877"/>
                      <a:pt x="3543" y="1903"/>
                    </a:cubicBezTo>
                    <a:lnTo>
                      <a:pt x="3539" y="1896"/>
                    </a:lnTo>
                    <a:cubicBezTo>
                      <a:pt x="3855" y="1797"/>
                      <a:pt x="4178" y="1679"/>
                      <a:pt x="4493" y="1542"/>
                    </a:cubicBezTo>
                    <a:cubicBezTo>
                      <a:pt x="4736" y="1436"/>
                      <a:pt x="4847" y="1153"/>
                      <a:pt x="4740" y="909"/>
                    </a:cubicBezTo>
                    <a:cubicBezTo>
                      <a:pt x="4661" y="730"/>
                      <a:pt x="4485" y="622"/>
                      <a:pt x="4300" y="622"/>
                    </a:cubicBezTo>
                    <a:cubicBezTo>
                      <a:pt x="4236" y="622"/>
                      <a:pt x="4170" y="635"/>
                      <a:pt x="4108" y="663"/>
                    </a:cubicBezTo>
                    <a:cubicBezTo>
                      <a:pt x="3710" y="838"/>
                      <a:pt x="3296" y="973"/>
                      <a:pt x="2901" y="1081"/>
                    </a:cubicBezTo>
                    <a:cubicBezTo>
                      <a:pt x="2961" y="993"/>
                      <a:pt x="3033" y="898"/>
                      <a:pt x="3120" y="798"/>
                    </a:cubicBezTo>
                    <a:cubicBezTo>
                      <a:pt x="3294" y="600"/>
                      <a:pt x="3276" y="296"/>
                      <a:pt x="3077" y="120"/>
                    </a:cubicBezTo>
                    <a:cubicBezTo>
                      <a:pt x="2986" y="40"/>
                      <a:pt x="2872" y="1"/>
                      <a:pt x="2760"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3"/>
              <p:cNvSpPr/>
              <p:nvPr/>
            </p:nvSpPr>
            <p:spPr>
              <a:xfrm>
                <a:off x="4440958" y="539530"/>
                <a:ext cx="28232" cy="40198"/>
              </a:xfrm>
              <a:custGeom>
                <a:avLst/>
                <a:gdLst/>
                <a:ahLst/>
                <a:cxnLst/>
                <a:rect l="l" t="t" r="r" b="b"/>
                <a:pathLst>
                  <a:path w="1267" h="1804" extrusionOk="0">
                    <a:moveTo>
                      <a:pt x="1175" y="1"/>
                    </a:moveTo>
                    <a:cubicBezTo>
                      <a:pt x="1123" y="2"/>
                      <a:pt x="1081" y="39"/>
                      <a:pt x="1080" y="90"/>
                    </a:cubicBezTo>
                    <a:cubicBezTo>
                      <a:pt x="1069" y="498"/>
                      <a:pt x="914" y="891"/>
                      <a:pt x="647" y="1196"/>
                    </a:cubicBezTo>
                    <a:cubicBezTo>
                      <a:pt x="485" y="1379"/>
                      <a:pt x="290" y="1526"/>
                      <a:pt x="67" y="1628"/>
                    </a:cubicBezTo>
                    <a:cubicBezTo>
                      <a:pt x="20" y="1649"/>
                      <a:pt x="1" y="1703"/>
                      <a:pt x="22" y="1750"/>
                    </a:cubicBezTo>
                    <a:cubicBezTo>
                      <a:pt x="38" y="1783"/>
                      <a:pt x="71" y="1803"/>
                      <a:pt x="105" y="1803"/>
                    </a:cubicBezTo>
                    <a:cubicBezTo>
                      <a:pt x="118" y="1803"/>
                      <a:pt x="131" y="1800"/>
                      <a:pt x="143" y="1795"/>
                    </a:cubicBezTo>
                    <a:cubicBezTo>
                      <a:pt x="388" y="1681"/>
                      <a:pt x="605" y="1521"/>
                      <a:pt x="783" y="1317"/>
                    </a:cubicBezTo>
                    <a:cubicBezTo>
                      <a:pt x="1080" y="980"/>
                      <a:pt x="1251" y="546"/>
                      <a:pt x="1264" y="96"/>
                    </a:cubicBezTo>
                    <a:cubicBezTo>
                      <a:pt x="1266" y="45"/>
                      <a:pt x="1226" y="2"/>
                      <a:pt x="1175"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3"/>
              <p:cNvSpPr/>
              <p:nvPr/>
            </p:nvSpPr>
            <p:spPr>
              <a:xfrm>
                <a:off x="4183658" y="424818"/>
                <a:ext cx="256538" cy="183942"/>
              </a:xfrm>
              <a:custGeom>
                <a:avLst/>
                <a:gdLst/>
                <a:ahLst/>
                <a:cxnLst/>
                <a:rect l="l" t="t" r="r" b="b"/>
                <a:pathLst>
                  <a:path w="11513" h="8255" extrusionOk="0">
                    <a:moveTo>
                      <a:pt x="4437" y="0"/>
                    </a:moveTo>
                    <a:lnTo>
                      <a:pt x="4437" y="0"/>
                    </a:lnTo>
                    <a:cubicBezTo>
                      <a:pt x="4435" y="0"/>
                      <a:pt x="4439" y="8"/>
                      <a:pt x="4444" y="17"/>
                    </a:cubicBezTo>
                    <a:lnTo>
                      <a:pt x="4444" y="17"/>
                    </a:lnTo>
                    <a:lnTo>
                      <a:pt x="4449" y="13"/>
                    </a:lnTo>
                    <a:cubicBezTo>
                      <a:pt x="4442" y="4"/>
                      <a:pt x="4438" y="0"/>
                      <a:pt x="4437" y="0"/>
                    </a:cubicBezTo>
                    <a:close/>
                    <a:moveTo>
                      <a:pt x="4444" y="17"/>
                    </a:moveTo>
                    <a:lnTo>
                      <a:pt x="1" y="3094"/>
                    </a:lnTo>
                    <a:cubicBezTo>
                      <a:pt x="93" y="3219"/>
                      <a:pt x="135" y="3264"/>
                      <a:pt x="192" y="3331"/>
                    </a:cubicBezTo>
                    <a:cubicBezTo>
                      <a:pt x="248" y="3399"/>
                      <a:pt x="297" y="3451"/>
                      <a:pt x="347" y="3505"/>
                    </a:cubicBezTo>
                    <a:cubicBezTo>
                      <a:pt x="448" y="3618"/>
                      <a:pt x="548" y="3723"/>
                      <a:pt x="647" y="3820"/>
                    </a:cubicBezTo>
                    <a:cubicBezTo>
                      <a:pt x="845" y="4027"/>
                      <a:pt x="1046" y="4205"/>
                      <a:pt x="1247" y="4391"/>
                    </a:cubicBezTo>
                    <a:cubicBezTo>
                      <a:pt x="1655" y="4744"/>
                      <a:pt x="2069" y="5078"/>
                      <a:pt x="2502" y="5379"/>
                    </a:cubicBezTo>
                    <a:cubicBezTo>
                      <a:pt x="3364" y="5985"/>
                      <a:pt x="4271" y="6510"/>
                      <a:pt x="5222" y="6919"/>
                    </a:cubicBezTo>
                    <a:cubicBezTo>
                      <a:pt x="6173" y="7325"/>
                      <a:pt x="7146" y="7667"/>
                      <a:pt x="8145" y="7871"/>
                    </a:cubicBezTo>
                    <a:cubicBezTo>
                      <a:pt x="8638" y="7997"/>
                      <a:pt x="9142" y="8054"/>
                      <a:pt x="9640" y="8132"/>
                    </a:cubicBezTo>
                    <a:cubicBezTo>
                      <a:pt x="10138" y="8198"/>
                      <a:pt x="10640" y="8214"/>
                      <a:pt x="11135" y="8255"/>
                    </a:cubicBezTo>
                    <a:lnTo>
                      <a:pt x="11513" y="4433"/>
                    </a:lnTo>
                    <a:cubicBezTo>
                      <a:pt x="11139" y="4339"/>
                      <a:pt x="10760" y="4275"/>
                      <a:pt x="10397" y="4167"/>
                    </a:cubicBezTo>
                    <a:cubicBezTo>
                      <a:pt x="10035" y="4050"/>
                      <a:pt x="9670" y="3958"/>
                      <a:pt x="9327" y="3806"/>
                    </a:cubicBezTo>
                    <a:cubicBezTo>
                      <a:pt x="8623" y="3551"/>
                      <a:pt x="7971" y="3194"/>
                      <a:pt x="7349" y="2811"/>
                    </a:cubicBezTo>
                    <a:cubicBezTo>
                      <a:pt x="6729" y="2427"/>
                      <a:pt x="6164" y="1964"/>
                      <a:pt x="5652" y="1472"/>
                    </a:cubicBezTo>
                    <a:cubicBezTo>
                      <a:pt x="5394" y="1227"/>
                      <a:pt x="5159" y="965"/>
                      <a:pt x="4938" y="706"/>
                    </a:cubicBezTo>
                    <a:cubicBezTo>
                      <a:pt x="4836" y="572"/>
                      <a:pt x="4725" y="441"/>
                      <a:pt x="4636" y="312"/>
                    </a:cubicBezTo>
                    <a:cubicBezTo>
                      <a:pt x="4587" y="247"/>
                      <a:pt x="4544" y="184"/>
                      <a:pt x="4508" y="124"/>
                    </a:cubicBezTo>
                    <a:cubicBezTo>
                      <a:pt x="4488" y="94"/>
                      <a:pt x="4466" y="62"/>
                      <a:pt x="4457" y="41"/>
                    </a:cubicBezTo>
                    <a:cubicBezTo>
                      <a:pt x="4453" y="34"/>
                      <a:pt x="4448" y="24"/>
                      <a:pt x="4444" y="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3"/>
              <p:cNvSpPr/>
              <p:nvPr/>
            </p:nvSpPr>
            <p:spPr>
              <a:xfrm>
                <a:off x="4017562" y="406145"/>
                <a:ext cx="342326" cy="370179"/>
              </a:xfrm>
              <a:custGeom>
                <a:avLst/>
                <a:gdLst/>
                <a:ahLst/>
                <a:cxnLst/>
                <a:rect l="l" t="t" r="r" b="b"/>
                <a:pathLst>
                  <a:path w="15363" h="16613" extrusionOk="0">
                    <a:moveTo>
                      <a:pt x="5581" y="1"/>
                    </a:moveTo>
                    <a:cubicBezTo>
                      <a:pt x="4011" y="1"/>
                      <a:pt x="2651" y="1086"/>
                      <a:pt x="2302" y="2616"/>
                    </a:cubicBezTo>
                    <a:lnTo>
                      <a:pt x="1" y="14944"/>
                    </a:lnTo>
                    <a:cubicBezTo>
                      <a:pt x="1" y="14944"/>
                      <a:pt x="1114" y="16612"/>
                      <a:pt x="7681" y="16612"/>
                    </a:cubicBezTo>
                    <a:cubicBezTo>
                      <a:pt x="13189" y="16612"/>
                      <a:pt x="15363" y="14944"/>
                      <a:pt x="15363" y="14944"/>
                    </a:cubicBezTo>
                    <a:lnTo>
                      <a:pt x="13063" y="2616"/>
                    </a:lnTo>
                    <a:cubicBezTo>
                      <a:pt x="12714" y="1086"/>
                      <a:pt x="11353" y="1"/>
                      <a:pt x="97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3"/>
              <p:cNvSpPr/>
              <p:nvPr/>
            </p:nvSpPr>
            <p:spPr>
              <a:xfrm>
                <a:off x="4097423" y="374125"/>
                <a:ext cx="171152" cy="163197"/>
              </a:xfrm>
              <a:custGeom>
                <a:avLst/>
                <a:gdLst/>
                <a:ahLst/>
                <a:cxnLst/>
                <a:rect l="l" t="t" r="r" b="b"/>
                <a:pathLst>
                  <a:path w="7681" h="7324" extrusionOk="0">
                    <a:moveTo>
                      <a:pt x="4019" y="0"/>
                    </a:moveTo>
                    <a:cubicBezTo>
                      <a:pt x="3082" y="0"/>
                      <a:pt x="2145" y="358"/>
                      <a:pt x="1430" y="1073"/>
                    </a:cubicBezTo>
                    <a:cubicBezTo>
                      <a:pt x="0" y="2502"/>
                      <a:pt x="0" y="4821"/>
                      <a:pt x="1430" y="6250"/>
                    </a:cubicBezTo>
                    <a:cubicBezTo>
                      <a:pt x="2117" y="6937"/>
                      <a:pt x="3048" y="7323"/>
                      <a:pt x="4019" y="7323"/>
                    </a:cubicBezTo>
                    <a:cubicBezTo>
                      <a:pt x="4990" y="7323"/>
                      <a:pt x="5921" y="6937"/>
                      <a:pt x="6608" y="6250"/>
                    </a:cubicBezTo>
                    <a:cubicBezTo>
                      <a:pt x="7294" y="5564"/>
                      <a:pt x="7681" y="4633"/>
                      <a:pt x="7681" y="3662"/>
                    </a:cubicBezTo>
                    <a:cubicBezTo>
                      <a:pt x="7681" y="2691"/>
                      <a:pt x="7294" y="1759"/>
                      <a:pt x="6608" y="1073"/>
                    </a:cubicBezTo>
                    <a:cubicBezTo>
                      <a:pt x="5893" y="358"/>
                      <a:pt x="4956" y="0"/>
                      <a:pt x="40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3"/>
              <p:cNvSpPr/>
              <p:nvPr/>
            </p:nvSpPr>
            <p:spPr>
              <a:xfrm>
                <a:off x="4276132" y="419180"/>
                <a:ext cx="82200" cy="229220"/>
              </a:xfrm>
              <a:custGeom>
                <a:avLst/>
                <a:gdLst/>
                <a:ahLst/>
                <a:cxnLst/>
                <a:rect l="l" t="t" r="r" b="b"/>
                <a:pathLst>
                  <a:path w="3689" h="10287" extrusionOk="0">
                    <a:moveTo>
                      <a:pt x="299" y="0"/>
                    </a:moveTo>
                    <a:cubicBezTo>
                      <a:pt x="272" y="0"/>
                      <a:pt x="245" y="4"/>
                      <a:pt x="218" y="13"/>
                    </a:cubicBezTo>
                    <a:cubicBezTo>
                      <a:pt x="77" y="56"/>
                      <a:pt x="0" y="207"/>
                      <a:pt x="44" y="347"/>
                    </a:cubicBezTo>
                    <a:lnTo>
                      <a:pt x="3135" y="10100"/>
                    </a:lnTo>
                    <a:cubicBezTo>
                      <a:pt x="3172" y="10215"/>
                      <a:pt x="3277" y="10287"/>
                      <a:pt x="3390" y="10287"/>
                    </a:cubicBezTo>
                    <a:cubicBezTo>
                      <a:pt x="3417" y="10287"/>
                      <a:pt x="3444" y="10283"/>
                      <a:pt x="3471" y="10274"/>
                    </a:cubicBezTo>
                    <a:cubicBezTo>
                      <a:pt x="3610" y="10229"/>
                      <a:pt x="3688" y="10079"/>
                      <a:pt x="3645" y="9939"/>
                    </a:cubicBezTo>
                    <a:lnTo>
                      <a:pt x="552" y="186"/>
                    </a:lnTo>
                    <a:cubicBezTo>
                      <a:pt x="517" y="73"/>
                      <a:pt x="412" y="0"/>
                      <a:pt x="2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3"/>
              <p:cNvSpPr/>
              <p:nvPr/>
            </p:nvSpPr>
            <p:spPr>
              <a:xfrm>
                <a:off x="4017851" y="419180"/>
                <a:ext cx="82245" cy="229220"/>
              </a:xfrm>
              <a:custGeom>
                <a:avLst/>
                <a:gdLst/>
                <a:ahLst/>
                <a:cxnLst/>
                <a:rect l="l" t="t" r="r" b="b"/>
                <a:pathLst>
                  <a:path w="3691" h="10287" extrusionOk="0">
                    <a:moveTo>
                      <a:pt x="3390" y="1"/>
                    </a:moveTo>
                    <a:cubicBezTo>
                      <a:pt x="3278" y="1"/>
                      <a:pt x="3173" y="74"/>
                      <a:pt x="3138" y="187"/>
                    </a:cubicBezTo>
                    <a:lnTo>
                      <a:pt x="46" y="9940"/>
                    </a:lnTo>
                    <a:cubicBezTo>
                      <a:pt x="1" y="10080"/>
                      <a:pt x="80" y="10231"/>
                      <a:pt x="219" y="10275"/>
                    </a:cubicBezTo>
                    <a:cubicBezTo>
                      <a:pt x="246" y="10283"/>
                      <a:pt x="273" y="10287"/>
                      <a:pt x="300" y="10287"/>
                    </a:cubicBezTo>
                    <a:cubicBezTo>
                      <a:pt x="412" y="10287"/>
                      <a:pt x="517" y="10213"/>
                      <a:pt x="555" y="10101"/>
                    </a:cubicBezTo>
                    <a:lnTo>
                      <a:pt x="3646" y="349"/>
                    </a:lnTo>
                    <a:cubicBezTo>
                      <a:pt x="3691" y="208"/>
                      <a:pt x="3613" y="59"/>
                      <a:pt x="3472" y="14"/>
                    </a:cubicBezTo>
                    <a:cubicBezTo>
                      <a:pt x="3445" y="5"/>
                      <a:pt x="3417" y="1"/>
                      <a:pt x="3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3"/>
              <p:cNvSpPr/>
              <p:nvPr/>
            </p:nvSpPr>
            <p:spPr>
              <a:xfrm>
                <a:off x="4267397" y="279222"/>
                <a:ext cx="196264" cy="185769"/>
              </a:xfrm>
              <a:custGeom>
                <a:avLst/>
                <a:gdLst/>
                <a:ahLst/>
                <a:cxnLst/>
                <a:rect l="l" t="t" r="r" b="b"/>
                <a:pathLst>
                  <a:path w="8808" h="8337" extrusionOk="0">
                    <a:moveTo>
                      <a:pt x="4625" y="0"/>
                    </a:moveTo>
                    <a:cubicBezTo>
                      <a:pt x="2326" y="0"/>
                      <a:pt x="272" y="3440"/>
                      <a:pt x="0" y="7806"/>
                    </a:cubicBezTo>
                    <a:lnTo>
                      <a:pt x="1476" y="7898"/>
                    </a:lnTo>
                    <a:lnTo>
                      <a:pt x="1957" y="5357"/>
                    </a:lnTo>
                    <a:lnTo>
                      <a:pt x="1979" y="7928"/>
                    </a:lnTo>
                    <a:lnTo>
                      <a:pt x="5016" y="8117"/>
                    </a:lnTo>
                    <a:lnTo>
                      <a:pt x="5553" y="4454"/>
                    </a:lnTo>
                    <a:lnTo>
                      <a:pt x="5580" y="8153"/>
                    </a:lnTo>
                    <a:lnTo>
                      <a:pt x="8530" y="8336"/>
                    </a:lnTo>
                    <a:cubicBezTo>
                      <a:pt x="8807" y="3882"/>
                      <a:pt x="7124" y="151"/>
                      <a:pt x="4768" y="5"/>
                    </a:cubicBezTo>
                    <a:cubicBezTo>
                      <a:pt x="4720" y="2"/>
                      <a:pt x="4673" y="0"/>
                      <a:pt x="4625"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3"/>
              <p:cNvSpPr/>
              <p:nvPr/>
            </p:nvSpPr>
            <p:spPr>
              <a:xfrm>
                <a:off x="4295674" y="130484"/>
                <a:ext cx="167453" cy="159676"/>
              </a:xfrm>
              <a:custGeom>
                <a:avLst/>
                <a:gdLst/>
                <a:ahLst/>
                <a:cxnLst/>
                <a:rect l="l" t="t" r="r" b="b"/>
                <a:pathLst>
                  <a:path w="7515" h="7166" extrusionOk="0">
                    <a:moveTo>
                      <a:pt x="3933" y="0"/>
                    </a:moveTo>
                    <a:cubicBezTo>
                      <a:pt x="3016" y="0"/>
                      <a:pt x="2099" y="350"/>
                      <a:pt x="1400" y="1049"/>
                    </a:cubicBezTo>
                    <a:cubicBezTo>
                      <a:pt x="1" y="2449"/>
                      <a:pt x="1" y="4717"/>
                      <a:pt x="1400" y="6116"/>
                    </a:cubicBezTo>
                    <a:cubicBezTo>
                      <a:pt x="2071" y="6787"/>
                      <a:pt x="2983" y="7165"/>
                      <a:pt x="3934" y="7165"/>
                    </a:cubicBezTo>
                    <a:cubicBezTo>
                      <a:pt x="4883" y="7165"/>
                      <a:pt x="5795" y="6787"/>
                      <a:pt x="6466" y="6116"/>
                    </a:cubicBezTo>
                    <a:cubicBezTo>
                      <a:pt x="7138" y="5444"/>
                      <a:pt x="7515" y="4533"/>
                      <a:pt x="7515" y="3583"/>
                    </a:cubicBezTo>
                    <a:cubicBezTo>
                      <a:pt x="7515" y="2633"/>
                      <a:pt x="7138" y="1722"/>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3"/>
              <p:cNvSpPr/>
              <p:nvPr/>
            </p:nvSpPr>
            <p:spPr>
              <a:xfrm>
                <a:off x="3923461" y="268504"/>
                <a:ext cx="196443" cy="185903"/>
              </a:xfrm>
              <a:custGeom>
                <a:avLst/>
                <a:gdLst/>
                <a:ahLst/>
                <a:cxnLst/>
                <a:rect l="l" t="t" r="r" b="b"/>
                <a:pathLst>
                  <a:path w="8816" h="8343" extrusionOk="0">
                    <a:moveTo>
                      <a:pt x="4182" y="0"/>
                    </a:moveTo>
                    <a:cubicBezTo>
                      <a:pt x="4132" y="0"/>
                      <a:pt x="4083" y="2"/>
                      <a:pt x="4034" y="5"/>
                    </a:cubicBezTo>
                    <a:cubicBezTo>
                      <a:pt x="1679" y="155"/>
                      <a:pt x="1" y="3889"/>
                      <a:pt x="286" y="8342"/>
                    </a:cubicBezTo>
                    <a:lnTo>
                      <a:pt x="1763" y="8249"/>
                    </a:lnTo>
                    <a:lnTo>
                      <a:pt x="1919" y="5668"/>
                    </a:lnTo>
                    <a:lnTo>
                      <a:pt x="2265" y="8217"/>
                    </a:lnTo>
                    <a:lnTo>
                      <a:pt x="5301" y="8022"/>
                    </a:lnTo>
                    <a:lnTo>
                      <a:pt x="5373" y="4321"/>
                    </a:lnTo>
                    <a:lnTo>
                      <a:pt x="5864" y="7987"/>
                    </a:lnTo>
                    <a:lnTo>
                      <a:pt x="8815" y="7797"/>
                    </a:lnTo>
                    <a:cubicBezTo>
                      <a:pt x="8536" y="3436"/>
                      <a:pt x="6478" y="0"/>
                      <a:pt x="4182"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3"/>
              <p:cNvSpPr/>
              <p:nvPr/>
            </p:nvSpPr>
            <p:spPr>
              <a:xfrm>
                <a:off x="3998577" y="119922"/>
                <a:ext cx="379560" cy="339764"/>
              </a:xfrm>
              <a:custGeom>
                <a:avLst/>
                <a:gdLst/>
                <a:ahLst/>
                <a:cxnLst/>
                <a:rect l="l" t="t" r="r" b="b"/>
                <a:pathLst>
                  <a:path w="17034" h="15248" extrusionOk="0">
                    <a:moveTo>
                      <a:pt x="8414" y="1"/>
                    </a:moveTo>
                    <a:cubicBezTo>
                      <a:pt x="6390" y="1"/>
                      <a:pt x="4437" y="663"/>
                      <a:pt x="2919" y="1877"/>
                    </a:cubicBezTo>
                    <a:cubicBezTo>
                      <a:pt x="1256" y="3205"/>
                      <a:pt x="252" y="5084"/>
                      <a:pt x="126" y="7101"/>
                    </a:cubicBezTo>
                    <a:cubicBezTo>
                      <a:pt x="1" y="9118"/>
                      <a:pt x="764" y="11107"/>
                      <a:pt x="2248" y="12632"/>
                    </a:cubicBezTo>
                    <a:cubicBezTo>
                      <a:pt x="3734" y="14156"/>
                      <a:pt x="5818" y="15090"/>
                      <a:pt x="8043" y="15229"/>
                    </a:cubicBezTo>
                    <a:cubicBezTo>
                      <a:pt x="8236" y="15241"/>
                      <a:pt x="8429" y="15247"/>
                      <a:pt x="8621" y="15247"/>
                    </a:cubicBezTo>
                    <a:cubicBezTo>
                      <a:pt x="10644" y="15247"/>
                      <a:pt x="12597" y="14584"/>
                      <a:pt x="14116" y="13371"/>
                    </a:cubicBezTo>
                    <a:cubicBezTo>
                      <a:pt x="15778" y="12043"/>
                      <a:pt x="16783" y="10164"/>
                      <a:pt x="16909" y="8147"/>
                    </a:cubicBezTo>
                    <a:cubicBezTo>
                      <a:pt x="17034" y="6130"/>
                      <a:pt x="16270" y="4140"/>
                      <a:pt x="14786" y="2615"/>
                    </a:cubicBezTo>
                    <a:cubicBezTo>
                      <a:pt x="13301" y="1091"/>
                      <a:pt x="11217" y="157"/>
                      <a:pt x="8991" y="19"/>
                    </a:cubicBezTo>
                    <a:cubicBezTo>
                      <a:pt x="8798" y="7"/>
                      <a:pt x="8606" y="1"/>
                      <a:pt x="8414"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3"/>
              <p:cNvSpPr/>
              <p:nvPr/>
            </p:nvSpPr>
            <p:spPr>
              <a:xfrm>
                <a:off x="4312364" y="326930"/>
                <a:ext cx="91537" cy="88662"/>
              </a:xfrm>
              <a:custGeom>
                <a:avLst/>
                <a:gdLst/>
                <a:ahLst/>
                <a:cxnLst/>
                <a:rect l="l" t="t" r="r" b="b"/>
                <a:pathLst>
                  <a:path w="4108" h="3979" extrusionOk="0">
                    <a:moveTo>
                      <a:pt x="2051" y="0"/>
                    </a:moveTo>
                    <a:cubicBezTo>
                      <a:pt x="1010" y="0"/>
                      <a:pt x="133" y="811"/>
                      <a:pt x="68" y="1866"/>
                    </a:cubicBezTo>
                    <a:cubicBezTo>
                      <a:pt x="0" y="2962"/>
                      <a:pt x="833" y="3907"/>
                      <a:pt x="1930" y="3974"/>
                    </a:cubicBezTo>
                    <a:cubicBezTo>
                      <a:pt x="1972" y="3977"/>
                      <a:pt x="2014" y="3978"/>
                      <a:pt x="2056" y="3978"/>
                    </a:cubicBezTo>
                    <a:cubicBezTo>
                      <a:pt x="3097" y="3978"/>
                      <a:pt x="3973" y="3168"/>
                      <a:pt x="4039" y="2113"/>
                    </a:cubicBezTo>
                    <a:cubicBezTo>
                      <a:pt x="4107" y="1017"/>
                      <a:pt x="3274" y="72"/>
                      <a:pt x="2177" y="4"/>
                    </a:cubicBezTo>
                    <a:cubicBezTo>
                      <a:pt x="2134" y="2"/>
                      <a:pt x="2093" y="0"/>
                      <a:pt x="2051"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3"/>
              <p:cNvSpPr/>
              <p:nvPr/>
            </p:nvSpPr>
            <p:spPr>
              <a:xfrm>
                <a:off x="3958401" y="304558"/>
                <a:ext cx="91559" cy="88662"/>
              </a:xfrm>
              <a:custGeom>
                <a:avLst/>
                <a:gdLst/>
                <a:ahLst/>
                <a:cxnLst/>
                <a:rect l="l" t="t" r="r" b="b"/>
                <a:pathLst>
                  <a:path w="4109" h="3979" extrusionOk="0">
                    <a:moveTo>
                      <a:pt x="2052" y="1"/>
                    </a:moveTo>
                    <a:cubicBezTo>
                      <a:pt x="1010" y="1"/>
                      <a:pt x="134" y="811"/>
                      <a:pt x="69" y="1866"/>
                    </a:cubicBezTo>
                    <a:cubicBezTo>
                      <a:pt x="0" y="2961"/>
                      <a:pt x="833" y="3907"/>
                      <a:pt x="1931" y="3975"/>
                    </a:cubicBezTo>
                    <a:cubicBezTo>
                      <a:pt x="1973" y="3977"/>
                      <a:pt x="2015" y="3979"/>
                      <a:pt x="2056" y="3979"/>
                    </a:cubicBezTo>
                    <a:cubicBezTo>
                      <a:pt x="3098" y="3979"/>
                      <a:pt x="3974" y="3168"/>
                      <a:pt x="4040" y="2114"/>
                    </a:cubicBezTo>
                    <a:cubicBezTo>
                      <a:pt x="4109" y="1017"/>
                      <a:pt x="3275" y="72"/>
                      <a:pt x="2177" y="5"/>
                    </a:cubicBezTo>
                    <a:cubicBezTo>
                      <a:pt x="2135" y="2"/>
                      <a:pt x="2093" y="1"/>
                      <a:pt x="2052"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3"/>
              <p:cNvSpPr/>
              <p:nvPr/>
            </p:nvSpPr>
            <p:spPr>
              <a:xfrm>
                <a:off x="4000337" y="146082"/>
                <a:ext cx="366168" cy="334594"/>
              </a:xfrm>
              <a:custGeom>
                <a:avLst/>
                <a:gdLst/>
                <a:ahLst/>
                <a:cxnLst/>
                <a:rect l="l" t="t" r="r" b="b"/>
                <a:pathLst>
                  <a:path w="16433" h="15016" extrusionOk="0">
                    <a:moveTo>
                      <a:pt x="8206" y="0"/>
                    </a:moveTo>
                    <a:cubicBezTo>
                      <a:pt x="4039" y="0"/>
                      <a:pt x="537" y="3246"/>
                      <a:pt x="274" y="7464"/>
                    </a:cubicBezTo>
                    <a:cubicBezTo>
                      <a:pt x="1" y="11850"/>
                      <a:pt x="3392" y="14721"/>
                      <a:pt x="7778" y="14995"/>
                    </a:cubicBezTo>
                    <a:cubicBezTo>
                      <a:pt x="8002" y="15009"/>
                      <a:pt x="8225" y="15016"/>
                      <a:pt x="8445" y="15016"/>
                    </a:cubicBezTo>
                    <a:cubicBezTo>
                      <a:pt x="12535" y="15016"/>
                      <a:pt x="15899" y="12616"/>
                      <a:pt x="16158" y="8454"/>
                    </a:cubicBezTo>
                    <a:cubicBezTo>
                      <a:pt x="16433" y="4068"/>
                      <a:pt x="13098" y="290"/>
                      <a:pt x="8711" y="16"/>
                    </a:cubicBezTo>
                    <a:cubicBezTo>
                      <a:pt x="8542" y="5"/>
                      <a:pt x="8373" y="0"/>
                      <a:pt x="8206"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3"/>
              <p:cNvSpPr/>
              <p:nvPr/>
            </p:nvSpPr>
            <p:spPr>
              <a:xfrm>
                <a:off x="4166567" y="321649"/>
                <a:ext cx="30326" cy="25157"/>
              </a:xfrm>
              <a:custGeom>
                <a:avLst/>
                <a:gdLst/>
                <a:ahLst/>
                <a:cxnLst/>
                <a:rect l="l" t="t" r="r" b="b"/>
                <a:pathLst>
                  <a:path w="1361" h="1129" extrusionOk="0">
                    <a:moveTo>
                      <a:pt x="665" y="1"/>
                    </a:moveTo>
                    <a:cubicBezTo>
                      <a:pt x="323" y="1"/>
                      <a:pt x="38" y="227"/>
                      <a:pt x="20" y="523"/>
                    </a:cubicBezTo>
                    <a:cubicBezTo>
                      <a:pt x="0" y="833"/>
                      <a:pt x="280" y="1104"/>
                      <a:pt x="645" y="1127"/>
                    </a:cubicBezTo>
                    <a:cubicBezTo>
                      <a:pt x="662" y="1128"/>
                      <a:pt x="679" y="1128"/>
                      <a:pt x="695" y="1128"/>
                    </a:cubicBezTo>
                    <a:cubicBezTo>
                      <a:pt x="1038" y="1128"/>
                      <a:pt x="1323" y="902"/>
                      <a:pt x="1340" y="606"/>
                    </a:cubicBezTo>
                    <a:cubicBezTo>
                      <a:pt x="1360" y="295"/>
                      <a:pt x="1080" y="25"/>
                      <a:pt x="716" y="2"/>
                    </a:cubicBezTo>
                    <a:cubicBezTo>
                      <a:pt x="699" y="1"/>
                      <a:pt x="682" y="1"/>
                      <a:pt x="665" y="1"/>
                    </a:cubicBezTo>
                    <a:close/>
                  </a:path>
                </a:pathLst>
              </a:custGeom>
              <a:solidFill>
                <a:srgbClr val="FDC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3"/>
              <p:cNvSpPr/>
              <p:nvPr/>
            </p:nvSpPr>
            <p:spPr>
              <a:xfrm>
                <a:off x="4179068" y="319844"/>
                <a:ext cx="19698" cy="28767"/>
              </a:xfrm>
              <a:custGeom>
                <a:avLst/>
                <a:gdLst/>
                <a:ahLst/>
                <a:cxnLst/>
                <a:rect l="l" t="t" r="r" b="b"/>
                <a:pathLst>
                  <a:path w="884" h="1291" extrusionOk="0">
                    <a:moveTo>
                      <a:pt x="153" y="1"/>
                    </a:moveTo>
                    <a:cubicBezTo>
                      <a:pt x="111" y="1"/>
                      <a:pt x="75" y="35"/>
                      <a:pt x="73" y="78"/>
                    </a:cubicBezTo>
                    <a:cubicBezTo>
                      <a:pt x="70" y="122"/>
                      <a:pt x="105" y="160"/>
                      <a:pt x="149" y="163"/>
                    </a:cubicBezTo>
                    <a:cubicBezTo>
                      <a:pt x="468" y="184"/>
                      <a:pt x="714" y="415"/>
                      <a:pt x="698" y="681"/>
                    </a:cubicBezTo>
                    <a:cubicBezTo>
                      <a:pt x="683" y="935"/>
                      <a:pt x="432" y="1128"/>
                      <a:pt x="134" y="1128"/>
                    </a:cubicBezTo>
                    <a:cubicBezTo>
                      <a:pt x="119" y="1128"/>
                      <a:pt x="104" y="1127"/>
                      <a:pt x="89" y="1126"/>
                    </a:cubicBezTo>
                    <a:cubicBezTo>
                      <a:pt x="86" y="1126"/>
                      <a:pt x="83" y="1126"/>
                      <a:pt x="80" y="1126"/>
                    </a:cubicBezTo>
                    <a:cubicBezTo>
                      <a:pt x="39" y="1126"/>
                      <a:pt x="6" y="1160"/>
                      <a:pt x="4" y="1203"/>
                    </a:cubicBezTo>
                    <a:cubicBezTo>
                      <a:pt x="1" y="1248"/>
                      <a:pt x="35" y="1287"/>
                      <a:pt x="80" y="1290"/>
                    </a:cubicBezTo>
                    <a:cubicBezTo>
                      <a:pt x="97" y="1291"/>
                      <a:pt x="116" y="1291"/>
                      <a:pt x="133" y="1291"/>
                    </a:cubicBezTo>
                    <a:cubicBezTo>
                      <a:pt x="518" y="1291"/>
                      <a:pt x="839" y="1030"/>
                      <a:pt x="860" y="692"/>
                    </a:cubicBezTo>
                    <a:cubicBezTo>
                      <a:pt x="884" y="336"/>
                      <a:pt x="569" y="27"/>
                      <a:pt x="160" y="1"/>
                    </a:cubicBezTo>
                    <a:cubicBezTo>
                      <a:pt x="157" y="1"/>
                      <a:pt x="155" y="1"/>
                      <a:pt x="153"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3"/>
              <p:cNvSpPr/>
              <p:nvPr/>
            </p:nvSpPr>
            <p:spPr>
              <a:xfrm>
                <a:off x="4095173" y="269395"/>
                <a:ext cx="46013" cy="31307"/>
              </a:xfrm>
              <a:custGeom>
                <a:avLst/>
                <a:gdLst/>
                <a:ahLst/>
                <a:cxnLst/>
                <a:rect l="l" t="t" r="r" b="b"/>
                <a:pathLst>
                  <a:path w="2065" h="1405" extrusionOk="0">
                    <a:moveTo>
                      <a:pt x="1611" y="1"/>
                    </a:moveTo>
                    <a:cubicBezTo>
                      <a:pt x="1549" y="1"/>
                      <a:pt x="1486" y="15"/>
                      <a:pt x="1427" y="46"/>
                    </a:cubicBezTo>
                    <a:lnTo>
                      <a:pt x="267" y="660"/>
                    </a:lnTo>
                    <a:cubicBezTo>
                      <a:pt x="75" y="762"/>
                      <a:pt x="1" y="1001"/>
                      <a:pt x="102" y="1194"/>
                    </a:cubicBezTo>
                    <a:cubicBezTo>
                      <a:pt x="173" y="1328"/>
                      <a:pt x="310" y="1404"/>
                      <a:pt x="452" y="1404"/>
                    </a:cubicBezTo>
                    <a:cubicBezTo>
                      <a:pt x="514" y="1404"/>
                      <a:pt x="577" y="1389"/>
                      <a:pt x="636" y="1358"/>
                    </a:cubicBezTo>
                    <a:lnTo>
                      <a:pt x="1798" y="744"/>
                    </a:lnTo>
                    <a:cubicBezTo>
                      <a:pt x="1991" y="641"/>
                      <a:pt x="2065" y="403"/>
                      <a:pt x="1961" y="211"/>
                    </a:cubicBezTo>
                    <a:cubicBezTo>
                      <a:pt x="1891" y="77"/>
                      <a:pt x="1753" y="1"/>
                      <a:pt x="1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3"/>
              <p:cNvSpPr/>
              <p:nvPr/>
            </p:nvSpPr>
            <p:spPr>
              <a:xfrm>
                <a:off x="4230942" y="276236"/>
                <a:ext cx="43986" cy="34426"/>
              </a:xfrm>
              <a:custGeom>
                <a:avLst/>
                <a:gdLst/>
                <a:ahLst/>
                <a:cxnLst/>
                <a:rect l="l" t="t" r="r" b="b"/>
                <a:pathLst>
                  <a:path w="1974" h="1545" extrusionOk="0">
                    <a:moveTo>
                      <a:pt x="449" y="0"/>
                    </a:moveTo>
                    <a:cubicBezTo>
                      <a:pt x="325" y="0"/>
                      <a:pt x="202" y="59"/>
                      <a:pt x="125" y="168"/>
                    </a:cubicBezTo>
                    <a:cubicBezTo>
                      <a:pt x="1" y="347"/>
                      <a:pt x="43" y="593"/>
                      <a:pt x="223" y="718"/>
                    </a:cubicBezTo>
                    <a:lnTo>
                      <a:pt x="1298" y="1473"/>
                    </a:lnTo>
                    <a:cubicBezTo>
                      <a:pt x="1367" y="1521"/>
                      <a:pt x="1446" y="1544"/>
                      <a:pt x="1524" y="1544"/>
                    </a:cubicBezTo>
                    <a:cubicBezTo>
                      <a:pt x="1648" y="1544"/>
                      <a:pt x="1771" y="1485"/>
                      <a:pt x="1848" y="1375"/>
                    </a:cubicBezTo>
                    <a:cubicBezTo>
                      <a:pt x="1974" y="1197"/>
                      <a:pt x="1930" y="949"/>
                      <a:pt x="1751" y="825"/>
                    </a:cubicBezTo>
                    <a:lnTo>
                      <a:pt x="675" y="71"/>
                    </a:lnTo>
                    <a:cubicBezTo>
                      <a:pt x="606" y="23"/>
                      <a:pt x="527" y="0"/>
                      <a:pt x="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3"/>
              <p:cNvSpPr/>
              <p:nvPr/>
            </p:nvSpPr>
            <p:spPr>
              <a:xfrm>
                <a:off x="4110838" y="313716"/>
                <a:ext cx="27519" cy="26739"/>
              </a:xfrm>
              <a:custGeom>
                <a:avLst/>
                <a:gdLst/>
                <a:ahLst/>
                <a:cxnLst/>
                <a:rect l="l" t="t" r="r" b="b"/>
                <a:pathLst>
                  <a:path w="1235" h="1200" extrusionOk="0">
                    <a:moveTo>
                      <a:pt x="616" y="1"/>
                    </a:moveTo>
                    <a:cubicBezTo>
                      <a:pt x="300" y="1"/>
                      <a:pt x="35" y="248"/>
                      <a:pt x="19" y="568"/>
                    </a:cubicBezTo>
                    <a:cubicBezTo>
                      <a:pt x="0" y="899"/>
                      <a:pt x="253" y="1181"/>
                      <a:pt x="584" y="1199"/>
                    </a:cubicBezTo>
                    <a:cubicBezTo>
                      <a:pt x="596" y="1199"/>
                      <a:pt x="608" y="1200"/>
                      <a:pt x="620" y="1200"/>
                    </a:cubicBezTo>
                    <a:cubicBezTo>
                      <a:pt x="935" y="1200"/>
                      <a:pt x="1199" y="952"/>
                      <a:pt x="1216" y="633"/>
                    </a:cubicBezTo>
                    <a:cubicBezTo>
                      <a:pt x="1235" y="302"/>
                      <a:pt x="981" y="19"/>
                      <a:pt x="650" y="2"/>
                    </a:cubicBezTo>
                    <a:cubicBezTo>
                      <a:pt x="638" y="1"/>
                      <a:pt x="627" y="1"/>
                      <a:pt x="6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3"/>
              <p:cNvSpPr/>
              <p:nvPr/>
            </p:nvSpPr>
            <p:spPr>
              <a:xfrm>
                <a:off x="4227577" y="320980"/>
                <a:ext cx="27541" cy="26739"/>
              </a:xfrm>
              <a:custGeom>
                <a:avLst/>
                <a:gdLst/>
                <a:ahLst/>
                <a:cxnLst/>
                <a:rect l="l" t="t" r="r" b="b"/>
                <a:pathLst>
                  <a:path w="1236" h="1200" extrusionOk="0">
                    <a:moveTo>
                      <a:pt x="620" y="0"/>
                    </a:moveTo>
                    <a:cubicBezTo>
                      <a:pt x="303" y="0"/>
                      <a:pt x="38" y="248"/>
                      <a:pt x="20" y="567"/>
                    </a:cubicBezTo>
                    <a:cubicBezTo>
                      <a:pt x="1" y="898"/>
                      <a:pt x="255" y="1181"/>
                      <a:pt x="586" y="1198"/>
                    </a:cubicBezTo>
                    <a:cubicBezTo>
                      <a:pt x="598" y="1199"/>
                      <a:pt x="610" y="1199"/>
                      <a:pt x="621" y="1199"/>
                    </a:cubicBezTo>
                    <a:cubicBezTo>
                      <a:pt x="937" y="1199"/>
                      <a:pt x="1201" y="952"/>
                      <a:pt x="1217" y="632"/>
                    </a:cubicBezTo>
                    <a:cubicBezTo>
                      <a:pt x="1235" y="301"/>
                      <a:pt x="982" y="18"/>
                      <a:pt x="651" y="1"/>
                    </a:cubicBezTo>
                    <a:cubicBezTo>
                      <a:pt x="641" y="1"/>
                      <a:pt x="630" y="0"/>
                      <a:pt x="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3"/>
              <p:cNvSpPr/>
              <p:nvPr/>
            </p:nvSpPr>
            <p:spPr>
              <a:xfrm>
                <a:off x="4157966" y="349101"/>
                <a:ext cx="46660" cy="26538"/>
              </a:xfrm>
              <a:custGeom>
                <a:avLst/>
                <a:gdLst/>
                <a:ahLst/>
                <a:cxnLst/>
                <a:rect l="l" t="t" r="r" b="b"/>
                <a:pathLst>
                  <a:path w="2094" h="1191" extrusionOk="0">
                    <a:moveTo>
                      <a:pt x="141" y="0"/>
                    </a:moveTo>
                    <a:cubicBezTo>
                      <a:pt x="84" y="0"/>
                      <a:pt x="34" y="47"/>
                      <a:pt x="32" y="105"/>
                    </a:cubicBezTo>
                    <a:cubicBezTo>
                      <a:pt x="1" y="672"/>
                      <a:pt x="437" y="1159"/>
                      <a:pt x="1004" y="1190"/>
                    </a:cubicBezTo>
                    <a:cubicBezTo>
                      <a:pt x="1023" y="1191"/>
                      <a:pt x="1043" y="1191"/>
                      <a:pt x="1062" y="1191"/>
                    </a:cubicBezTo>
                    <a:cubicBezTo>
                      <a:pt x="1316" y="1191"/>
                      <a:pt x="1559" y="1099"/>
                      <a:pt x="1749" y="929"/>
                    </a:cubicBezTo>
                    <a:cubicBezTo>
                      <a:pt x="1955" y="746"/>
                      <a:pt x="2076" y="494"/>
                      <a:pt x="2090" y="218"/>
                    </a:cubicBezTo>
                    <a:cubicBezTo>
                      <a:pt x="2094" y="157"/>
                      <a:pt x="2047" y="105"/>
                      <a:pt x="1987" y="102"/>
                    </a:cubicBezTo>
                    <a:cubicBezTo>
                      <a:pt x="1985" y="102"/>
                      <a:pt x="1983" y="102"/>
                      <a:pt x="1981" y="102"/>
                    </a:cubicBezTo>
                    <a:cubicBezTo>
                      <a:pt x="1924" y="102"/>
                      <a:pt x="1874" y="148"/>
                      <a:pt x="1870" y="206"/>
                    </a:cubicBezTo>
                    <a:cubicBezTo>
                      <a:pt x="1859" y="422"/>
                      <a:pt x="1764" y="622"/>
                      <a:pt x="1602" y="766"/>
                    </a:cubicBezTo>
                    <a:cubicBezTo>
                      <a:pt x="1454" y="899"/>
                      <a:pt x="1266" y="973"/>
                      <a:pt x="1068" y="973"/>
                    </a:cubicBezTo>
                    <a:cubicBezTo>
                      <a:pt x="1050" y="973"/>
                      <a:pt x="1033" y="972"/>
                      <a:pt x="1016" y="971"/>
                    </a:cubicBezTo>
                    <a:cubicBezTo>
                      <a:pt x="800" y="959"/>
                      <a:pt x="601" y="864"/>
                      <a:pt x="457" y="703"/>
                    </a:cubicBezTo>
                    <a:cubicBezTo>
                      <a:pt x="312" y="542"/>
                      <a:pt x="240" y="333"/>
                      <a:pt x="252" y="117"/>
                    </a:cubicBezTo>
                    <a:cubicBezTo>
                      <a:pt x="254" y="56"/>
                      <a:pt x="208" y="4"/>
                      <a:pt x="147" y="0"/>
                    </a:cubicBezTo>
                    <a:cubicBezTo>
                      <a:pt x="145" y="0"/>
                      <a:pt x="143"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3"/>
              <p:cNvSpPr/>
              <p:nvPr/>
            </p:nvSpPr>
            <p:spPr>
              <a:xfrm>
                <a:off x="4006910" y="217744"/>
                <a:ext cx="35206" cy="86924"/>
              </a:xfrm>
              <a:custGeom>
                <a:avLst/>
                <a:gdLst/>
                <a:ahLst/>
                <a:cxnLst/>
                <a:rect l="l" t="t" r="r" b="b"/>
                <a:pathLst>
                  <a:path w="1580" h="3901" extrusionOk="0">
                    <a:moveTo>
                      <a:pt x="1580" y="0"/>
                    </a:moveTo>
                    <a:lnTo>
                      <a:pt x="6" y="1912"/>
                    </a:lnTo>
                    <a:lnTo>
                      <a:pt x="0" y="3901"/>
                    </a:lnTo>
                    <a:lnTo>
                      <a:pt x="1580" y="0"/>
                    </a:ln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3"/>
              <p:cNvSpPr/>
              <p:nvPr/>
            </p:nvSpPr>
            <p:spPr>
              <a:xfrm>
                <a:off x="3912565" y="137927"/>
                <a:ext cx="167475" cy="159654"/>
              </a:xfrm>
              <a:custGeom>
                <a:avLst/>
                <a:gdLst/>
                <a:ahLst/>
                <a:cxnLst/>
                <a:rect l="l" t="t" r="r" b="b"/>
                <a:pathLst>
                  <a:path w="7516" h="7165" extrusionOk="0">
                    <a:moveTo>
                      <a:pt x="3933" y="0"/>
                    </a:moveTo>
                    <a:cubicBezTo>
                      <a:pt x="3017" y="0"/>
                      <a:pt x="2100" y="350"/>
                      <a:pt x="1401" y="1049"/>
                    </a:cubicBezTo>
                    <a:cubicBezTo>
                      <a:pt x="1" y="2448"/>
                      <a:pt x="1" y="4717"/>
                      <a:pt x="1401" y="6116"/>
                    </a:cubicBezTo>
                    <a:cubicBezTo>
                      <a:pt x="2072" y="6788"/>
                      <a:pt x="2983" y="7164"/>
                      <a:pt x="3933" y="7164"/>
                    </a:cubicBezTo>
                    <a:cubicBezTo>
                      <a:pt x="4884" y="7164"/>
                      <a:pt x="5794" y="6788"/>
                      <a:pt x="6466" y="6116"/>
                    </a:cubicBezTo>
                    <a:cubicBezTo>
                      <a:pt x="7138" y="5444"/>
                      <a:pt x="7516" y="4532"/>
                      <a:pt x="7516" y="3582"/>
                    </a:cubicBezTo>
                    <a:cubicBezTo>
                      <a:pt x="7516" y="2633"/>
                      <a:pt x="7138" y="1721"/>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3"/>
              <p:cNvSpPr/>
              <p:nvPr/>
            </p:nvSpPr>
            <p:spPr>
              <a:xfrm>
                <a:off x="3998889" y="137771"/>
                <a:ext cx="373923" cy="189245"/>
              </a:xfrm>
              <a:custGeom>
                <a:avLst/>
                <a:gdLst/>
                <a:ahLst/>
                <a:cxnLst/>
                <a:rect l="l" t="t" r="r" b="b"/>
                <a:pathLst>
                  <a:path w="16781" h="8493" extrusionOk="0">
                    <a:moveTo>
                      <a:pt x="7495" y="1"/>
                    </a:moveTo>
                    <a:cubicBezTo>
                      <a:pt x="6349" y="1"/>
                      <a:pt x="5211" y="144"/>
                      <a:pt x="4265" y="756"/>
                    </a:cubicBezTo>
                    <a:cubicBezTo>
                      <a:pt x="3853" y="1023"/>
                      <a:pt x="3499" y="1370"/>
                      <a:pt x="3095" y="1650"/>
                    </a:cubicBezTo>
                    <a:cubicBezTo>
                      <a:pt x="2666" y="1947"/>
                      <a:pt x="2182" y="2166"/>
                      <a:pt x="1779" y="2500"/>
                    </a:cubicBezTo>
                    <a:cubicBezTo>
                      <a:pt x="811" y="3298"/>
                      <a:pt x="453" y="4602"/>
                      <a:pt x="149" y="5820"/>
                    </a:cubicBezTo>
                    <a:cubicBezTo>
                      <a:pt x="1" y="6409"/>
                      <a:pt x="3" y="7023"/>
                      <a:pt x="450" y="7437"/>
                    </a:cubicBezTo>
                    <a:cubicBezTo>
                      <a:pt x="5642" y="7153"/>
                      <a:pt x="8519" y="1589"/>
                      <a:pt x="8519" y="1589"/>
                    </a:cubicBezTo>
                    <a:cubicBezTo>
                      <a:pt x="8519" y="1589"/>
                      <a:pt x="10993" y="7882"/>
                      <a:pt x="16247" y="8492"/>
                    </a:cubicBezTo>
                    <a:cubicBezTo>
                      <a:pt x="16781" y="3975"/>
                      <a:pt x="14654" y="2696"/>
                      <a:pt x="13682" y="1589"/>
                    </a:cubicBezTo>
                    <a:cubicBezTo>
                      <a:pt x="12518" y="265"/>
                      <a:pt x="10521" y="136"/>
                      <a:pt x="8760" y="43"/>
                    </a:cubicBezTo>
                    <a:cubicBezTo>
                      <a:pt x="8343" y="21"/>
                      <a:pt x="7918" y="1"/>
                      <a:pt x="7495"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3"/>
              <p:cNvSpPr/>
              <p:nvPr/>
            </p:nvSpPr>
            <p:spPr>
              <a:xfrm>
                <a:off x="4204158" y="337848"/>
                <a:ext cx="144680" cy="136703"/>
              </a:xfrm>
              <a:custGeom>
                <a:avLst/>
                <a:gdLst/>
                <a:ahLst/>
                <a:cxnLst/>
                <a:rect l="l" t="t" r="r" b="b"/>
                <a:pathLst>
                  <a:path w="6493" h="6135" extrusionOk="0">
                    <a:moveTo>
                      <a:pt x="3380" y="1"/>
                    </a:moveTo>
                    <a:cubicBezTo>
                      <a:pt x="1630" y="1"/>
                      <a:pt x="166" y="1369"/>
                      <a:pt x="69" y="3140"/>
                    </a:cubicBezTo>
                    <a:cubicBezTo>
                      <a:pt x="0" y="4389"/>
                      <a:pt x="631" y="5512"/>
                      <a:pt x="1621" y="6135"/>
                    </a:cubicBezTo>
                    <a:cubicBezTo>
                      <a:pt x="3845" y="5579"/>
                      <a:pt x="5641" y="4207"/>
                      <a:pt x="6492" y="2155"/>
                    </a:cubicBezTo>
                    <a:cubicBezTo>
                      <a:pt x="6044" y="959"/>
                      <a:pt x="4922" y="79"/>
                      <a:pt x="3564" y="6"/>
                    </a:cubicBezTo>
                    <a:cubicBezTo>
                      <a:pt x="3503" y="2"/>
                      <a:pt x="3441" y="1"/>
                      <a:pt x="3380"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3"/>
              <p:cNvSpPr/>
              <p:nvPr/>
            </p:nvSpPr>
            <p:spPr>
              <a:xfrm>
                <a:off x="4011434" y="324612"/>
                <a:ext cx="142185" cy="141427"/>
              </a:xfrm>
              <a:custGeom>
                <a:avLst/>
                <a:gdLst/>
                <a:ahLst/>
                <a:cxnLst/>
                <a:rect l="l" t="t" r="r" b="b"/>
                <a:pathLst>
                  <a:path w="6381" h="6347" extrusionOk="0">
                    <a:moveTo>
                      <a:pt x="2943" y="1"/>
                    </a:moveTo>
                    <a:cubicBezTo>
                      <a:pt x="1677" y="1"/>
                      <a:pt x="558" y="720"/>
                      <a:pt x="0" y="1791"/>
                    </a:cubicBezTo>
                    <a:cubicBezTo>
                      <a:pt x="583" y="3931"/>
                      <a:pt x="2184" y="5515"/>
                      <a:pt x="4312" y="6346"/>
                    </a:cubicBezTo>
                    <a:cubicBezTo>
                      <a:pt x="5393" y="5858"/>
                      <a:pt x="6176" y="4803"/>
                      <a:pt x="6258" y="3538"/>
                    </a:cubicBezTo>
                    <a:cubicBezTo>
                      <a:pt x="6380" y="1708"/>
                      <a:pt x="4995" y="128"/>
                      <a:pt x="3165" y="8"/>
                    </a:cubicBezTo>
                    <a:cubicBezTo>
                      <a:pt x="3091" y="3"/>
                      <a:pt x="3017" y="1"/>
                      <a:pt x="2943"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3"/>
              <p:cNvSpPr/>
              <p:nvPr/>
            </p:nvSpPr>
            <p:spPr>
              <a:xfrm>
                <a:off x="4341933" y="353067"/>
                <a:ext cx="46548" cy="38036"/>
              </a:xfrm>
              <a:custGeom>
                <a:avLst/>
                <a:gdLst/>
                <a:ahLst/>
                <a:cxnLst/>
                <a:rect l="l" t="t" r="r" b="b"/>
                <a:pathLst>
                  <a:path w="2089" h="1707" extrusionOk="0">
                    <a:moveTo>
                      <a:pt x="1036" y="1"/>
                    </a:moveTo>
                    <a:cubicBezTo>
                      <a:pt x="501" y="1"/>
                      <a:pt x="50" y="418"/>
                      <a:pt x="17" y="957"/>
                    </a:cubicBezTo>
                    <a:cubicBezTo>
                      <a:pt x="1" y="1215"/>
                      <a:pt x="83" y="1467"/>
                      <a:pt x="245" y="1666"/>
                    </a:cubicBezTo>
                    <a:cubicBezTo>
                      <a:pt x="266" y="1690"/>
                      <a:pt x="294" y="1705"/>
                      <a:pt x="324" y="1706"/>
                    </a:cubicBezTo>
                    <a:cubicBezTo>
                      <a:pt x="328" y="1706"/>
                      <a:pt x="332" y="1707"/>
                      <a:pt x="335" y="1707"/>
                    </a:cubicBezTo>
                    <a:cubicBezTo>
                      <a:pt x="358" y="1707"/>
                      <a:pt x="381" y="1698"/>
                      <a:pt x="400" y="1682"/>
                    </a:cubicBezTo>
                    <a:cubicBezTo>
                      <a:pt x="448" y="1643"/>
                      <a:pt x="455" y="1573"/>
                      <a:pt x="416" y="1528"/>
                    </a:cubicBezTo>
                    <a:cubicBezTo>
                      <a:pt x="288" y="1371"/>
                      <a:pt x="225" y="1173"/>
                      <a:pt x="238" y="972"/>
                    </a:cubicBezTo>
                    <a:cubicBezTo>
                      <a:pt x="245" y="840"/>
                      <a:pt x="285" y="718"/>
                      <a:pt x="349" y="611"/>
                    </a:cubicBezTo>
                    <a:cubicBezTo>
                      <a:pt x="382" y="607"/>
                      <a:pt x="415" y="605"/>
                      <a:pt x="448" y="605"/>
                    </a:cubicBezTo>
                    <a:cubicBezTo>
                      <a:pt x="462" y="605"/>
                      <a:pt x="477" y="605"/>
                      <a:pt x="491" y="606"/>
                    </a:cubicBezTo>
                    <a:cubicBezTo>
                      <a:pt x="799" y="625"/>
                      <a:pt x="1063" y="839"/>
                      <a:pt x="1146" y="1136"/>
                    </a:cubicBezTo>
                    <a:cubicBezTo>
                      <a:pt x="1159" y="1183"/>
                      <a:pt x="1200" y="1214"/>
                      <a:pt x="1245" y="1216"/>
                    </a:cubicBezTo>
                    <a:cubicBezTo>
                      <a:pt x="1256" y="1216"/>
                      <a:pt x="1269" y="1216"/>
                      <a:pt x="1281" y="1213"/>
                    </a:cubicBezTo>
                    <a:cubicBezTo>
                      <a:pt x="1340" y="1197"/>
                      <a:pt x="1373" y="1136"/>
                      <a:pt x="1357" y="1077"/>
                    </a:cubicBezTo>
                    <a:cubicBezTo>
                      <a:pt x="1252" y="702"/>
                      <a:pt x="928" y="431"/>
                      <a:pt x="543" y="391"/>
                    </a:cubicBezTo>
                    <a:cubicBezTo>
                      <a:pt x="680" y="284"/>
                      <a:pt x="852" y="220"/>
                      <a:pt x="1038" y="220"/>
                    </a:cubicBezTo>
                    <a:cubicBezTo>
                      <a:pt x="1053" y="220"/>
                      <a:pt x="1069" y="221"/>
                      <a:pt x="1085" y="222"/>
                    </a:cubicBezTo>
                    <a:cubicBezTo>
                      <a:pt x="1526" y="248"/>
                      <a:pt x="1862" y="631"/>
                      <a:pt x="1834" y="1071"/>
                    </a:cubicBezTo>
                    <a:cubicBezTo>
                      <a:pt x="1830" y="1130"/>
                      <a:pt x="1877" y="1183"/>
                      <a:pt x="1937" y="1187"/>
                    </a:cubicBezTo>
                    <a:cubicBezTo>
                      <a:pt x="1939" y="1187"/>
                      <a:pt x="1942" y="1187"/>
                      <a:pt x="1944" y="1187"/>
                    </a:cubicBezTo>
                    <a:cubicBezTo>
                      <a:pt x="2001" y="1187"/>
                      <a:pt x="2049" y="1142"/>
                      <a:pt x="2053" y="1084"/>
                    </a:cubicBezTo>
                    <a:cubicBezTo>
                      <a:pt x="2088" y="524"/>
                      <a:pt x="1660" y="37"/>
                      <a:pt x="1098" y="3"/>
                    </a:cubicBezTo>
                    <a:cubicBezTo>
                      <a:pt x="1077" y="1"/>
                      <a:pt x="1056" y="1"/>
                      <a:pt x="1036"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3"/>
              <p:cNvSpPr/>
              <p:nvPr/>
            </p:nvSpPr>
            <p:spPr>
              <a:xfrm>
                <a:off x="3967604" y="328846"/>
                <a:ext cx="46236" cy="39886"/>
              </a:xfrm>
              <a:custGeom>
                <a:avLst/>
                <a:gdLst/>
                <a:ahLst/>
                <a:cxnLst/>
                <a:rect l="l" t="t" r="r" b="b"/>
                <a:pathLst>
                  <a:path w="2075" h="1790" extrusionOk="0">
                    <a:moveTo>
                      <a:pt x="1023" y="1"/>
                    </a:moveTo>
                    <a:cubicBezTo>
                      <a:pt x="488" y="1"/>
                      <a:pt x="38" y="418"/>
                      <a:pt x="4" y="957"/>
                    </a:cubicBezTo>
                    <a:cubicBezTo>
                      <a:pt x="0" y="1017"/>
                      <a:pt x="46" y="1069"/>
                      <a:pt x="107" y="1074"/>
                    </a:cubicBezTo>
                    <a:cubicBezTo>
                      <a:pt x="110" y="1074"/>
                      <a:pt x="112" y="1074"/>
                      <a:pt x="115" y="1074"/>
                    </a:cubicBezTo>
                    <a:cubicBezTo>
                      <a:pt x="171" y="1074"/>
                      <a:pt x="219" y="1028"/>
                      <a:pt x="223" y="971"/>
                    </a:cubicBezTo>
                    <a:cubicBezTo>
                      <a:pt x="250" y="547"/>
                      <a:pt x="604" y="219"/>
                      <a:pt x="1022" y="219"/>
                    </a:cubicBezTo>
                    <a:cubicBezTo>
                      <a:pt x="1039" y="219"/>
                      <a:pt x="1055" y="220"/>
                      <a:pt x="1071" y="221"/>
                    </a:cubicBezTo>
                    <a:cubicBezTo>
                      <a:pt x="1274" y="233"/>
                      <a:pt x="1456" y="322"/>
                      <a:pt x="1589" y="457"/>
                    </a:cubicBezTo>
                    <a:cubicBezTo>
                      <a:pt x="1583" y="456"/>
                      <a:pt x="1577" y="456"/>
                      <a:pt x="1571" y="456"/>
                    </a:cubicBezTo>
                    <a:cubicBezTo>
                      <a:pt x="1191" y="456"/>
                      <a:pt x="845" y="683"/>
                      <a:pt x="697" y="1036"/>
                    </a:cubicBezTo>
                    <a:cubicBezTo>
                      <a:pt x="673" y="1093"/>
                      <a:pt x="700" y="1157"/>
                      <a:pt x="755" y="1181"/>
                    </a:cubicBezTo>
                    <a:cubicBezTo>
                      <a:pt x="767" y="1186"/>
                      <a:pt x="780" y="1188"/>
                      <a:pt x="792" y="1188"/>
                    </a:cubicBezTo>
                    <a:cubicBezTo>
                      <a:pt x="794" y="1188"/>
                      <a:pt x="797" y="1188"/>
                      <a:pt x="799" y="1188"/>
                    </a:cubicBezTo>
                    <a:cubicBezTo>
                      <a:pt x="841" y="1188"/>
                      <a:pt x="882" y="1163"/>
                      <a:pt x="899" y="1122"/>
                    </a:cubicBezTo>
                    <a:cubicBezTo>
                      <a:pt x="1014" y="850"/>
                      <a:pt x="1277" y="676"/>
                      <a:pt x="1568" y="676"/>
                    </a:cubicBezTo>
                    <a:cubicBezTo>
                      <a:pt x="1584" y="676"/>
                      <a:pt x="1600" y="677"/>
                      <a:pt x="1616" y="678"/>
                    </a:cubicBezTo>
                    <a:cubicBezTo>
                      <a:pt x="1663" y="680"/>
                      <a:pt x="1710" y="688"/>
                      <a:pt x="1755" y="700"/>
                    </a:cubicBezTo>
                    <a:cubicBezTo>
                      <a:pt x="1805" y="813"/>
                      <a:pt x="1830" y="939"/>
                      <a:pt x="1822" y="1071"/>
                    </a:cubicBezTo>
                    <a:cubicBezTo>
                      <a:pt x="1810" y="1272"/>
                      <a:pt x="1722" y="1461"/>
                      <a:pt x="1576" y="1601"/>
                    </a:cubicBezTo>
                    <a:cubicBezTo>
                      <a:pt x="1533" y="1642"/>
                      <a:pt x="1531" y="1711"/>
                      <a:pt x="1572" y="1756"/>
                    </a:cubicBezTo>
                    <a:cubicBezTo>
                      <a:pt x="1592" y="1777"/>
                      <a:pt x="1618" y="1788"/>
                      <a:pt x="1645" y="1789"/>
                    </a:cubicBezTo>
                    <a:cubicBezTo>
                      <a:pt x="1646" y="1789"/>
                      <a:pt x="1648" y="1789"/>
                      <a:pt x="1650" y="1789"/>
                    </a:cubicBezTo>
                    <a:cubicBezTo>
                      <a:pt x="1677" y="1789"/>
                      <a:pt x="1706" y="1780"/>
                      <a:pt x="1727" y="1758"/>
                    </a:cubicBezTo>
                    <a:cubicBezTo>
                      <a:pt x="1914" y="1581"/>
                      <a:pt x="2025" y="1341"/>
                      <a:pt x="2041" y="1084"/>
                    </a:cubicBezTo>
                    <a:cubicBezTo>
                      <a:pt x="2074" y="524"/>
                      <a:pt x="1646" y="38"/>
                      <a:pt x="1085" y="3"/>
                    </a:cubicBezTo>
                    <a:cubicBezTo>
                      <a:pt x="1064" y="1"/>
                      <a:pt x="1043" y="1"/>
                      <a:pt x="1023"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9" name="Google Shape;1839;p33"/>
            <p:cNvGrpSpPr/>
            <p:nvPr/>
          </p:nvGrpSpPr>
          <p:grpSpPr>
            <a:xfrm>
              <a:off x="1997210" y="3849910"/>
              <a:ext cx="948083" cy="980137"/>
              <a:chOff x="4774220" y="148489"/>
              <a:chExt cx="710707" cy="734680"/>
            </a:xfrm>
          </p:grpSpPr>
          <p:sp>
            <p:nvSpPr>
              <p:cNvPr id="1840" name="Google Shape;1840;p33"/>
              <p:cNvSpPr/>
              <p:nvPr/>
            </p:nvSpPr>
            <p:spPr>
              <a:xfrm>
                <a:off x="5068665" y="148489"/>
                <a:ext cx="133962" cy="102455"/>
              </a:xfrm>
              <a:custGeom>
                <a:avLst/>
                <a:gdLst/>
                <a:ahLst/>
                <a:cxnLst/>
                <a:rect l="l" t="t" r="r" b="b"/>
                <a:pathLst>
                  <a:path w="6012" h="4598" extrusionOk="0">
                    <a:moveTo>
                      <a:pt x="1984" y="1"/>
                    </a:moveTo>
                    <a:cubicBezTo>
                      <a:pt x="1830" y="1"/>
                      <a:pt x="1717" y="11"/>
                      <a:pt x="1662" y="36"/>
                    </a:cubicBezTo>
                    <a:cubicBezTo>
                      <a:pt x="1312" y="197"/>
                      <a:pt x="204" y="1385"/>
                      <a:pt x="102" y="1657"/>
                    </a:cubicBezTo>
                    <a:cubicBezTo>
                      <a:pt x="1" y="1929"/>
                      <a:pt x="157" y="4483"/>
                      <a:pt x="158" y="4483"/>
                    </a:cubicBezTo>
                    <a:cubicBezTo>
                      <a:pt x="158" y="4483"/>
                      <a:pt x="158" y="4483"/>
                      <a:pt x="158" y="4483"/>
                    </a:cubicBezTo>
                    <a:lnTo>
                      <a:pt x="2349" y="4309"/>
                    </a:lnTo>
                    <a:lnTo>
                      <a:pt x="2594" y="1928"/>
                    </a:lnTo>
                    <a:cubicBezTo>
                      <a:pt x="2594" y="1928"/>
                      <a:pt x="3343" y="1195"/>
                      <a:pt x="3458" y="1195"/>
                    </a:cubicBezTo>
                    <a:cubicBezTo>
                      <a:pt x="3459" y="1195"/>
                      <a:pt x="3459" y="1195"/>
                      <a:pt x="3459" y="1195"/>
                    </a:cubicBezTo>
                    <a:cubicBezTo>
                      <a:pt x="3569" y="1200"/>
                      <a:pt x="4055" y="2164"/>
                      <a:pt x="4055" y="2164"/>
                    </a:cubicBezTo>
                    <a:lnTo>
                      <a:pt x="3298" y="4367"/>
                    </a:lnTo>
                    <a:lnTo>
                      <a:pt x="5125" y="4598"/>
                    </a:lnTo>
                    <a:cubicBezTo>
                      <a:pt x="5125" y="4598"/>
                      <a:pt x="6011" y="2479"/>
                      <a:pt x="5947" y="2199"/>
                    </a:cubicBezTo>
                    <a:cubicBezTo>
                      <a:pt x="5883" y="1919"/>
                      <a:pt x="5198" y="458"/>
                      <a:pt x="5014" y="383"/>
                    </a:cubicBezTo>
                    <a:cubicBezTo>
                      <a:pt x="4857" y="318"/>
                      <a:pt x="2822" y="1"/>
                      <a:pt x="19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3"/>
              <p:cNvSpPr/>
              <p:nvPr/>
            </p:nvSpPr>
            <p:spPr>
              <a:xfrm>
                <a:off x="4775869" y="262488"/>
                <a:ext cx="254912" cy="429384"/>
              </a:xfrm>
              <a:custGeom>
                <a:avLst/>
                <a:gdLst/>
                <a:ahLst/>
                <a:cxnLst/>
                <a:rect l="l" t="t" r="r" b="b"/>
                <a:pathLst>
                  <a:path w="11440" h="19270" extrusionOk="0">
                    <a:moveTo>
                      <a:pt x="11440" y="1"/>
                    </a:moveTo>
                    <a:cubicBezTo>
                      <a:pt x="8235" y="281"/>
                      <a:pt x="1467" y="8839"/>
                      <a:pt x="46" y="17842"/>
                    </a:cubicBezTo>
                    <a:cubicBezTo>
                      <a:pt x="0" y="18811"/>
                      <a:pt x="1147" y="19269"/>
                      <a:pt x="2323" y="19269"/>
                    </a:cubicBezTo>
                    <a:cubicBezTo>
                      <a:pt x="3278" y="19269"/>
                      <a:pt x="4253" y="18966"/>
                      <a:pt x="4622" y="18388"/>
                    </a:cubicBezTo>
                    <a:cubicBezTo>
                      <a:pt x="5448" y="17097"/>
                      <a:pt x="11440" y="1"/>
                      <a:pt x="114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3"/>
              <p:cNvSpPr/>
              <p:nvPr/>
            </p:nvSpPr>
            <p:spPr>
              <a:xfrm>
                <a:off x="4814842" y="232851"/>
                <a:ext cx="639597" cy="646972"/>
              </a:xfrm>
              <a:custGeom>
                <a:avLst/>
                <a:gdLst/>
                <a:ahLst/>
                <a:cxnLst/>
                <a:rect l="l" t="t" r="r" b="b"/>
                <a:pathLst>
                  <a:path w="28704" h="29035" extrusionOk="0">
                    <a:moveTo>
                      <a:pt x="13343" y="0"/>
                    </a:moveTo>
                    <a:cubicBezTo>
                      <a:pt x="1964" y="0"/>
                      <a:pt x="1" y="26154"/>
                      <a:pt x="896" y="27079"/>
                    </a:cubicBezTo>
                    <a:cubicBezTo>
                      <a:pt x="1428" y="27631"/>
                      <a:pt x="10700" y="29035"/>
                      <a:pt x="16679" y="29035"/>
                    </a:cubicBezTo>
                    <a:cubicBezTo>
                      <a:pt x="17558" y="29035"/>
                      <a:pt x="18365" y="29005"/>
                      <a:pt x="19063" y="28937"/>
                    </a:cubicBezTo>
                    <a:cubicBezTo>
                      <a:pt x="22245" y="28627"/>
                      <a:pt x="24712" y="28920"/>
                      <a:pt x="25135" y="28518"/>
                    </a:cubicBezTo>
                    <a:cubicBezTo>
                      <a:pt x="26452" y="27267"/>
                      <a:pt x="28704" y="5014"/>
                      <a:pt x="16486" y="605"/>
                    </a:cubicBezTo>
                    <a:cubicBezTo>
                      <a:pt x="16171" y="490"/>
                      <a:pt x="15849" y="389"/>
                      <a:pt x="15515" y="299"/>
                    </a:cubicBezTo>
                    <a:cubicBezTo>
                      <a:pt x="14755" y="96"/>
                      <a:pt x="14032" y="0"/>
                      <a:pt x="13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3"/>
              <p:cNvSpPr/>
              <p:nvPr/>
            </p:nvSpPr>
            <p:spPr>
              <a:xfrm>
                <a:off x="4784426" y="609676"/>
                <a:ext cx="168255" cy="222647"/>
              </a:xfrm>
              <a:custGeom>
                <a:avLst/>
                <a:gdLst/>
                <a:ahLst/>
                <a:cxnLst/>
                <a:rect l="l" t="t" r="r" b="b"/>
                <a:pathLst>
                  <a:path w="7551" h="9992" extrusionOk="0">
                    <a:moveTo>
                      <a:pt x="4060" y="1"/>
                    </a:moveTo>
                    <a:cubicBezTo>
                      <a:pt x="3105" y="1"/>
                      <a:pt x="2169" y="205"/>
                      <a:pt x="1795" y="730"/>
                    </a:cubicBezTo>
                    <a:cubicBezTo>
                      <a:pt x="959" y="1903"/>
                      <a:pt x="0" y="6377"/>
                      <a:pt x="745" y="8173"/>
                    </a:cubicBezTo>
                    <a:cubicBezTo>
                      <a:pt x="1294" y="9495"/>
                      <a:pt x="3040" y="9992"/>
                      <a:pt x="4502" y="9992"/>
                    </a:cubicBezTo>
                    <a:cubicBezTo>
                      <a:pt x="5028" y="9992"/>
                      <a:pt x="5518" y="9927"/>
                      <a:pt x="5902" y="9813"/>
                    </a:cubicBezTo>
                    <a:cubicBezTo>
                      <a:pt x="7352" y="9383"/>
                      <a:pt x="7550" y="2352"/>
                      <a:pt x="6664" y="715"/>
                    </a:cubicBezTo>
                    <a:cubicBezTo>
                      <a:pt x="6445" y="312"/>
                      <a:pt x="5238" y="1"/>
                      <a:pt x="4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3"/>
              <p:cNvSpPr/>
              <p:nvPr/>
            </p:nvSpPr>
            <p:spPr>
              <a:xfrm>
                <a:off x="4774220" y="605443"/>
                <a:ext cx="179062" cy="117473"/>
              </a:xfrm>
              <a:custGeom>
                <a:avLst/>
                <a:gdLst/>
                <a:ahLst/>
                <a:cxnLst/>
                <a:rect l="l" t="t" r="r" b="b"/>
                <a:pathLst>
                  <a:path w="8036" h="5272" extrusionOk="0">
                    <a:moveTo>
                      <a:pt x="4963" y="0"/>
                    </a:moveTo>
                    <a:cubicBezTo>
                      <a:pt x="3804" y="0"/>
                      <a:pt x="2682" y="327"/>
                      <a:pt x="2388" y="540"/>
                    </a:cubicBezTo>
                    <a:cubicBezTo>
                      <a:pt x="1884" y="903"/>
                      <a:pt x="0" y="4657"/>
                      <a:pt x="2565" y="5222"/>
                    </a:cubicBezTo>
                    <a:cubicBezTo>
                      <a:pt x="2719" y="5256"/>
                      <a:pt x="2874" y="5272"/>
                      <a:pt x="3030" y="5272"/>
                    </a:cubicBezTo>
                    <a:cubicBezTo>
                      <a:pt x="5472" y="5272"/>
                      <a:pt x="8035" y="1340"/>
                      <a:pt x="7201" y="645"/>
                    </a:cubicBezTo>
                    <a:cubicBezTo>
                      <a:pt x="6622" y="164"/>
                      <a:pt x="5783" y="0"/>
                      <a:pt x="4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3"/>
              <p:cNvSpPr/>
              <p:nvPr/>
            </p:nvSpPr>
            <p:spPr>
              <a:xfrm>
                <a:off x="4812168" y="699699"/>
                <a:ext cx="47774" cy="34961"/>
              </a:xfrm>
              <a:custGeom>
                <a:avLst/>
                <a:gdLst/>
                <a:ahLst/>
                <a:cxnLst/>
                <a:rect l="l" t="t" r="r" b="b"/>
                <a:pathLst>
                  <a:path w="2144" h="1569" extrusionOk="0">
                    <a:moveTo>
                      <a:pt x="633" y="0"/>
                    </a:moveTo>
                    <a:cubicBezTo>
                      <a:pt x="507" y="0"/>
                      <a:pt x="412" y="10"/>
                      <a:pt x="375" y="30"/>
                    </a:cubicBezTo>
                    <a:cubicBezTo>
                      <a:pt x="221" y="114"/>
                      <a:pt x="0" y="1275"/>
                      <a:pt x="0" y="1275"/>
                    </a:cubicBezTo>
                    <a:lnTo>
                      <a:pt x="1988" y="1569"/>
                    </a:lnTo>
                    <a:cubicBezTo>
                      <a:pt x="1988" y="1569"/>
                      <a:pt x="2143" y="405"/>
                      <a:pt x="1911" y="227"/>
                    </a:cubicBezTo>
                    <a:cubicBezTo>
                      <a:pt x="1735" y="93"/>
                      <a:pt x="1030" y="0"/>
                      <a:pt x="6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3"/>
              <p:cNvSpPr/>
              <p:nvPr/>
            </p:nvSpPr>
            <p:spPr>
              <a:xfrm>
                <a:off x="5004580" y="287556"/>
                <a:ext cx="341992" cy="262421"/>
              </a:xfrm>
              <a:custGeom>
                <a:avLst/>
                <a:gdLst/>
                <a:ahLst/>
                <a:cxnLst/>
                <a:rect l="l" t="t" r="r" b="b"/>
                <a:pathLst>
                  <a:path w="15348" h="11777" extrusionOk="0">
                    <a:moveTo>
                      <a:pt x="7309" y="1"/>
                    </a:moveTo>
                    <a:cubicBezTo>
                      <a:pt x="2120" y="1"/>
                      <a:pt x="118" y="7692"/>
                      <a:pt x="0" y="11776"/>
                    </a:cubicBezTo>
                    <a:lnTo>
                      <a:pt x="15272" y="10707"/>
                    </a:lnTo>
                    <a:cubicBezTo>
                      <a:pt x="15347" y="4197"/>
                      <a:pt x="11279" y="256"/>
                      <a:pt x="7669" y="13"/>
                    </a:cubicBezTo>
                    <a:cubicBezTo>
                      <a:pt x="7547" y="5"/>
                      <a:pt x="7427" y="1"/>
                      <a:pt x="7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3"/>
              <p:cNvSpPr/>
              <p:nvPr/>
            </p:nvSpPr>
            <p:spPr>
              <a:xfrm>
                <a:off x="5196814" y="237598"/>
                <a:ext cx="283589" cy="301349"/>
              </a:xfrm>
              <a:custGeom>
                <a:avLst/>
                <a:gdLst/>
                <a:ahLst/>
                <a:cxnLst/>
                <a:rect l="l" t="t" r="r" b="b"/>
                <a:pathLst>
                  <a:path w="12727" h="13524" extrusionOk="0">
                    <a:moveTo>
                      <a:pt x="4351" y="1"/>
                    </a:moveTo>
                    <a:cubicBezTo>
                      <a:pt x="4067" y="1"/>
                      <a:pt x="1" y="9599"/>
                      <a:pt x="19" y="9756"/>
                    </a:cubicBezTo>
                    <a:cubicBezTo>
                      <a:pt x="35" y="9914"/>
                      <a:pt x="7895" y="13523"/>
                      <a:pt x="7895" y="13523"/>
                    </a:cubicBezTo>
                    <a:lnTo>
                      <a:pt x="12727" y="4047"/>
                    </a:lnTo>
                    <a:cubicBezTo>
                      <a:pt x="12727" y="4047"/>
                      <a:pt x="4634" y="4"/>
                      <a:pt x="4351" y="1"/>
                    </a:cubicBezTo>
                    <a:cubicBezTo>
                      <a:pt x="4351" y="1"/>
                      <a:pt x="4351" y="1"/>
                      <a:pt x="4351" y="1"/>
                    </a:cubicBezTo>
                    <a:close/>
                  </a:path>
                </a:pathLst>
              </a:custGeom>
              <a:solidFill>
                <a:srgbClr val="FFC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3"/>
              <p:cNvSpPr/>
              <p:nvPr/>
            </p:nvSpPr>
            <p:spPr>
              <a:xfrm>
                <a:off x="5188213" y="230378"/>
                <a:ext cx="296714" cy="308679"/>
              </a:xfrm>
              <a:custGeom>
                <a:avLst/>
                <a:gdLst/>
                <a:ahLst/>
                <a:cxnLst/>
                <a:rect l="l" t="t" r="r" b="b"/>
                <a:pathLst>
                  <a:path w="13316" h="13853" extrusionOk="0">
                    <a:moveTo>
                      <a:pt x="4348" y="0"/>
                    </a:moveTo>
                    <a:cubicBezTo>
                      <a:pt x="4067" y="0"/>
                      <a:pt x="0" y="9598"/>
                      <a:pt x="17" y="9755"/>
                    </a:cubicBezTo>
                    <a:cubicBezTo>
                      <a:pt x="33" y="9912"/>
                      <a:pt x="7893" y="13522"/>
                      <a:pt x="7893" y="13522"/>
                    </a:cubicBezTo>
                    <a:cubicBezTo>
                      <a:pt x="8205" y="13655"/>
                      <a:pt x="8295" y="13852"/>
                      <a:pt x="8295" y="13852"/>
                    </a:cubicBezTo>
                    <a:lnTo>
                      <a:pt x="13316" y="4815"/>
                    </a:lnTo>
                    <a:cubicBezTo>
                      <a:pt x="13316" y="4815"/>
                      <a:pt x="13200" y="4298"/>
                      <a:pt x="12724" y="4046"/>
                    </a:cubicBezTo>
                    <a:cubicBezTo>
                      <a:pt x="12724" y="4046"/>
                      <a:pt x="4631" y="3"/>
                      <a:pt x="4348" y="0"/>
                    </a:cubicBezTo>
                    <a:cubicBezTo>
                      <a:pt x="4348" y="0"/>
                      <a:pt x="4348" y="0"/>
                      <a:pt x="4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3"/>
              <p:cNvSpPr/>
              <p:nvPr/>
            </p:nvSpPr>
            <p:spPr>
              <a:xfrm>
                <a:off x="5290781" y="280269"/>
                <a:ext cx="122821" cy="93943"/>
              </a:xfrm>
              <a:custGeom>
                <a:avLst/>
                <a:gdLst/>
                <a:ahLst/>
                <a:cxnLst/>
                <a:rect l="l" t="t" r="r" b="b"/>
                <a:pathLst>
                  <a:path w="5512" h="4216" extrusionOk="0">
                    <a:moveTo>
                      <a:pt x="1224" y="0"/>
                    </a:moveTo>
                    <a:cubicBezTo>
                      <a:pt x="1224" y="0"/>
                      <a:pt x="1224" y="0"/>
                      <a:pt x="1223" y="0"/>
                    </a:cubicBezTo>
                    <a:cubicBezTo>
                      <a:pt x="1094" y="12"/>
                      <a:pt x="65" y="1743"/>
                      <a:pt x="33" y="2014"/>
                    </a:cubicBezTo>
                    <a:cubicBezTo>
                      <a:pt x="1" y="2282"/>
                      <a:pt x="3950" y="4216"/>
                      <a:pt x="4220" y="4216"/>
                    </a:cubicBezTo>
                    <a:cubicBezTo>
                      <a:pt x="4223" y="4216"/>
                      <a:pt x="4226" y="4215"/>
                      <a:pt x="4228" y="4215"/>
                    </a:cubicBezTo>
                    <a:cubicBezTo>
                      <a:pt x="4408" y="4166"/>
                      <a:pt x="5511" y="2216"/>
                      <a:pt x="5453" y="2099"/>
                    </a:cubicBezTo>
                    <a:cubicBezTo>
                      <a:pt x="5404" y="2003"/>
                      <a:pt x="1378" y="0"/>
                      <a:pt x="1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3"/>
              <p:cNvSpPr/>
              <p:nvPr/>
            </p:nvSpPr>
            <p:spPr>
              <a:xfrm>
                <a:off x="5371645" y="327019"/>
                <a:ext cx="99135" cy="196866"/>
              </a:xfrm>
              <a:custGeom>
                <a:avLst/>
                <a:gdLst/>
                <a:ahLst/>
                <a:cxnLst/>
                <a:rect l="l" t="t" r="r" b="b"/>
                <a:pathLst>
                  <a:path w="4449" h="8835" extrusionOk="0">
                    <a:moveTo>
                      <a:pt x="4443" y="1"/>
                    </a:moveTo>
                    <a:cubicBezTo>
                      <a:pt x="4442" y="1"/>
                      <a:pt x="4441" y="2"/>
                      <a:pt x="4440" y="3"/>
                    </a:cubicBezTo>
                    <a:lnTo>
                      <a:pt x="2" y="8829"/>
                    </a:lnTo>
                    <a:cubicBezTo>
                      <a:pt x="1" y="8832"/>
                      <a:pt x="2" y="8833"/>
                      <a:pt x="3" y="8834"/>
                    </a:cubicBezTo>
                    <a:lnTo>
                      <a:pt x="5" y="8834"/>
                    </a:lnTo>
                    <a:cubicBezTo>
                      <a:pt x="6" y="8834"/>
                      <a:pt x="7" y="8833"/>
                      <a:pt x="8" y="8833"/>
                    </a:cubicBezTo>
                    <a:lnTo>
                      <a:pt x="4447" y="7"/>
                    </a:lnTo>
                    <a:cubicBezTo>
                      <a:pt x="4448" y="4"/>
                      <a:pt x="4447" y="3"/>
                      <a:pt x="4445" y="1"/>
                    </a:cubicBezTo>
                    <a:cubicBezTo>
                      <a:pt x="4444" y="1"/>
                      <a:pt x="4444" y="1"/>
                      <a:pt x="444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3"/>
              <p:cNvSpPr/>
              <p:nvPr/>
            </p:nvSpPr>
            <p:spPr>
              <a:xfrm>
                <a:off x="5022183" y="331408"/>
                <a:ext cx="235816" cy="261240"/>
              </a:xfrm>
              <a:custGeom>
                <a:avLst/>
                <a:gdLst/>
                <a:ahLst/>
                <a:cxnLst/>
                <a:rect l="l" t="t" r="r" b="b"/>
                <a:pathLst>
                  <a:path w="10583" h="11724" extrusionOk="0">
                    <a:moveTo>
                      <a:pt x="9466" y="1"/>
                    </a:moveTo>
                    <a:cubicBezTo>
                      <a:pt x="9466" y="1"/>
                      <a:pt x="479" y="1023"/>
                      <a:pt x="240" y="1175"/>
                    </a:cubicBezTo>
                    <a:cubicBezTo>
                      <a:pt x="0" y="1326"/>
                      <a:pt x="1826" y="11593"/>
                      <a:pt x="1926" y="11716"/>
                    </a:cubicBezTo>
                    <a:cubicBezTo>
                      <a:pt x="1930" y="11721"/>
                      <a:pt x="1953" y="11724"/>
                      <a:pt x="1993" y="11724"/>
                    </a:cubicBezTo>
                    <a:cubicBezTo>
                      <a:pt x="2803" y="11724"/>
                      <a:pt x="10582" y="10579"/>
                      <a:pt x="10582" y="10579"/>
                    </a:cubicBezTo>
                    <a:lnTo>
                      <a:pt x="94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3"/>
              <p:cNvSpPr/>
              <p:nvPr/>
            </p:nvSpPr>
            <p:spPr>
              <a:xfrm>
                <a:off x="5010997" y="329960"/>
                <a:ext cx="247313" cy="261329"/>
              </a:xfrm>
              <a:custGeom>
                <a:avLst/>
                <a:gdLst/>
                <a:ahLst/>
                <a:cxnLst/>
                <a:rect l="l" t="t" r="r" b="b"/>
                <a:pathLst>
                  <a:path w="11099" h="11728" extrusionOk="0">
                    <a:moveTo>
                      <a:pt x="9563" y="1"/>
                    </a:moveTo>
                    <a:cubicBezTo>
                      <a:pt x="9532" y="1"/>
                      <a:pt x="9499" y="2"/>
                      <a:pt x="9466" y="5"/>
                    </a:cubicBezTo>
                    <a:cubicBezTo>
                      <a:pt x="9466" y="5"/>
                      <a:pt x="479" y="1029"/>
                      <a:pt x="240" y="1180"/>
                    </a:cubicBezTo>
                    <a:cubicBezTo>
                      <a:pt x="1" y="1331"/>
                      <a:pt x="1825" y="11596"/>
                      <a:pt x="1926" y="11719"/>
                    </a:cubicBezTo>
                    <a:cubicBezTo>
                      <a:pt x="1930" y="11724"/>
                      <a:pt x="1953" y="11727"/>
                      <a:pt x="1993" y="11727"/>
                    </a:cubicBezTo>
                    <a:cubicBezTo>
                      <a:pt x="2803" y="11727"/>
                      <a:pt x="10582" y="10584"/>
                      <a:pt x="10582" y="10584"/>
                    </a:cubicBezTo>
                    <a:cubicBezTo>
                      <a:pt x="10650" y="10572"/>
                      <a:pt x="10711" y="10567"/>
                      <a:pt x="10766" y="10567"/>
                    </a:cubicBezTo>
                    <a:cubicBezTo>
                      <a:pt x="10982" y="10567"/>
                      <a:pt x="11099" y="10640"/>
                      <a:pt x="11099" y="10640"/>
                    </a:cubicBezTo>
                    <a:lnTo>
                      <a:pt x="10381" y="326"/>
                    </a:lnTo>
                    <a:cubicBezTo>
                      <a:pt x="10381" y="326"/>
                      <a:pt x="10049" y="1"/>
                      <a:pt x="9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3"/>
              <p:cNvSpPr/>
              <p:nvPr/>
            </p:nvSpPr>
            <p:spPr>
              <a:xfrm>
                <a:off x="5068821" y="367796"/>
                <a:ext cx="112393" cy="65733"/>
              </a:xfrm>
              <a:custGeom>
                <a:avLst/>
                <a:gdLst/>
                <a:ahLst/>
                <a:cxnLst/>
                <a:rect l="l" t="t" r="r" b="b"/>
                <a:pathLst>
                  <a:path w="5044" h="2950" extrusionOk="0">
                    <a:moveTo>
                      <a:pt x="4748" y="1"/>
                    </a:moveTo>
                    <a:cubicBezTo>
                      <a:pt x="4265" y="1"/>
                      <a:pt x="201" y="475"/>
                      <a:pt x="104" y="552"/>
                    </a:cubicBezTo>
                    <a:cubicBezTo>
                      <a:pt x="0" y="632"/>
                      <a:pt x="81" y="2644"/>
                      <a:pt x="203" y="2888"/>
                    </a:cubicBezTo>
                    <a:cubicBezTo>
                      <a:pt x="225" y="2932"/>
                      <a:pt x="386" y="2950"/>
                      <a:pt x="636" y="2950"/>
                    </a:cubicBezTo>
                    <a:cubicBezTo>
                      <a:pt x="1784" y="2950"/>
                      <a:pt x="4819" y="2561"/>
                      <a:pt x="4921" y="2447"/>
                    </a:cubicBezTo>
                    <a:cubicBezTo>
                      <a:pt x="5043" y="2309"/>
                      <a:pt x="4906" y="72"/>
                      <a:pt x="4793" y="5"/>
                    </a:cubicBezTo>
                    <a:cubicBezTo>
                      <a:pt x="4789" y="2"/>
                      <a:pt x="4773" y="1"/>
                      <a:pt x="4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3"/>
              <p:cNvSpPr/>
              <p:nvPr/>
            </p:nvSpPr>
            <p:spPr>
              <a:xfrm>
                <a:off x="5224467" y="336110"/>
                <a:ext cx="24533" cy="218926"/>
              </a:xfrm>
              <a:custGeom>
                <a:avLst/>
                <a:gdLst/>
                <a:ahLst/>
                <a:cxnLst/>
                <a:rect l="l" t="t" r="r" b="b"/>
                <a:pathLst>
                  <a:path w="1101" h="9825" extrusionOk="0">
                    <a:moveTo>
                      <a:pt x="3" y="0"/>
                    </a:moveTo>
                    <a:cubicBezTo>
                      <a:pt x="2" y="0"/>
                      <a:pt x="1" y="1"/>
                      <a:pt x="1" y="5"/>
                    </a:cubicBezTo>
                    <a:lnTo>
                      <a:pt x="1092" y="9823"/>
                    </a:lnTo>
                    <a:cubicBezTo>
                      <a:pt x="1092" y="9824"/>
                      <a:pt x="1095" y="9825"/>
                      <a:pt x="1096" y="9825"/>
                    </a:cubicBezTo>
                    <a:cubicBezTo>
                      <a:pt x="1098" y="9825"/>
                      <a:pt x="1100" y="9824"/>
                      <a:pt x="1098" y="9822"/>
                    </a:cubicBezTo>
                    <a:lnTo>
                      <a:pt x="7" y="3"/>
                    </a:lnTo>
                    <a:cubicBezTo>
                      <a:pt x="7" y="1"/>
                      <a:pt x="6" y="0"/>
                      <a:pt x="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3"/>
              <p:cNvSpPr/>
              <p:nvPr/>
            </p:nvSpPr>
            <p:spPr>
              <a:xfrm>
                <a:off x="4929130" y="399460"/>
                <a:ext cx="536429" cy="483709"/>
              </a:xfrm>
              <a:custGeom>
                <a:avLst/>
                <a:gdLst/>
                <a:ahLst/>
                <a:cxnLst/>
                <a:rect l="l" t="t" r="r" b="b"/>
                <a:pathLst>
                  <a:path w="24074" h="21708" extrusionOk="0">
                    <a:moveTo>
                      <a:pt x="17465" y="0"/>
                    </a:moveTo>
                    <a:cubicBezTo>
                      <a:pt x="12365" y="0"/>
                      <a:pt x="3966" y="3266"/>
                      <a:pt x="2488" y="6517"/>
                    </a:cubicBezTo>
                    <a:cubicBezTo>
                      <a:pt x="1164" y="9431"/>
                      <a:pt x="0" y="19724"/>
                      <a:pt x="1202" y="20568"/>
                    </a:cubicBezTo>
                    <a:cubicBezTo>
                      <a:pt x="1802" y="20991"/>
                      <a:pt x="8800" y="21707"/>
                      <a:pt x="14168" y="21707"/>
                    </a:cubicBezTo>
                    <a:cubicBezTo>
                      <a:pt x="16863" y="21707"/>
                      <a:pt x="19148" y="21527"/>
                      <a:pt x="20006" y="21038"/>
                    </a:cubicBezTo>
                    <a:cubicBezTo>
                      <a:pt x="22574" y="19578"/>
                      <a:pt x="20923" y="8064"/>
                      <a:pt x="20923" y="8064"/>
                    </a:cubicBezTo>
                    <a:cubicBezTo>
                      <a:pt x="20923" y="8064"/>
                      <a:pt x="24073" y="1921"/>
                      <a:pt x="19891" y="356"/>
                    </a:cubicBezTo>
                    <a:cubicBezTo>
                      <a:pt x="19238" y="112"/>
                      <a:pt x="18408" y="0"/>
                      <a:pt x="174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3"/>
              <p:cNvSpPr/>
              <p:nvPr/>
            </p:nvSpPr>
            <p:spPr>
              <a:xfrm>
                <a:off x="5277946" y="460471"/>
                <a:ext cx="86211" cy="79303"/>
              </a:xfrm>
              <a:custGeom>
                <a:avLst/>
                <a:gdLst/>
                <a:ahLst/>
                <a:cxnLst/>
                <a:rect l="l" t="t" r="r" b="b"/>
                <a:pathLst>
                  <a:path w="3869" h="3559" extrusionOk="0">
                    <a:moveTo>
                      <a:pt x="2187" y="714"/>
                    </a:moveTo>
                    <a:cubicBezTo>
                      <a:pt x="2227" y="714"/>
                      <a:pt x="2261" y="725"/>
                      <a:pt x="2288" y="750"/>
                    </a:cubicBezTo>
                    <a:cubicBezTo>
                      <a:pt x="2516" y="958"/>
                      <a:pt x="1655" y="2323"/>
                      <a:pt x="1173" y="2323"/>
                    </a:cubicBezTo>
                    <a:cubicBezTo>
                      <a:pt x="1133" y="2323"/>
                      <a:pt x="1096" y="2313"/>
                      <a:pt x="1062" y="2293"/>
                    </a:cubicBezTo>
                    <a:cubicBezTo>
                      <a:pt x="658" y="2051"/>
                      <a:pt x="1754" y="714"/>
                      <a:pt x="2187" y="714"/>
                    </a:cubicBezTo>
                    <a:close/>
                    <a:moveTo>
                      <a:pt x="3155" y="1292"/>
                    </a:moveTo>
                    <a:cubicBezTo>
                      <a:pt x="3195" y="1292"/>
                      <a:pt x="3230" y="1303"/>
                      <a:pt x="3257" y="1328"/>
                    </a:cubicBezTo>
                    <a:cubicBezTo>
                      <a:pt x="3484" y="1536"/>
                      <a:pt x="2624" y="2901"/>
                      <a:pt x="2143" y="2901"/>
                    </a:cubicBezTo>
                    <a:cubicBezTo>
                      <a:pt x="2103" y="2901"/>
                      <a:pt x="2066" y="2891"/>
                      <a:pt x="2032" y="2871"/>
                    </a:cubicBezTo>
                    <a:cubicBezTo>
                      <a:pt x="1627" y="2627"/>
                      <a:pt x="2722" y="1292"/>
                      <a:pt x="3155" y="1292"/>
                    </a:cubicBezTo>
                    <a:close/>
                    <a:moveTo>
                      <a:pt x="2963" y="1"/>
                    </a:moveTo>
                    <a:cubicBezTo>
                      <a:pt x="2073" y="1"/>
                      <a:pt x="281" y="673"/>
                      <a:pt x="153" y="1021"/>
                    </a:cubicBezTo>
                    <a:cubicBezTo>
                      <a:pt x="1" y="1435"/>
                      <a:pt x="325" y="3266"/>
                      <a:pt x="711" y="3506"/>
                    </a:cubicBezTo>
                    <a:cubicBezTo>
                      <a:pt x="770" y="3542"/>
                      <a:pt x="875" y="3558"/>
                      <a:pt x="1012" y="3558"/>
                    </a:cubicBezTo>
                    <a:cubicBezTo>
                      <a:pt x="1784" y="3558"/>
                      <a:pt x="3568" y="3051"/>
                      <a:pt x="3703" y="2784"/>
                    </a:cubicBezTo>
                    <a:cubicBezTo>
                      <a:pt x="3861" y="2470"/>
                      <a:pt x="3868" y="391"/>
                      <a:pt x="3348" y="76"/>
                    </a:cubicBezTo>
                    <a:cubicBezTo>
                      <a:pt x="3262" y="24"/>
                      <a:pt x="3128" y="1"/>
                      <a:pt x="29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3"/>
              <p:cNvSpPr/>
              <p:nvPr/>
            </p:nvSpPr>
            <p:spPr>
              <a:xfrm>
                <a:off x="4959435" y="471545"/>
                <a:ext cx="50470" cy="47261"/>
              </a:xfrm>
              <a:custGeom>
                <a:avLst/>
                <a:gdLst/>
                <a:ahLst/>
                <a:cxnLst/>
                <a:rect l="l" t="t" r="r" b="b"/>
                <a:pathLst>
                  <a:path w="2265" h="2121" extrusionOk="0">
                    <a:moveTo>
                      <a:pt x="1203" y="249"/>
                    </a:moveTo>
                    <a:cubicBezTo>
                      <a:pt x="1312" y="249"/>
                      <a:pt x="1409" y="277"/>
                      <a:pt x="1478" y="340"/>
                    </a:cubicBezTo>
                    <a:cubicBezTo>
                      <a:pt x="1736" y="575"/>
                      <a:pt x="1180" y="1161"/>
                      <a:pt x="774" y="1161"/>
                    </a:cubicBezTo>
                    <a:cubicBezTo>
                      <a:pt x="665" y="1161"/>
                      <a:pt x="567" y="1119"/>
                      <a:pt x="498" y="1018"/>
                    </a:cubicBezTo>
                    <a:cubicBezTo>
                      <a:pt x="241" y="637"/>
                      <a:pt x="797" y="249"/>
                      <a:pt x="1203" y="249"/>
                    </a:cubicBezTo>
                    <a:close/>
                    <a:moveTo>
                      <a:pt x="1256" y="1"/>
                    </a:moveTo>
                    <a:cubicBezTo>
                      <a:pt x="812" y="1"/>
                      <a:pt x="169" y="237"/>
                      <a:pt x="87" y="672"/>
                    </a:cubicBezTo>
                    <a:cubicBezTo>
                      <a:pt x="0" y="1136"/>
                      <a:pt x="903" y="2121"/>
                      <a:pt x="1567" y="2121"/>
                    </a:cubicBezTo>
                    <a:cubicBezTo>
                      <a:pt x="1672" y="2121"/>
                      <a:pt x="1771" y="2096"/>
                      <a:pt x="1859" y="2042"/>
                    </a:cubicBezTo>
                    <a:cubicBezTo>
                      <a:pt x="2264" y="1789"/>
                      <a:pt x="1903" y="173"/>
                      <a:pt x="1521" y="39"/>
                    </a:cubicBezTo>
                    <a:cubicBezTo>
                      <a:pt x="1449" y="13"/>
                      <a:pt x="1358" y="1"/>
                      <a:pt x="1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3"/>
              <p:cNvSpPr/>
              <p:nvPr/>
            </p:nvSpPr>
            <p:spPr>
              <a:xfrm>
                <a:off x="5008569" y="438745"/>
                <a:ext cx="47885" cy="51539"/>
              </a:xfrm>
              <a:custGeom>
                <a:avLst/>
                <a:gdLst/>
                <a:ahLst/>
                <a:cxnLst/>
                <a:rect l="l" t="t" r="r" b="b"/>
                <a:pathLst>
                  <a:path w="2149" h="2313" extrusionOk="0">
                    <a:moveTo>
                      <a:pt x="995" y="312"/>
                    </a:moveTo>
                    <a:cubicBezTo>
                      <a:pt x="1308" y="312"/>
                      <a:pt x="1668" y="484"/>
                      <a:pt x="1711" y="729"/>
                    </a:cubicBezTo>
                    <a:cubicBezTo>
                      <a:pt x="1751" y="949"/>
                      <a:pt x="1436" y="1080"/>
                      <a:pt x="1121" y="1080"/>
                    </a:cubicBezTo>
                    <a:cubicBezTo>
                      <a:pt x="813" y="1080"/>
                      <a:pt x="504" y="956"/>
                      <a:pt x="522" y="669"/>
                    </a:cubicBezTo>
                    <a:cubicBezTo>
                      <a:pt x="538" y="415"/>
                      <a:pt x="752" y="312"/>
                      <a:pt x="995" y="312"/>
                    </a:cubicBezTo>
                    <a:close/>
                    <a:moveTo>
                      <a:pt x="840" y="0"/>
                    </a:moveTo>
                    <a:cubicBezTo>
                      <a:pt x="674" y="0"/>
                      <a:pt x="521" y="42"/>
                      <a:pt x="406" y="145"/>
                    </a:cubicBezTo>
                    <a:cubicBezTo>
                      <a:pt x="1" y="509"/>
                      <a:pt x="216" y="2234"/>
                      <a:pt x="977" y="2311"/>
                    </a:cubicBezTo>
                    <a:cubicBezTo>
                      <a:pt x="984" y="2312"/>
                      <a:pt x="992" y="2312"/>
                      <a:pt x="999" y="2312"/>
                    </a:cubicBezTo>
                    <a:cubicBezTo>
                      <a:pt x="1474" y="2312"/>
                      <a:pt x="2149" y="854"/>
                      <a:pt x="1929" y="517"/>
                    </a:cubicBezTo>
                    <a:cubicBezTo>
                      <a:pt x="1769" y="273"/>
                      <a:pt x="1263" y="0"/>
                      <a:pt x="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3"/>
              <p:cNvSpPr/>
              <p:nvPr/>
            </p:nvSpPr>
            <p:spPr>
              <a:xfrm>
                <a:off x="5026150" y="679511"/>
                <a:ext cx="376240" cy="181157"/>
              </a:xfrm>
              <a:custGeom>
                <a:avLst/>
                <a:gdLst/>
                <a:ahLst/>
                <a:cxnLst/>
                <a:rect l="l" t="t" r="r" b="b"/>
                <a:pathLst>
                  <a:path w="16885" h="8130" extrusionOk="0">
                    <a:moveTo>
                      <a:pt x="449" y="1"/>
                    </a:moveTo>
                    <a:cubicBezTo>
                      <a:pt x="365" y="155"/>
                      <a:pt x="280" y="481"/>
                      <a:pt x="209" y="913"/>
                    </a:cubicBezTo>
                    <a:cubicBezTo>
                      <a:pt x="201" y="956"/>
                      <a:pt x="195" y="1000"/>
                      <a:pt x="189" y="1044"/>
                    </a:cubicBezTo>
                    <a:cubicBezTo>
                      <a:pt x="130" y="1429"/>
                      <a:pt x="82" y="1887"/>
                      <a:pt x="51" y="2380"/>
                    </a:cubicBezTo>
                    <a:cubicBezTo>
                      <a:pt x="49" y="2422"/>
                      <a:pt x="46" y="2465"/>
                      <a:pt x="43" y="2510"/>
                    </a:cubicBezTo>
                    <a:cubicBezTo>
                      <a:pt x="11" y="2937"/>
                      <a:pt x="1" y="3392"/>
                      <a:pt x="7" y="3846"/>
                    </a:cubicBezTo>
                    <a:cubicBezTo>
                      <a:pt x="7" y="3888"/>
                      <a:pt x="8" y="3932"/>
                      <a:pt x="9" y="3976"/>
                    </a:cubicBezTo>
                    <a:cubicBezTo>
                      <a:pt x="19" y="4438"/>
                      <a:pt x="50" y="4894"/>
                      <a:pt x="102" y="5321"/>
                    </a:cubicBezTo>
                    <a:cubicBezTo>
                      <a:pt x="108" y="5366"/>
                      <a:pt x="114" y="5411"/>
                      <a:pt x="119" y="5454"/>
                    </a:cubicBezTo>
                    <a:cubicBezTo>
                      <a:pt x="191" y="5973"/>
                      <a:pt x="301" y="6440"/>
                      <a:pt x="456" y="6808"/>
                    </a:cubicBezTo>
                    <a:cubicBezTo>
                      <a:pt x="474" y="6852"/>
                      <a:pt x="494" y="6896"/>
                      <a:pt x="514" y="6938"/>
                    </a:cubicBezTo>
                    <a:cubicBezTo>
                      <a:pt x="648" y="7214"/>
                      <a:pt x="814" y="7422"/>
                      <a:pt x="1015" y="7534"/>
                    </a:cubicBezTo>
                    <a:cubicBezTo>
                      <a:pt x="1186" y="7628"/>
                      <a:pt x="1806" y="7729"/>
                      <a:pt x="2699" y="7822"/>
                    </a:cubicBezTo>
                    <a:cubicBezTo>
                      <a:pt x="2743" y="7827"/>
                      <a:pt x="2789" y="7831"/>
                      <a:pt x="2836" y="7835"/>
                    </a:cubicBezTo>
                    <a:cubicBezTo>
                      <a:pt x="3489" y="7900"/>
                      <a:pt x="4279" y="7958"/>
                      <a:pt x="5140" y="8006"/>
                    </a:cubicBezTo>
                    <a:cubicBezTo>
                      <a:pt x="5186" y="8009"/>
                      <a:pt x="5230" y="8010"/>
                      <a:pt x="5276" y="8014"/>
                    </a:cubicBezTo>
                    <a:cubicBezTo>
                      <a:pt x="6002" y="8054"/>
                      <a:pt x="6774" y="8085"/>
                      <a:pt x="7558" y="8105"/>
                    </a:cubicBezTo>
                    <a:cubicBezTo>
                      <a:pt x="7603" y="8106"/>
                      <a:pt x="7647" y="8106"/>
                      <a:pt x="7692" y="8107"/>
                    </a:cubicBezTo>
                    <a:cubicBezTo>
                      <a:pt x="8289" y="8121"/>
                      <a:pt x="8893" y="8129"/>
                      <a:pt x="9485" y="8129"/>
                    </a:cubicBezTo>
                    <a:cubicBezTo>
                      <a:pt x="9644" y="8129"/>
                      <a:pt x="9803" y="8129"/>
                      <a:pt x="9960" y="8127"/>
                    </a:cubicBezTo>
                    <a:cubicBezTo>
                      <a:pt x="10004" y="8127"/>
                      <a:pt x="10048" y="8127"/>
                      <a:pt x="10093" y="8126"/>
                    </a:cubicBezTo>
                    <a:cubicBezTo>
                      <a:pt x="10885" y="8119"/>
                      <a:pt x="11646" y="8095"/>
                      <a:pt x="12337" y="8054"/>
                    </a:cubicBezTo>
                    <a:cubicBezTo>
                      <a:pt x="12382" y="8052"/>
                      <a:pt x="12425" y="8047"/>
                      <a:pt x="12469" y="8044"/>
                    </a:cubicBezTo>
                    <a:cubicBezTo>
                      <a:pt x="13355" y="7985"/>
                      <a:pt x="14117" y="7895"/>
                      <a:pt x="14659" y="7763"/>
                    </a:cubicBezTo>
                    <a:cubicBezTo>
                      <a:pt x="14704" y="7753"/>
                      <a:pt x="14745" y="7742"/>
                      <a:pt x="14786" y="7729"/>
                    </a:cubicBezTo>
                    <a:cubicBezTo>
                      <a:pt x="14902" y="7699"/>
                      <a:pt x="15004" y="7665"/>
                      <a:pt x="15096" y="7630"/>
                    </a:cubicBezTo>
                    <a:cubicBezTo>
                      <a:pt x="15206" y="7587"/>
                      <a:pt x="15309" y="7532"/>
                      <a:pt x="15407" y="7465"/>
                    </a:cubicBezTo>
                    <a:cubicBezTo>
                      <a:pt x="15464" y="7429"/>
                      <a:pt x="15519" y="7387"/>
                      <a:pt x="15571" y="7341"/>
                    </a:cubicBezTo>
                    <a:cubicBezTo>
                      <a:pt x="15934" y="7035"/>
                      <a:pt x="16201" y="6573"/>
                      <a:pt x="16393" y="6028"/>
                    </a:cubicBezTo>
                    <a:cubicBezTo>
                      <a:pt x="16409" y="5985"/>
                      <a:pt x="16424" y="5943"/>
                      <a:pt x="16439" y="5898"/>
                    </a:cubicBezTo>
                    <a:cubicBezTo>
                      <a:pt x="16471" y="5804"/>
                      <a:pt x="16500" y="5706"/>
                      <a:pt x="16527" y="5606"/>
                    </a:cubicBezTo>
                    <a:cubicBezTo>
                      <a:pt x="16551" y="5518"/>
                      <a:pt x="16575" y="5427"/>
                      <a:pt x="16595" y="5336"/>
                    </a:cubicBezTo>
                    <a:cubicBezTo>
                      <a:pt x="16654" y="5088"/>
                      <a:pt x="16701" y="4830"/>
                      <a:pt x="16738" y="4568"/>
                    </a:cubicBezTo>
                    <a:cubicBezTo>
                      <a:pt x="16743" y="4526"/>
                      <a:pt x="16750" y="4482"/>
                      <a:pt x="16755" y="4439"/>
                    </a:cubicBezTo>
                    <a:cubicBezTo>
                      <a:pt x="16815" y="3991"/>
                      <a:pt x="16848" y="3536"/>
                      <a:pt x="16864" y="3100"/>
                    </a:cubicBezTo>
                    <a:cubicBezTo>
                      <a:pt x="16867" y="3056"/>
                      <a:pt x="16868" y="3014"/>
                      <a:pt x="16869" y="2971"/>
                    </a:cubicBezTo>
                    <a:cubicBezTo>
                      <a:pt x="16884" y="2481"/>
                      <a:pt x="16878" y="2020"/>
                      <a:pt x="16864" y="1629"/>
                    </a:cubicBezTo>
                    <a:cubicBezTo>
                      <a:pt x="16863" y="1584"/>
                      <a:pt x="16861" y="1541"/>
                      <a:pt x="16859" y="1499"/>
                    </a:cubicBezTo>
                    <a:cubicBezTo>
                      <a:pt x="16831" y="845"/>
                      <a:pt x="16783" y="415"/>
                      <a:pt x="16783" y="415"/>
                    </a:cubicBezTo>
                    <a:lnTo>
                      <a:pt x="15380" y="380"/>
                    </a:lnTo>
                    <a:lnTo>
                      <a:pt x="15245" y="376"/>
                    </a:lnTo>
                    <a:lnTo>
                      <a:pt x="12970" y="318"/>
                    </a:lnTo>
                    <a:lnTo>
                      <a:pt x="12836" y="316"/>
                    </a:lnTo>
                    <a:lnTo>
                      <a:pt x="10562" y="258"/>
                    </a:lnTo>
                    <a:lnTo>
                      <a:pt x="10425" y="254"/>
                    </a:lnTo>
                    <a:lnTo>
                      <a:pt x="8151" y="196"/>
                    </a:lnTo>
                    <a:lnTo>
                      <a:pt x="8017" y="193"/>
                    </a:lnTo>
                    <a:lnTo>
                      <a:pt x="5742" y="135"/>
                    </a:lnTo>
                    <a:lnTo>
                      <a:pt x="5608" y="131"/>
                    </a:lnTo>
                    <a:lnTo>
                      <a:pt x="3333" y="73"/>
                    </a:lnTo>
                    <a:lnTo>
                      <a:pt x="3199" y="70"/>
                    </a:lnTo>
                    <a:lnTo>
                      <a:pt x="924" y="12"/>
                    </a:lnTo>
                    <a:lnTo>
                      <a:pt x="789" y="8"/>
                    </a:lnTo>
                    <a:lnTo>
                      <a:pt x="4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3"/>
              <p:cNvSpPr/>
              <p:nvPr/>
            </p:nvSpPr>
            <p:spPr>
              <a:xfrm>
                <a:off x="5026306" y="679578"/>
                <a:ext cx="375794" cy="181023"/>
              </a:xfrm>
              <a:custGeom>
                <a:avLst/>
                <a:gdLst/>
                <a:ahLst/>
                <a:cxnLst/>
                <a:rect l="l" t="t" r="r" b="b"/>
                <a:pathLst>
                  <a:path w="16865" h="8124" extrusionOk="0">
                    <a:moveTo>
                      <a:pt x="1170" y="1071"/>
                    </a:moveTo>
                    <a:cubicBezTo>
                      <a:pt x="1521" y="1081"/>
                      <a:pt x="1870" y="1094"/>
                      <a:pt x="2220" y="1106"/>
                    </a:cubicBezTo>
                    <a:cubicBezTo>
                      <a:pt x="2630" y="1121"/>
                      <a:pt x="3042" y="1135"/>
                      <a:pt x="3453" y="1151"/>
                    </a:cubicBezTo>
                    <a:cubicBezTo>
                      <a:pt x="3563" y="1601"/>
                      <a:pt x="3674" y="2053"/>
                      <a:pt x="3785" y="2505"/>
                    </a:cubicBezTo>
                    <a:cubicBezTo>
                      <a:pt x="3024" y="2478"/>
                      <a:pt x="2265" y="2451"/>
                      <a:pt x="1505" y="2425"/>
                    </a:cubicBezTo>
                    <a:lnTo>
                      <a:pt x="1444" y="2181"/>
                    </a:lnTo>
                    <a:cubicBezTo>
                      <a:pt x="1353" y="1811"/>
                      <a:pt x="1262" y="1441"/>
                      <a:pt x="1170" y="1071"/>
                    </a:cubicBezTo>
                    <a:close/>
                    <a:moveTo>
                      <a:pt x="3589" y="1155"/>
                    </a:moveTo>
                    <a:lnTo>
                      <a:pt x="3589" y="1155"/>
                    </a:lnTo>
                    <a:cubicBezTo>
                      <a:pt x="4350" y="1182"/>
                      <a:pt x="5109" y="1208"/>
                      <a:pt x="5870" y="1235"/>
                    </a:cubicBezTo>
                    <a:cubicBezTo>
                      <a:pt x="5980" y="1687"/>
                      <a:pt x="6091" y="2138"/>
                      <a:pt x="6203" y="2589"/>
                    </a:cubicBezTo>
                    <a:cubicBezTo>
                      <a:pt x="6064" y="2585"/>
                      <a:pt x="5926" y="2579"/>
                      <a:pt x="5786" y="2574"/>
                    </a:cubicBezTo>
                    <a:cubicBezTo>
                      <a:pt x="5165" y="2553"/>
                      <a:pt x="4541" y="2531"/>
                      <a:pt x="3920" y="2509"/>
                    </a:cubicBezTo>
                    <a:lnTo>
                      <a:pt x="3868" y="2295"/>
                    </a:lnTo>
                    <a:cubicBezTo>
                      <a:pt x="3776" y="1915"/>
                      <a:pt x="3681" y="1536"/>
                      <a:pt x="3589" y="1155"/>
                    </a:cubicBezTo>
                    <a:close/>
                    <a:moveTo>
                      <a:pt x="6003" y="1241"/>
                    </a:moveTo>
                    <a:lnTo>
                      <a:pt x="8286" y="1322"/>
                    </a:lnTo>
                    <a:cubicBezTo>
                      <a:pt x="8395" y="1772"/>
                      <a:pt x="8507" y="2223"/>
                      <a:pt x="8617" y="2674"/>
                    </a:cubicBezTo>
                    <a:cubicBezTo>
                      <a:pt x="7856" y="2648"/>
                      <a:pt x="7097" y="2621"/>
                      <a:pt x="6336" y="2594"/>
                    </a:cubicBezTo>
                    <a:lnTo>
                      <a:pt x="6290" y="2410"/>
                    </a:lnTo>
                    <a:cubicBezTo>
                      <a:pt x="6195" y="2021"/>
                      <a:pt x="6099" y="1630"/>
                      <a:pt x="6003" y="1241"/>
                    </a:cubicBezTo>
                    <a:close/>
                    <a:moveTo>
                      <a:pt x="8421" y="1327"/>
                    </a:moveTo>
                    <a:lnTo>
                      <a:pt x="8421" y="1327"/>
                    </a:lnTo>
                    <a:cubicBezTo>
                      <a:pt x="9097" y="1350"/>
                      <a:pt x="9772" y="1375"/>
                      <a:pt x="10449" y="1397"/>
                    </a:cubicBezTo>
                    <a:cubicBezTo>
                      <a:pt x="10534" y="1402"/>
                      <a:pt x="10619" y="1404"/>
                      <a:pt x="10701" y="1407"/>
                    </a:cubicBezTo>
                    <a:cubicBezTo>
                      <a:pt x="10812" y="1858"/>
                      <a:pt x="10923" y="2307"/>
                      <a:pt x="11035" y="2760"/>
                    </a:cubicBezTo>
                    <a:cubicBezTo>
                      <a:pt x="10273" y="2733"/>
                      <a:pt x="9513" y="2706"/>
                      <a:pt x="8753" y="2680"/>
                    </a:cubicBezTo>
                    <a:lnTo>
                      <a:pt x="8714" y="2525"/>
                    </a:lnTo>
                    <a:cubicBezTo>
                      <a:pt x="8616" y="2126"/>
                      <a:pt x="8520" y="1725"/>
                      <a:pt x="8421" y="1327"/>
                    </a:cubicBezTo>
                    <a:close/>
                    <a:moveTo>
                      <a:pt x="10835" y="1412"/>
                    </a:moveTo>
                    <a:lnTo>
                      <a:pt x="13118" y="1492"/>
                    </a:lnTo>
                    <a:cubicBezTo>
                      <a:pt x="13229" y="1942"/>
                      <a:pt x="13339" y="2393"/>
                      <a:pt x="13450" y="2845"/>
                    </a:cubicBezTo>
                    <a:cubicBezTo>
                      <a:pt x="12690" y="2819"/>
                      <a:pt x="11929" y="2792"/>
                      <a:pt x="11169" y="2765"/>
                    </a:cubicBezTo>
                    <a:lnTo>
                      <a:pt x="11137" y="2638"/>
                    </a:lnTo>
                    <a:cubicBezTo>
                      <a:pt x="11037" y="2229"/>
                      <a:pt x="10936" y="1819"/>
                      <a:pt x="10835" y="1412"/>
                    </a:cubicBezTo>
                    <a:close/>
                    <a:moveTo>
                      <a:pt x="13252" y="1497"/>
                    </a:moveTo>
                    <a:cubicBezTo>
                      <a:pt x="14014" y="1523"/>
                      <a:pt x="14773" y="1550"/>
                      <a:pt x="15533" y="1577"/>
                    </a:cubicBezTo>
                    <a:cubicBezTo>
                      <a:pt x="15645" y="2027"/>
                      <a:pt x="15755" y="2480"/>
                      <a:pt x="15866" y="2931"/>
                    </a:cubicBezTo>
                    <a:cubicBezTo>
                      <a:pt x="15249" y="2908"/>
                      <a:pt x="14631" y="2887"/>
                      <a:pt x="14016" y="2866"/>
                    </a:cubicBezTo>
                    <a:cubicBezTo>
                      <a:pt x="13872" y="2860"/>
                      <a:pt x="13729" y="2855"/>
                      <a:pt x="13584" y="2851"/>
                    </a:cubicBezTo>
                    <a:lnTo>
                      <a:pt x="13561" y="2753"/>
                    </a:lnTo>
                    <a:cubicBezTo>
                      <a:pt x="13458" y="2334"/>
                      <a:pt x="13355" y="1916"/>
                      <a:pt x="13252" y="1497"/>
                    </a:cubicBezTo>
                    <a:close/>
                    <a:moveTo>
                      <a:pt x="1536" y="2555"/>
                    </a:moveTo>
                    <a:lnTo>
                      <a:pt x="1536" y="2555"/>
                    </a:lnTo>
                    <a:cubicBezTo>
                      <a:pt x="1742" y="2561"/>
                      <a:pt x="1947" y="2569"/>
                      <a:pt x="2150" y="2577"/>
                    </a:cubicBezTo>
                    <a:cubicBezTo>
                      <a:pt x="2707" y="2595"/>
                      <a:pt x="3261" y="2616"/>
                      <a:pt x="3817" y="2635"/>
                    </a:cubicBezTo>
                    <a:cubicBezTo>
                      <a:pt x="3926" y="3086"/>
                      <a:pt x="4038" y="3538"/>
                      <a:pt x="4150" y="3988"/>
                    </a:cubicBezTo>
                    <a:cubicBezTo>
                      <a:pt x="3388" y="3961"/>
                      <a:pt x="2629" y="3934"/>
                      <a:pt x="1869" y="3908"/>
                    </a:cubicBezTo>
                    <a:lnTo>
                      <a:pt x="1536" y="2555"/>
                    </a:lnTo>
                    <a:close/>
                    <a:moveTo>
                      <a:pt x="3952" y="2640"/>
                    </a:moveTo>
                    <a:lnTo>
                      <a:pt x="3952" y="2640"/>
                    </a:lnTo>
                    <a:cubicBezTo>
                      <a:pt x="4711" y="2667"/>
                      <a:pt x="5472" y="2694"/>
                      <a:pt x="6233" y="2720"/>
                    </a:cubicBezTo>
                    <a:cubicBezTo>
                      <a:pt x="6344" y="3171"/>
                      <a:pt x="6455" y="3623"/>
                      <a:pt x="6567" y="4073"/>
                    </a:cubicBezTo>
                    <a:cubicBezTo>
                      <a:pt x="6284" y="4064"/>
                      <a:pt x="6001" y="4053"/>
                      <a:pt x="5717" y="4044"/>
                    </a:cubicBezTo>
                    <a:cubicBezTo>
                      <a:pt x="5240" y="4026"/>
                      <a:pt x="4762" y="4010"/>
                      <a:pt x="4284" y="3993"/>
                    </a:cubicBezTo>
                    <a:lnTo>
                      <a:pt x="3952" y="2640"/>
                    </a:lnTo>
                    <a:close/>
                    <a:moveTo>
                      <a:pt x="6366" y="2727"/>
                    </a:moveTo>
                    <a:lnTo>
                      <a:pt x="8649" y="2807"/>
                    </a:lnTo>
                    <a:cubicBezTo>
                      <a:pt x="8760" y="3257"/>
                      <a:pt x="8872" y="3708"/>
                      <a:pt x="8981" y="4160"/>
                    </a:cubicBezTo>
                    <a:cubicBezTo>
                      <a:pt x="8221" y="4133"/>
                      <a:pt x="7461" y="4106"/>
                      <a:pt x="6700" y="4080"/>
                    </a:cubicBezTo>
                    <a:lnTo>
                      <a:pt x="6366" y="2727"/>
                    </a:lnTo>
                    <a:close/>
                    <a:moveTo>
                      <a:pt x="8785" y="2810"/>
                    </a:moveTo>
                    <a:lnTo>
                      <a:pt x="8785" y="2810"/>
                    </a:lnTo>
                    <a:cubicBezTo>
                      <a:pt x="9316" y="2829"/>
                      <a:pt x="9847" y="2848"/>
                      <a:pt x="10380" y="2867"/>
                    </a:cubicBezTo>
                    <a:cubicBezTo>
                      <a:pt x="10608" y="2874"/>
                      <a:pt x="10838" y="2883"/>
                      <a:pt x="11067" y="2890"/>
                    </a:cubicBezTo>
                    <a:cubicBezTo>
                      <a:pt x="11179" y="3341"/>
                      <a:pt x="11288" y="3792"/>
                      <a:pt x="11400" y="4244"/>
                    </a:cubicBezTo>
                    <a:lnTo>
                      <a:pt x="9118" y="4164"/>
                    </a:lnTo>
                    <a:lnTo>
                      <a:pt x="8785" y="2810"/>
                    </a:lnTo>
                    <a:close/>
                    <a:moveTo>
                      <a:pt x="11201" y="2894"/>
                    </a:moveTo>
                    <a:lnTo>
                      <a:pt x="11201" y="2894"/>
                    </a:lnTo>
                    <a:cubicBezTo>
                      <a:pt x="11961" y="2921"/>
                      <a:pt x="12722" y="2948"/>
                      <a:pt x="13482" y="2974"/>
                    </a:cubicBezTo>
                    <a:cubicBezTo>
                      <a:pt x="13592" y="3426"/>
                      <a:pt x="13704" y="3878"/>
                      <a:pt x="13814" y="4328"/>
                    </a:cubicBezTo>
                    <a:cubicBezTo>
                      <a:pt x="13054" y="4302"/>
                      <a:pt x="12295" y="4275"/>
                      <a:pt x="11533" y="4248"/>
                    </a:cubicBezTo>
                    <a:lnTo>
                      <a:pt x="11201" y="2894"/>
                    </a:lnTo>
                    <a:close/>
                    <a:moveTo>
                      <a:pt x="13616" y="2982"/>
                    </a:moveTo>
                    <a:lnTo>
                      <a:pt x="13616" y="2982"/>
                    </a:lnTo>
                    <a:cubicBezTo>
                      <a:pt x="14378" y="3009"/>
                      <a:pt x="15137" y="3035"/>
                      <a:pt x="15898" y="3062"/>
                    </a:cubicBezTo>
                    <a:cubicBezTo>
                      <a:pt x="16008" y="3513"/>
                      <a:pt x="16119" y="3965"/>
                      <a:pt x="16231" y="4415"/>
                    </a:cubicBezTo>
                    <a:cubicBezTo>
                      <a:pt x="15469" y="4388"/>
                      <a:pt x="14710" y="4362"/>
                      <a:pt x="13950" y="4335"/>
                    </a:cubicBezTo>
                    <a:lnTo>
                      <a:pt x="13616" y="2982"/>
                    </a:lnTo>
                    <a:close/>
                    <a:moveTo>
                      <a:pt x="1901" y="4040"/>
                    </a:moveTo>
                    <a:lnTo>
                      <a:pt x="1901" y="4040"/>
                    </a:lnTo>
                    <a:cubicBezTo>
                      <a:pt x="1962" y="4041"/>
                      <a:pt x="2023" y="4044"/>
                      <a:pt x="2081" y="4045"/>
                    </a:cubicBezTo>
                    <a:cubicBezTo>
                      <a:pt x="2782" y="4071"/>
                      <a:pt x="3481" y="4095"/>
                      <a:pt x="4182" y="4120"/>
                    </a:cubicBezTo>
                    <a:cubicBezTo>
                      <a:pt x="4292" y="4571"/>
                      <a:pt x="4404" y="5022"/>
                      <a:pt x="4514" y="5473"/>
                    </a:cubicBezTo>
                    <a:cubicBezTo>
                      <a:pt x="3753" y="5446"/>
                      <a:pt x="2994" y="5420"/>
                      <a:pt x="2233" y="5393"/>
                    </a:cubicBezTo>
                    <a:lnTo>
                      <a:pt x="1901" y="4040"/>
                    </a:lnTo>
                    <a:close/>
                    <a:moveTo>
                      <a:pt x="4316" y="4124"/>
                    </a:moveTo>
                    <a:lnTo>
                      <a:pt x="4316" y="4124"/>
                    </a:lnTo>
                    <a:cubicBezTo>
                      <a:pt x="5077" y="4151"/>
                      <a:pt x="5837" y="4178"/>
                      <a:pt x="6598" y="4205"/>
                    </a:cubicBezTo>
                    <a:cubicBezTo>
                      <a:pt x="6710" y="4656"/>
                      <a:pt x="6819" y="5108"/>
                      <a:pt x="6931" y="5558"/>
                    </a:cubicBezTo>
                    <a:cubicBezTo>
                      <a:pt x="6504" y="5545"/>
                      <a:pt x="6075" y="5529"/>
                      <a:pt x="5648" y="5513"/>
                    </a:cubicBezTo>
                    <a:cubicBezTo>
                      <a:pt x="5314" y="5502"/>
                      <a:pt x="4982" y="5489"/>
                      <a:pt x="4649" y="5477"/>
                    </a:cubicBezTo>
                    <a:lnTo>
                      <a:pt x="4316" y="4124"/>
                    </a:lnTo>
                    <a:close/>
                    <a:moveTo>
                      <a:pt x="6732" y="4210"/>
                    </a:moveTo>
                    <a:lnTo>
                      <a:pt x="6732" y="4210"/>
                    </a:lnTo>
                    <a:cubicBezTo>
                      <a:pt x="7493" y="4237"/>
                      <a:pt x="8253" y="4263"/>
                      <a:pt x="9014" y="4290"/>
                    </a:cubicBezTo>
                    <a:cubicBezTo>
                      <a:pt x="9125" y="4742"/>
                      <a:pt x="9236" y="5193"/>
                      <a:pt x="9347" y="5643"/>
                    </a:cubicBezTo>
                    <a:cubicBezTo>
                      <a:pt x="8586" y="5616"/>
                      <a:pt x="7827" y="5589"/>
                      <a:pt x="7066" y="5563"/>
                    </a:cubicBezTo>
                    <a:lnTo>
                      <a:pt x="6732" y="4210"/>
                    </a:lnTo>
                    <a:close/>
                    <a:moveTo>
                      <a:pt x="9150" y="4296"/>
                    </a:moveTo>
                    <a:lnTo>
                      <a:pt x="9150" y="4296"/>
                    </a:lnTo>
                    <a:cubicBezTo>
                      <a:pt x="9536" y="4311"/>
                      <a:pt x="9924" y="4324"/>
                      <a:pt x="10310" y="4338"/>
                    </a:cubicBezTo>
                    <a:cubicBezTo>
                      <a:pt x="10683" y="4350"/>
                      <a:pt x="11057" y="4365"/>
                      <a:pt x="11430" y="4376"/>
                    </a:cubicBezTo>
                    <a:cubicBezTo>
                      <a:pt x="11542" y="4827"/>
                      <a:pt x="11652" y="5279"/>
                      <a:pt x="11763" y="5729"/>
                    </a:cubicBezTo>
                    <a:cubicBezTo>
                      <a:pt x="11002" y="5703"/>
                      <a:pt x="10241" y="5676"/>
                      <a:pt x="9482" y="5649"/>
                    </a:cubicBezTo>
                    <a:lnTo>
                      <a:pt x="9150" y="4296"/>
                    </a:lnTo>
                    <a:close/>
                    <a:moveTo>
                      <a:pt x="11564" y="4381"/>
                    </a:moveTo>
                    <a:lnTo>
                      <a:pt x="11564" y="4381"/>
                    </a:lnTo>
                    <a:cubicBezTo>
                      <a:pt x="12324" y="4407"/>
                      <a:pt x="13085" y="4434"/>
                      <a:pt x="13846" y="4461"/>
                    </a:cubicBezTo>
                    <a:cubicBezTo>
                      <a:pt x="13957" y="4912"/>
                      <a:pt x="14069" y="5363"/>
                      <a:pt x="14179" y="5815"/>
                    </a:cubicBezTo>
                    <a:cubicBezTo>
                      <a:pt x="14079" y="5812"/>
                      <a:pt x="13977" y="5808"/>
                      <a:pt x="13877" y="5804"/>
                    </a:cubicBezTo>
                    <a:lnTo>
                      <a:pt x="11896" y="5734"/>
                    </a:lnTo>
                    <a:lnTo>
                      <a:pt x="11564" y="4381"/>
                    </a:lnTo>
                    <a:close/>
                    <a:moveTo>
                      <a:pt x="2265" y="5524"/>
                    </a:moveTo>
                    <a:lnTo>
                      <a:pt x="2265" y="5524"/>
                    </a:lnTo>
                    <a:cubicBezTo>
                      <a:pt x="3026" y="5551"/>
                      <a:pt x="3785" y="5579"/>
                      <a:pt x="4546" y="5605"/>
                    </a:cubicBezTo>
                    <a:cubicBezTo>
                      <a:pt x="4657" y="6055"/>
                      <a:pt x="4768" y="6508"/>
                      <a:pt x="4879" y="6959"/>
                    </a:cubicBezTo>
                    <a:cubicBezTo>
                      <a:pt x="4119" y="6931"/>
                      <a:pt x="3358" y="6904"/>
                      <a:pt x="2599" y="6877"/>
                    </a:cubicBezTo>
                    <a:lnTo>
                      <a:pt x="2265" y="5524"/>
                    </a:lnTo>
                    <a:close/>
                    <a:moveTo>
                      <a:pt x="4682" y="5610"/>
                    </a:moveTo>
                    <a:lnTo>
                      <a:pt x="4682" y="5610"/>
                    </a:lnTo>
                    <a:cubicBezTo>
                      <a:pt x="5443" y="5636"/>
                      <a:pt x="6203" y="5663"/>
                      <a:pt x="6963" y="5690"/>
                    </a:cubicBezTo>
                    <a:cubicBezTo>
                      <a:pt x="7074" y="6140"/>
                      <a:pt x="7185" y="6593"/>
                      <a:pt x="7297" y="7043"/>
                    </a:cubicBezTo>
                    <a:cubicBezTo>
                      <a:pt x="6724" y="7025"/>
                      <a:pt x="6152" y="7003"/>
                      <a:pt x="5579" y="6983"/>
                    </a:cubicBezTo>
                    <a:cubicBezTo>
                      <a:pt x="5392" y="6976"/>
                      <a:pt x="5203" y="6971"/>
                      <a:pt x="5014" y="6963"/>
                    </a:cubicBezTo>
                    <a:lnTo>
                      <a:pt x="4682" y="5610"/>
                    </a:lnTo>
                    <a:close/>
                    <a:moveTo>
                      <a:pt x="7098" y="5695"/>
                    </a:moveTo>
                    <a:cubicBezTo>
                      <a:pt x="7859" y="5722"/>
                      <a:pt x="8618" y="5749"/>
                      <a:pt x="9381" y="5775"/>
                    </a:cubicBezTo>
                    <a:cubicBezTo>
                      <a:pt x="9489" y="6226"/>
                      <a:pt x="9602" y="6678"/>
                      <a:pt x="9713" y="7128"/>
                    </a:cubicBezTo>
                    <a:cubicBezTo>
                      <a:pt x="8952" y="7101"/>
                      <a:pt x="8192" y="7075"/>
                      <a:pt x="7431" y="7048"/>
                    </a:cubicBezTo>
                    <a:lnTo>
                      <a:pt x="7098" y="5695"/>
                    </a:lnTo>
                    <a:close/>
                    <a:moveTo>
                      <a:pt x="9514" y="5781"/>
                    </a:moveTo>
                    <a:lnTo>
                      <a:pt x="9514" y="5781"/>
                    </a:lnTo>
                    <a:cubicBezTo>
                      <a:pt x="9755" y="5789"/>
                      <a:pt x="9999" y="5797"/>
                      <a:pt x="10240" y="5806"/>
                    </a:cubicBezTo>
                    <a:cubicBezTo>
                      <a:pt x="10758" y="5823"/>
                      <a:pt x="11277" y="5844"/>
                      <a:pt x="11794" y="5861"/>
                    </a:cubicBezTo>
                    <a:lnTo>
                      <a:pt x="12126" y="7214"/>
                    </a:lnTo>
                    <a:cubicBezTo>
                      <a:pt x="11366" y="7187"/>
                      <a:pt x="10605" y="7160"/>
                      <a:pt x="9845" y="7133"/>
                    </a:cubicBezTo>
                    <a:lnTo>
                      <a:pt x="9514" y="5781"/>
                    </a:lnTo>
                    <a:close/>
                    <a:moveTo>
                      <a:pt x="11929" y="5866"/>
                    </a:moveTo>
                    <a:lnTo>
                      <a:pt x="11929" y="5866"/>
                    </a:lnTo>
                    <a:cubicBezTo>
                      <a:pt x="12691" y="5893"/>
                      <a:pt x="13450" y="5919"/>
                      <a:pt x="14211" y="5946"/>
                    </a:cubicBezTo>
                    <a:cubicBezTo>
                      <a:pt x="14321" y="6396"/>
                      <a:pt x="14431" y="6848"/>
                      <a:pt x="14543" y="7299"/>
                    </a:cubicBezTo>
                    <a:cubicBezTo>
                      <a:pt x="14298" y="7290"/>
                      <a:pt x="14052" y="7282"/>
                      <a:pt x="13808" y="7274"/>
                    </a:cubicBezTo>
                    <a:cubicBezTo>
                      <a:pt x="13292" y="7255"/>
                      <a:pt x="12777" y="7237"/>
                      <a:pt x="12262" y="7219"/>
                    </a:cubicBezTo>
                    <a:lnTo>
                      <a:pt x="11929" y="5866"/>
                    </a:lnTo>
                    <a:close/>
                    <a:moveTo>
                      <a:pt x="781" y="1"/>
                    </a:moveTo>
                    <a:lnTo>
                      <a:pt x="781" y="1"/>
                    </a:lnTo>
                    <a:cubicBezTo>
                      <a:pt x="856" y="313"/>
                      <a:pt x="933" y="624"/>
                      <a:pt x="1010" y="934"/>
                    </a:cubicBezTo>
                    <a:cubicBezTo>
                      <a:pt x="741" y="923"/>
                      <a:pt x="471" y="916"/>
                      <a:pt x="202" y="905"/>
                    </a:cubicBezTo>
                    <a:cubicBezTo>
                      <a:pt x="194" y="948"/>
                      <a:pt x="188" y="992"/>
                      <a:pt x="182" y="1035"/>
                    </a:cubicBezTo>
                    <a:cubicBezTo>
                      <a:pt x="469" y="1045"/>
                      <a:pt x="755" y="1056"/>
                      <a:pt x="1042" y="1066"/>
                    </a:cubicBezTo>
                    <a:cubicBezTo>
                      <a:pt x="1154" y="1516"/>
                      <a:pt x="1264" y="1969"/>
                      <a:pt x="1377" y="2419"/>
                    </a:cubicBezTo>
                    <a:cubicBezTo>
                      <a:pt x="933" y="2403"/>
                      <a:pt x="488" y="2387"/>
                      <a:pt x="44" y="2373"/>
                    </a:cubicBezTo>
                    <a:cubicBezTo>
                      <a:pt x="42" y="2416"/>
                      <a:pt x="39" y="2459"/>
                      <a:pt x="36" y="2503"/>
                    </a:cubicBezTo>
                    <a:cubicBezTo>
                      <a:pt x="493" y="2517"/>
                      <a:pt x="949" y="2535"/>
                      <a:pt x="1406" y="2551"/>
                    </a:cubicBezTo>
                    <a:cubicBezTo>
                      <a:pt x="1512" y="3001"/>
                      <a:pt x="1623" y="3453"/>
                      <a:pt x="1734" y="3902"/>
                    </a:cubicBezTo>
                    <a:cubicBezTo>
                      <a:pt x="1158" y="3881"/>
                      <a:pt x="579" y="3863"/>
                      <a:pt x="0" y="3842"/>
                    </a:cubicBezTo>
                    <a:lnTo>
                      <a:pt x="0" y="3842"/>
                    </a:lnTo>
                    <a:cubicBezTo>
                      <a:pt x="0" y="3884"/>
                      <a:pt x="1" y="3928"/>
                      <a:pt x="2" y="3972"/>
                    </a:cubicBezTo>
                    <a:cubicBezTo>
                      <a:pt x="590" y="3993"/>
                      <a:pt x="1177" y="4013"/>
                      <a:pt x="1764" y="4035"/>
                    </a:cubicBezTo>
                    <a:cubicBezTo>
                      <a:pt x="1874" y="4478"/>
                      <a:pt x="1983" y="4921"/>
                      <a:pt x="2090" y="5364"/>
                    </a:cubicBezTo>
                    <a:cubicBezTo>
                      <a:pt x="2093" y="5372"/>
                      <a:pt x="2094" y="5380"/>
                      <a:pt x="2097" y="5388"/>
                    </a:cubicBezTo>
                    <a:cubicBezTo>
                      <a:pt x="1431" y="5364"/>
                      <a:pt x="760" y="5340"/>
                      <a:pt x="95" y="5317"/>
                    </a:cubicBezTo>
                    <a:lnTo>
                      <a:pt x="95" y="5317"/>
                    </a:lnTo>
                    <a:cubicBezTo>
                      <a:pt x="101" y="5361"/>
                      <a:pt x="107" y="5407"/>
                      <a:pt x="112" y="5450"/>
                    </a:cubicBezTo>
                    <a:cubicBezTo>
                      <a:pt x="744" y="5471"/>
                      <a:pt x="1378" y="5492"/>
                      <a:pt x="2010" y="5516"/>
                    </a:cubicBezTo>
                    <a:cubicBezTo>
                      <a:pt x="2050" y="5516"/>
                      <a:pt x="2089" y="5519"/>
                      <a:pt x="2129" y="5520"/>
                    </a:cubicBezTo>
                    <a:cubicBezTo>
                      <a:pt x="2241" y="5970"/>
                      <a:pt x="2350" y="6422"/>
                      <a:pt x="2462" y="6874"/>
                    </a:cubicBezTo>
                    <a:cubicBezTo>
                      <a:pt x="1791" y="6849"/>
                      <a:pt x="1120" y="6826"/>
                      <a:pt x="450" y="6802"/>
                    </a:cubicBezTo>
                    <a:lnTo>
                      <a:pt x="450" y="6802"/>
                    </a:lnTo>
                    <a:cubicBezTo>
                      <a:pt x="469" y="6848"/>
                      <a:pt x="488" y="6892"/>
                      <a:pt x="508" y="6934"/>
                    </a:cubicBezTo>
                    <a:cubicBezTo>
                      <a:pt x="987" y="6951"/>
                      <a:pt x="1464" y="6968"/>
                      <a:pt x="1942" y="6984"/>
                    </a:cubicBezTo>
                    <a:cubicBezTo>
                      <a:pt x="2126" y="6993"/>
                      <a:pt x="2309" y="6998"/>
                      <a:pt x="2494" y="7004"/>
                    </a:cubicBezTo>
                    <a:cubicBezTo>
                      <a:pt x="2562" y="7275"/>
                      <a:pt x="2628" y="7545"/>
                      <a:pt x="2695" y="7817"/>
                    </a:cubicBezTo>
                    <a:cubicBezTo>
                      <a:pt x="2739" y="7822"/>
                      <a:pt x="2784" y="7826"/>
                      <a:pt x="2831" y="7831"/>
                    </a:cubicBezTo>
                    <a:lnTo>
                      <a:pt x="2823" y="7799"/>
                    </a:lnTo>
                    <a:lnTo>
                      <a:pt x="2629" y="7010"/>
                    </a:lnTo>
                    <a:lnTo>
                      <a:pt x="2629" y="7010"/>
                    </a:lnTo>
                    <a:cubicBezTo>
                      <a:pt x="3390" y="7036"/>
                      <a:pt x="4150" y="7063"/>
                      <a:pt x="4912" y="7090"/>
                    </a:cubicBezTo>
                    <a:cubicBezTo>
                      <a:pt x="4987" y="7394"/>
                      <a:pt x="5060" y="7698"/>
                      <a:pt x="5136" y="8002"/>
                    </a:cubicBezTo>
                    <a:cubicBezTo>
                      <a:pt x="5181" y="8004"/>
                      <a:pt x="5226" y="8006"/>
                      <a:pt x="5271" y="8009"/>
                    </a:cubicBezTo>
                    <a:cubicBezTo>
                      <a:pt x="5261" y="7977"/>
                      <a:pt x="5255" y="7945"/>
                      <a:pt x="5247" y="7913"/>
                    </a:cubicBezTo>
                    <a:lnTo>
                      <a:pt x="5048" y="7095"/>
                    </a:lnTo>
                    <a:lnTo>
                      <a:pt x="5048" y="7095"/>
                    </a:lnTo>
                    <a:cubicBezTo>
                      <a:pt x="5808" y="7122"/>
                      <a:pt x="6568" y="7148"/>
                      <a:pt x="7329" y="7175"/>
                    </a:cubicBezTo>
                    <a:cubicBezTo>
                      <a:pt x="7404" y="7484"/>
                      <a:pt x="7481" y="7792"/>
                      <a:pt x="7556" y="8100"/>
                    </a:cubicBezTo>
                    <a:cubicBezTo>
                      <a:pt x="7599" y="8102"/>
                      <a:pt x="7644" y="8102"/>
                      <a:pt x="7689" y="8103"/>
                    </a:cubicBezTo>
                    <a:cubicBezTo>
                      <a:pt x="7683" y="8077"/>
                      <a:pt x="7677" y="8054"/>
                      <a:pt x="7671" y="8028"/>
                    </a:cubicBezTo>
                    <a:lnTo>
                      <a:pt x="7464" y="7182"/>
                    </a:lnTo>
                    <a:lnTo>
                      <a:pt x="7464" y="7182"/>
                    </a:lnTo>
                    <a:cubicBezTo>
                      <a:pt x="8224" y="7208"/>
                      <a:pt x="8984" y="7235"/>
                      <a:pt x="9745" y="7262"/>
                    </a:cubicBezTo>
                    <a:cubicBezTo>
                      <a:pt x="9814" y="7549"/>
                      <a:pt x="9885" y="7836"/>
                      <a:pt x="9957" y="8123"/>
                    </a:cubicBezTo>
                    <a:cubicBezTo>
                      <a:pt x="10001" y="8123"/>
                      <a:pt x="10045" y="8123"/>
                      <a:pt x="10091" y="8121"/>
                    </a:cubicBezTo>
                    <a:lnTo>
                      <a:pt x="9879" y="7267"/>
                    </a:lnTo>
                    <a:lnTo>
                      <a:pt x="9879" y="7267"/>
                    </a:lnTo>
                    <a:cubicBezTo>
                      <a:pt x="9978" y="7271"/>
                      <a:pt x="10076" y="7274"/>
                      <a:pt x="10173" y="7277"/>
                    </a:cubicBezTo>
                    <a:cubicBezTo>
                      <a:pt x="10835" y="7301"/>
                      <a:pt x="11499" y="7324"/>
                      <a:pt x="12161" y="7347"/>
                    </a:cubicBezTo>
                    <a:cubicBezTo>
                      <a:pt x="12218" y="7582"/>
                      <a:pt x="12275" y="7815"/>
                      <a:pt x="12333" y="8050"/>
                    </a:cubicBezTo>
                    <a:cubicBezTo>
                      <a:pt x="12377" y="8046"/>
                      <a:pt x="12421" y="8043"/>
                      <a:pt x="12465" y="8040"/>
                    </a:cubicBezTo>
                    <a:lnTo>
                      <a:pt x="12296" y="7351"/>
                    </a:lnTo>
                    <a:lnTo>
                      <a:pt x="12296" y="7351"/>
                    </a:lnTo>
                    <a:cubicBezTo>
                      <a:pt x="13056" y="7378"/>
                      <a:pt x="13816" y="7405"/>
                      <a:pt x="14576" y="7431"/>
                    </a:cubicBezTo>
                    <a:cubicBezTo>
                      <a:pt x="14604" y="7541"/>
                      <a:pt x="14630" y="7649"/>
                      <a:pt x="14656" y="7758"/>
                    </a:cubicBezTo>
                    <a:cubicBezTo>
                      <a:pt x="14700" y="7747"/>
                      <a:pt x="14742" y="7737"/>
                      <a:pt x="14783" y="7725"/>
                    </a:cubicBezTo>
                    <a:lnTo>
                      <a:pt x="14713" y="7437"/>
                    </a:lnTo>
                    <a:lnTo>
                      <a:pt x="14713" y="7437"/>
                    </a:lnTo>
                    <a:cubicBezTo>
                      <a:pt x="14944" y="7445"/>
                      <a:pt x="15174" y="7453"/>
                      <a:pt x="15404" y="7462"/>
                    </a:cubicBezTo>
                    <a:cubicBezTo>
                      <a:pt x="15462" y="7426"/>
                      <a:pt x="15516" y="7384"/>
                      <a:pt x="15568" y="7338"/>
                    </a:cubicBezTo>
                    <a:cubicBezTo>
                      <a:pt x="15271" y="7328"/>
                      <a:pt x="14977" y="7317"/>
                      <a:pt x="14680" y="7306"/>
                    </a:cubicBezTo>
                    <a:lnTo>
                      <a:pt x="14347" y="5952"/>
                    </a:lnTo>
                    <a:lnTo>
                      <a:pt x="14347" y="5952"/>
                    </a:lnTo>
                    <a:cubicBezTo>
                      <a:pt x="15029" y="5977"/>
                      <a:pt x="15708" y="6001"/>
                      <a:pt x="16388" y="6025"/>
                    </a:cubicBezTo>
                    <a:cubicBezTo>
                      <a:pt x="16405" y="5982"/>
                      <a:pt x="16419" y="5940"/>
                      <a:pt x="16434" y="5895"/>
                    </a:cubicBezTo>
                    <a:cubicBezTo>
                      <a:pt x="15726" y="5871"/>
                      <a:pt x="15023" y="5846"/>
                      <a:pt x="14315" y="5820"/>
                    </a:cubicBezTo>
                    <a:lnTo>
                      <a:pt x="13983" y="4467"/>
                    </a:lnTo>
                    <a:lnTo>
                      <a:pt x="13983" y="4467"/>
                    </a:lnTo>
                    <a:cubicBezTo>
                      <a:pt x="14743" y="4494"/>
                      <a:pt x="15503" y="4521"/>
                      <a:pt x="16263" y="4547"/>
                    </a:cubicBezTo>
                    <a:cubicBezTo>
                      <a:pt x="16350" y="4899"/>
                      <a:pt x="16435" y="5251"/>
                      <a:pt x="16522" y="5601"/>
                    </a:cubicBezTo>
                    <a:cubicBezTo>
                      <a:pt x="16546" y="5514"/>
                      <a:pt x="16571" y="5423"/>
                      <a:pt x="16590" y="5332"/>
                    </a:cubicBezTo>
                    <a:lnTo>
                      <a:pt x="16400" y="4553"/>
                    </a:lnTo>
                    <a:lnTo>
                      <a:pt x="16400" y="4553"/>
                    </a:lnTo>
                    <a:cubicBezTo>
                      <a:pt x="16512" y="4557"/>
                      <a:pt x="16621" y="4560"/>
                      <a:pt x="16733" y="4564"/>
                    </a:cubicBezTo>
                    <a:cubicBezTo>
                      <a:pt x="16739" y="4522"/>
                      <a:pt x="16745" y="4478"/>
                      <a:pt x="16750" y="4435"/>
                    </a:cubicBezTo>
                    <a:cubicBezTo>
                      <a:pt x="16624" y="4430"/>
                      <a:pt x="16494" y="4426"/>
                      <a:pt x="16366" y="4420"/>
                    </a:cubicBezTo>
                    <a:lnTo>
                      <a:pt x="16034" y="3067"/>
                    </a:lnTo>
                    <a:lnTo>
                      <a:pt x="16034" y="3067"/>
                    </a:lnTo>
                    <a:cubicBezTo>
                      <a:pt x="16309" y="3076"/>
                      <a:pt x="16584" y="3087"/>
                      <a:pt x="16859" y="3095"/>
                    </a:cubicBezTo>
                    <a:cubicBezTo>
                      <a:pt x="16861" y="3051"/>
                      <a:pt x="16862" y="3009"/>
                      <a:pt x="16865" y="2966"/>
                    </a:cubicBezTo>
                    <a:cubicBezTo>
                      <a:pt x="16577" y="2956"/>
                      <a:pt x="16290" y="2946"/>
                      <a:pt x="16003" y="2935"/>
                    </a:cubicBezTo>
                    <a:lnTo>
                      <a:pt x="15986" y="2868"/>
                    </a:lnTo>
                    <a:cubicBezTo>
                      <a:pt x="15882" y="2438"/>
                      <a:pt x="15777" y="2011"/>
                      <a:pt x="15671" y="1581"/>
                    </a:cubicBezTo>
                    <a:lnTo>
                      <a:pt x="15671" y="1581"/>
                    </a:lnTo>
                    <a:cubicBezTo>
                      <a:pt x="16067" y="1595"/>
                      <a:pt x="16464" y="1610"/>
                      <a:pt x="16860" y="1623"/>
                    </a:cubicBezTo>
                    <a:cubicBezTo>
                      <a:pt x="16859" y="1579"/>
                      <a:pt x="16856" y="1536"/>
                      <a:pt x="16855" y="1493"/>
                    </a:cubicBezTo>
                    <a:cubicBezTo>
                      <a:pt x="16449" y="1479"/>
                      <a:pt x="16045" y="1464"/>
                      <a:pt x="15640" y="1451"/>
                    </a:cubicBezTo>
                    <a:cubicBezTo>
                      <a:pt x="15552" y="1092"/>
                      <a:pt x="15463" y="731"/>
                      <a:pt x="15376" y="373"/>
                    </a:cubicBezTo>
                    <a:lnTo>
                      <a:pt x="15242" y="371"/>
                    </a:lnTo>
                    <a:lnTo>
                      <a:pt x="15242" y="371"/>
                    </a:lnTo>
                    <a:cubicBezTo>
                      <a:pt x="15247" y="393"/>
                      <a:pt x="15250" y="414"/>
                      <a:pt x="15255" y="433"/>
                    </a:cubicBezTo>
                    <a:cubicBezTo>
                      <a:pt x="15339" y="772"/>
                      <a:pt x="15421" y="1108"/>
                      <a:pt x="15505" y="1445"/>
                    </a:cubicBezTo>
                    <a:cubicBezTo>
                      <a:pt x="15033" y="1428"/>
                      <a:pt x="14560" y="1412"/>
                      <a:pt x="14089" y="1396"/>
                    </a:cubicBezTo>
                    <a:cubicBezTo>
                      <a:pt x="13801" y="1387"/>
                      <a:pt x="13513" y="1375"/>
                      <a:pt x="13225" y="1365"/>
                    </a:cubicBezTo>
                    <a:cubicBezTo>
                      <a:pt x="13138" y="1014"/>
                      <a:pt x="13053" y="663"/>
                      <a:pt x="12965" y="313"/>
                    </a:cubicBezTo>
                    <a:lnTo>
                      <a:pt x="12832" y="309"/>
                    </a:lnTo>
                    <a:lnTo>
                      <a:pt x="12832" y="309"/>
                    </a:lnTo>
                    <a:cubicBezTo>
                      <a:pt x="12832" y="314"/>
                      <a:pt x="12834" y="316"/>
                      <a:pt x="12835" y="320"/>
                    </a:cubicBezTo>
                    <a:cubicBezTo>
                      <a:pt x="12920" y="666"/>
                      <a:pt x="13006" y="1014"/>
                      <a:pt x="13090" y="1360"/>
                    </a:cubicBezTo>
                    <a:cubicBezTo>
                      <a:pt x="12329" y="1333"/>
                      <a:pt x="11569" y="1307"/>
                      <a:pt x="10808" y="1280"/>
                    </a:cubicBezTo>
                    <a:lnTo>
                      <a:pt x="10556" y="251"/>
                    </a:lnTo>
                    <a:lnTo>
                      <a:pt x="10421" y="246"/>
                    </a:lnTo>
                    <a:lnTo>
                      <a:pt x="10421" y="246"/>
                    </a:lnTo>
                    <a:cubicBezTo>
                      <a:pt x="10504" y="590"/>
                      <a:pt x="10589" y="933"/>
                      <a:pt x="10674" y="1275"/>
                    </a:cubicBezTo>
                    <a:cubicBezTo>
                      <a:pt x="9913" y="1248"/>
                      <a:pt x="9152" y="1221"/>
                      <a:pt x="8393" y="1194"/>
                    </a:cubicBezTo>
                    <a:cubicBezTo>
                      <a:pt x="8312" y="859"/>
                      <a:pt x="8228" y="524"/>
                      <a:pt x="8146" y="190"/>
                    </a:cubicBezTo>
                    <a:lnTo>
                      <a:pt x="8011" y="185"/>
                    </a:lnTo>
                    <a:lnTo>
                      <a:pt x="8011" y="185"/>
                    </a:lnTo>
                    <a:cubicBezTo>
                      <a:pt x="8094" y="521"/>
                      <a:pt x="8176" y="854"/>
                      <a:pt x="8258" y="1190"/>
                    </a:cubicBezTo>
                    <a:cubicBezTo>
                      <a:pt x="7497" y="1164"/>
                      <a:pt x="6738" y="1137"/>
                      <a:pt x="5979" y="1109"/>
                    </a:cubicBezTo>
                    <a:cubicBezTo>
                      <a:pt x="5896" y="782"/>
                      <a:pt x="5818" y="457"/>
                      <a:pt x="5736" y="128"/>
                    </a:cubicBezTo>
                    <a:lnTo>
                      <a:pt x="5602" y="124"/>
                    </a:lnTo>
                    <a:lnTo>
                      <a:pt x="5602" y="124"/>
                    </a:lnTo>
                    <a:cubicBezTo>
                      <a:pt x="5683" y="452"/>
                      <a:pt x="5762" y="777"/>
                      <a:pt x="5843" y="1105"/>
                    </a:cubicBezTo>
                    <a:lnTo>
                      <a:pt x="3561" y="1025"/>
                    </a:lnTo>
                    <a:cubicBezTo>
                      <a:pt x="3482" y="704"/>
                      <a:pt x="3403" y="385"/>
                      <a:pt x="3326" y="67"/>
                    </a:cubicBezTo>
                    <a:lnTo>
                      <a:pt x="3192" y="63"/>
                    </a:lnTo>
                    <a:lnTo>
                      <a:pt x="3192" y="63"/>
                    </a:lnTo>
                    <a:cubicBezTo>
                      <a:pt x="3270" y="382"/>
                      <a:pt x="3349" y="702"/>
                      <a:pt x="3427" y="1019"/>
                    </a:cubicBezTo>
                    <a:cubicBezTo>
                      <a:pt x="2665" y="993"/>
                      <a:pt x="1906" y="966"/>
                      <a:pt x="1145" y="939"/>
                    </a:cubicBezTo>
                    <a:cubicBezTo>
                      <a:pt x="1069" y="627"/>
                      <a:pt x="993" y="316"/>
                      <a:pt x="915" y="5"/>
                    </a:cubicBezTo>
                    <a:lnTo>
                      <a:pt x="7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3"/>
              <p:cNvSpPr/>
              <p:nvPr/>
            </p:nvSpPr>
            <p:spPr>
              <a:xfrm>
                <a:off x="5013382" y="582291"/>
                <a:ext cx="408505" cy="128392"/>
              </a:xfrm>
              <a:custGeom>
                <a:avLst/>
                <a:gdLst/>
                <a:ahLst/>
                <a:cxnLst/>
                <a:rect l="l" t="t" r="r" b="b"/>
                <a:pathLst>
                  <a:path w="18333" h="5762" extrusionOk="0">
                    <a:moveTo>
                      <a:pt x="4734" y="0"/>
                    </a:moveTo>
                    <a:cubicBezTo>
                      <a:pt x="3175" y="0"/>
                      <a:pt x="1987" y="78"/>
                      <a:pt x="1631" y="265"/>
                    </a:cubicBezTo>
                    <a:cubicBezTo>
                      <a:pt x="358" y="937"/>
                      <a:pt x="0" y="4751"/>
                      <a:pt x="447" y="5172"/>
                    </a:cubicBezTo>
                    <a:cubicBezTo>
                      <a:pt x="747" y="5456"/>
                      <a:pt x="8562" y="5761"/>
                      <a:pt x="13676" y="5761"/>
                    </a:cubicBezTo>
                    <a:cubicBezTo>
                      <a:pt x="16121" y="5761"/>
                      <a:pt x="17948" y="5691"/>
                      <a:pt x="18043" y="5517"/>
                    </a:cubicBezTo>
                    <a:cubicBezTo>
                      <a:pt x="18333" y="4977"/>
                      <a:pt x="17418" y="1392"/>
                      <a:pt x="16330" y="961"/>
                    </a:cubicBezTo>
                    <a:cubicBezTo>
                      <a:pt x="15186" y="509"/>
                      <a:pt x="8736" y="0"/>
                      <a:pt x="4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3"/>
              <p:cNvSpPr/>
              <p:nvPr/>
            </p:nvSpPr>
            <p:spPr>
              <a:xfrm>
                <a:off x="5015811" y="587705"/>
                <a:ext cx="66045" cy="116315"/>
              </a:xfrm>
              <a:custGeom>
                <a:avLst/>
                <a:gdLst/>
                <a:ahLst/>
                <a:cxnLst/>
                <a:rect l="l" t="t" r="r" b="b"/>
                <a:pathLst>
                  <a:path w="2964" h="5220" extrusionOk="0">
                    <a:moveTo>
                      <a:pt x="1600" y="0"/>
                    </a:moveTo>
                    <a:cubicBezTo>
                      <a:pt x="1573" y="0"/>
                      <a:pt x="1546" y="7"/>
                      <a:pt x="1520" y="22"/>
                    </a:cubicBezTo>
                    <a:cubicBezTo>
                      <a:pt x="5" y="871"/>
                      <a:pt x="0" y="4736"/>
                      <a:pt x="356" y="4943"/>
                    </a:cubicBezTo>
                    <a:cubicBezTo>
                      <a:pt x="640" y="5108"/>
                      <a:pt x="1608" y="5219"/>
                      <a:pt x="2201" y="5219"/>
                    </a:cubicBezTo>
                    <a:cubicBezTo>
                      <a:pt x="2356" y="5219"/>
                      <a:pt x="2484" y="5212"/>
                      <a:pt x="2569" y="5196"/>
                    </a:cubicBezTo>
                    <a:cubicBezTo>
                      <a:pt x="2963" y="5122"/>
                      <a:pt x="2310" y="0"/>
                      <a:pt x="1600" y="0"/>
                    </a:cubicBezTo>
                    <a:close/>
                  </a:path>
                </a:pathLst>
              </a:custGeom>
              <a:solidFill>
                <a:srgbClr val="E797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290FE-EE70-025E-7118-9E4A96839921}"/>
              </a:ext>
            </a:extLst>
          </p:cNvPr>
          <p:cNvSpPr>
            <a:spLocks noGrp="1"/>
          </p:cNvSpPr>
          <p:nvPr>
            <p:ph type="ctrTitle"/>
          </p:nvPr>
        </p:nvSpPr>
        <p:spPr>
          <a:xfrm>
            <a:off x="1143000" y="841773"/>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C370364-0FA1-5945-6499-E7A21784C6CC}"/>
              </a:ext>
            </a:extLst>
          </p:cNvPr>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E24757D-0AFB-8D30-B315-89F38CC83F46}"/>
              </a:ext>
            </a:extLst>
          </p:cNvPr>
          <p:cNvSpPr>
            <a:spLocks noGrp="1"/>
          </p:cNvSpPr>
          <p:nvPr>
            <p:ph type="dt" sz="half" idx="10"/>
          </p:nvPr>
        </p:nvSpPr>
        <p:spPr/>
        <p:txBody>
          <a:bodyPr/>
          <a:lstStyle/>
          <a:p>
            <a:fld id="{C7A1B7CA-88CF-C644-AB1D-02B15B3ADD80}" type="datetimeFigureOut">
              <a:rPr lang="en-VN" smtClean="0"/>
              <a:t>03/03/2025</a:t>
            </a:fld>
            <a:endParaRPr lang="en-VN"/>
          </a:p>
        </p:txBody>
      </p:sp>
      <p:sp>
        <p:nvSpPr>
          <p:cNvPr id="5" name="Footer Placeholder 4">
            <a:extLst>
              <a:ext uri="{FF2B5EF4-FFF2-40B4-BE49-F238E27FC236}">
                <a16:creationId xmlns:a16="http://schemas.microsoft.com/office/drawing/2014/main" id="{563BFA93-786C-9709-F0DF-938BA8E1B117}"/>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80C711BA-F080-45BC-6358-CF9E285D4F54}"/>
              </a:ext>
            </a:extLst>
          </p:cNvPr>
          <p:cNvSpPr>
            <a:spLocks noGrp="1"/>
          </p:cNvSpPr>
          <p:nvPr>
            <p:ph type="sldNum" sz="quarter" idx="12"/>
          </p:nvPr>
        </p:nvSpPr>
        <p:spPr/>
        <p:txBody>
          <a:bodyPr/>
          <a:lstStyle/>
          <a:p>
            <a:fld id="{DE019ECF-1665-EA46-BCD3-E2206E01E117}" type="slidenum">
              <a:rPr lang="en-VN" smtClean="0"/>
              <a:t>‹#›</a:t>
            </a:fld>
            <a:endParaRPr lang="en-VN"/>
          </a:p>
        </p:txBody>
      </p:sp>
    </p:spTree>
    <p:extLst>
      <p:ext uri="{BB962C8B-B14F-4D97-AF65-F5344CB8AC3E}">
        <p14:creationId xmlns:p14="http://schemas.microsoft.com/office/powerpoint/2010/main" val="3437054624"/>
      </p:ext>
    </p:extLst>
  </p:cSld>
  <p:clrMapOvr>
    <a:masterClrMapping/>
  </p:clrMapOvr>
  <p:transition spd="med">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A8134-F7A3-70AF-0D1F-F2A03D6697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C4B980-1E28-FB95-6019-68F5776115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232CD3-CF27-36E1-0FC2-8D7B17D41C7B}"/>
              </a:ext>
            </a:extLst>
          </p:cNvPr>
          <p:cNvSpPr>
            <a:spLocks noGrp="1"/>
          </p:cNvSpPr>
          <p:nvPr>
            <p:ph type="dt" sz="half" idx="10"/>
          </p:nvPr>
        </p:nvSpPr>
        <p:spPr/>
        <p:txBody>
          <a:bodyPr/>
          <a:lstStyle/>
          <a:p>
            <a:fld id="{C7A1B7CA-88CF-C644-AB1D-02B15B3ADD80}" type="datetimeFigureOut">
              <a:rPr lang="en-VN" smtClean="0"/>
              <a:t>03/03/2025</a:t>
            </a:fld>
            <a:endParaRPr lang="en-VN"/>
          </a:p>
        </p:txBody>
      </p:sp>
      <p:sp>
        <p:nvSpPr>
          <p:cNvPr id="5" name="Footer Placeholder 4">
            <a:extLst>
              <a:ext uri="{FF2B5EF4-FFF2-40B4-BE49-F238E27FC236}">
                <a16:creationId xmlns:a16="http://schemas.microsoft.com/office/drawing/2014/main" id="{E3E0D0EB-8264-AE99-6EA6-0A439AE2F238}"/>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995CA92A-968A-F3DE-971A-90846492E7F3}"/>
              </a:ext>
            </a:extLst>
          </p:cNvPr>
          <p:cNvSpPr>
            <a:spLocks noGrp="1"/>
          </p:cNvSpPr>
          <p:nvPr>
            <p:ph type="sldNum" sz="quarter" idx="12"/>
          </p:nvPr>
        </p:nvSpPr>
        <p:spPr/>
        <p:txBody>
          <a:bodyPr/>
          <a:lstStyle/>
          <a:p>
            <a:fld id="{DE019ECF-1665-EA46-BCD3-E2206E01E117}" type="slidenum">
              <a:rPr lang="en-VN" smtClean="0"/>
              <a:t>‹#›</a:t>
            </a:fld>
            <a:endParaRPr lang="en-VN"/>
          </a:p>
        </p:txBody>
      </p:sp>
    </p:spTree>
    <p:extLst>
      <p:ext uri="{BB962C8B-B14F-4D97-AF65-F5344CB8AC3E}">
        <p14:creationId xmlns:p14="http://schemas.microsoft.com/office/powerpoint/2010/main" val="2315362175"/>
      </p:ext>
    </p:extLst>
  </p:cSld>
  <p:clrMapOvr>
    <a:masterClrMapping/>
  </p:clrMapOvr>
  <p:transition spd="med">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16369-0EFA-E05D-64FF-2405A01F6998}"/>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88842EB-1260-A6A4-5568-659DE3D7CCF7}"/>
              </a:ext>
            </a:extLst>
          </p:cNvPr>
          <p:cNvSpPr>
            <a:spLocks noGrp="1"/>
          </p:cNvSpPr>
          <p:nvPr>
            <p:ph type="body" idx="1"/>
          </p:nvPr>
        </p:nvSpPr>
        <p:spPr>
          <a:xfrm>
            <a:off x="623888" y="3442098"/>
            <a:ext cx="7886700" cy="1125141"/>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2B4C6D-0F83-35B8-1272-AD08B79D920B}"/>
              </a:ext>
            </a:extLst>
          </p:cNvPr>
          <p:cNvSpPr>
            <a:spLocks noGrp="1"/>
          </p:cNvSpPr>
          <p:nvPr>
            <p:ph type="dt" sz="half" idx="10"/>
          </p:nvPr>
        </p:nvSpPr>
        <p:spPr/>
        <p:txBody>
          <a:bodyPr/>
          <a:lstStyle/>
          <a:p>
            <a:fld id="{C7A1B7CA-88CF-C644-AB1D-02B15B3ADD80}" type="datetimeFigureOut">
              <a:rPr lang="en-VN" smtClean="0"/>
              <a:t>03/03/2025</a:t>
            </a:fld>
            <a:endParaRPr lang="en-VN"/>
          </a:p>
        </p:txBody>
      </p:sp>
      <p:sp>
        <p:nvSpPr>
          <p:cNvPr id="5" name="Footer Placeholder 4">
            <a:extLst>
              <a:ext uri="{FF2B5EF4-FFF2-40B4-BE49-F238E27FC236}">
                <a16:creationId xmlns:a16="http://schemas.microsoft.com/office/drawing/2014/main" id="{9817B582-C112-6E49-FD33-F8144DC857D5}"/>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4F4C6AD9-9D34-4154-F8FE-D55CD9C13C3E}"/>
              </a:ext>
            </a:extLst>
          </p:cNvPr>
          <p:cNvSpPr>
            <a:spLocks noGrp="1"/>
          </p:cNvSpPr>
          <p:nvPr>
            <p:ph type="sldNum" sz="quarter" idx="12"/>
          </p:nvPr>
        </p:nvSpPr>
        <p:spPr/>
        <p:txBody>
          <a:bodyPr/>
          <a:lstStyle/>
          <a:p>
            <a:fld id="{DE019ECF-1665-EA46-BCD3-E2206E01E117}" type="slidenum">
              <a:rPr lang="en-VN" smtClean="0"/>
              <a:t>‹#›</a:t>
            </a:fld>
            <a:endParaRPr lang="en-VN"/>
          </a:p>
        </p:txBody>
      </p:sp>
    </p:spTree>
    <p:extLst>
      <p:ext uri="{BB962C8B-B14F-4D97-AF65-F5344CB8AC3E}">
        <p14:creationId xmlns:p14="http://schemas.microsoft.com/office/powerpoint/2010/main" val="3917076541"/>
      </p:ext>
    </p:extLst>
  </p:cSld>
  <p:clrMapOvr>
    <a:masterClrMapping/>
  </p:clrMapOvr>
  <p:transition spd="med">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28812-6139-8CD8-3833-B65CA82833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62891F-57D2-49E8-23DC-8FB4A5E3C678}"/>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31A5D4-25D8-7716-5E29-A679AF2C234C}"/>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9AFF24-E1FC-E6D1-C080-6B874705C719}"/>
              </a:ext>
            </a:extLst>
          </p:cNvPr>
          <p:cNvSpPr>
            <a:spLocks noGrp="1"/>
          </p:cNvSpPr>
          <p:nvPr>
            <p:ph type="dt" sz="half" idx="10"/>
          </p:nvPr>
        </p:nvSpPr>
        <p:spPr/>
        <p:txBody>
          <a:bodyPr/>
          <a:lstStyle/>
          <a:p>
            <a:fld id="{C7A1B7CA-88CF-C644-AB1D-02B15B3ADD80}" type="datetimeFigureOut">
              <a:rPr lang="en-VN" smtClean="0"/>
              <a:t>03/03/2025</a:t>
            </a:fld>
            <a:endParaRPr lang="en-VN"/>
          </a:p>
        </p:txBody>
      </p:sp>
      <p:sp>
        <p:nvSpPr>
          <p:cNvPr id="6" name="Footer Placeholder 5">
            <a:extLst>
              <a:ext uri="{FF2B5EF4-FFF2-40B4-BE49-F238E27FC236}">
                <a16:creationId xmlns:a16="http://schemas.microsoft.com/office/drawing/2014/main" id="{8B56EFD0-D763-BF1C-0ADD-3E50FEF07084}"/>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278C034B-8EEE-48F1-2CD1-57F295D51133}"/>
              </a:ext>
            </a:extLst>
          </p:cNvPr>
          <p:cNvSpPr>
            <a:spLocks noGrp="1"/>
          </p:cNvSpPr>
          <p:nvPr>
            <p:ph type="sldNum" sz="quarter" idx="12"/>
          </p:nvPr>
        </p:nvSpPr>
        <p:spPr/>
        <p:txBody>
          <a:bodyPr/>
          <a:lstStyle/>
          <a:p>
            <a:fld id="{DE019ECF-1665-EA46-BCD3-E2206E01E117}" type="slidenum">
              <a:rPr lang="en-VN" smtClean="0"/>
              <a:t>‹#›</a:t>
            </a:fld>
            <a:endParaRPr lang="en-VN"/>
          </a:p>
        </p:txBody>
      </p:sp>
    </p:spTree>
    <p:extLst>
      <p:ext uri="{BB962C8B-B14F-4D97-AF65-F5344CB8AC3E}">
        <p14:creationId xmlns:p14="http://schemas.microsoft.com/office/powerpoint/2010/main" val="2619523945"/>
      </p:ext>
    </p:extLst>
  </p:cSld>
  <p:clrMapOvr>
    <a:masterClrMapping/>
  </p:clrMapOvr>
  <p:transition spd="med">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8DC71-000A-0F45-901F-D1D574DDAEC2}"/>
              </a:ext>
            </a:extLst>
          </p:cNvPr>
          <p:cNvSpPr>
            <a:spLocks noGrp="1"/>
          </p:cNvSpPr>
          <p:nvPr>
            <p:ph type="title"/>
          </p:nvPr>
        </p:nvSpPr>
        <p:spPr>
          <a:xfrm>
            <a:off x="629841" y="273844"/>
            <a:ext cx="7886700" cy="99417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90414A-AB41-8BFB-DDBC-A6CD528F67E1}"/>
              </a:ext>
            </a:extLst>
          </p:cNvPr>
          <p:cNvSpPr>
            <a:spLocks noGrp="1"/>
          </p:cNvSpPr>
          <p:nvPr>
            <p:ph type="body" idx="1"/>
          </p:nvPr>
        </p:nvSpPr>
        <p:spPr>
          <a:xfrm>
            <a:off x="629842" y="1260873"/>
            <a:ext cx="386834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B71226D-5ABF-466C-7770-D41FD1914B4C}"/>
              </a:ext>
            </a:extLst>
          </p:cNvPr>
          <p:cNvSpPr>
            <a:spLocks noGrp="1"/>
          </p:cNvSpPr>
          <p:nvPr>
            <p:ph sz="half" idx="2"/>
          </p:nvPr>
        </p:nvSpPr>
        <p:spPr>
          <a:xfrm>
            <a:off x="629842" y="1878807"/>
            <a:ext cx="386834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2AC41B-3181-FC66-91AA-96E399F28160}"/>
              </a:ext>
            </a:extLst>
          </p:cNvPr>
          <p:cNvSpPr>
            <a:spLocks noGrp="1"/>
          </p:cNvSpPr>
          <p:nvPr>
            <p:ph type="body" sz="quarter" idx="3"/>
          </p:nvPr>
        </p:nvSpPr>
        <p:spPr>
          <a:xfrm>
            <a:off x="4629150" y="1260873"/>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81A61B0-B7B7-B6F1-AE02-6940EC80C1F6}"/>
              </a:ext>
            </a:extLst>
          </p:cNvPr>
          <p:cNvSpPr>
            <a:spLocks noGrp="1"/>
          </p:cNvSpPr>
          <p:nvPr>
            <p:ph sz="quarter" idx="4"/>
          </p:nvPr>
        </p:nvSpPr>
        <p:spPr>
          <a:xfrm>
            <a:off x="4629150" y="187880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BBB957-6DC0-3978-B2DE-73B9E5241B94}"/>
              </a:ext>
            </a:extLst>
          </p:cNvPr>
          <p:cNvSpPr>
            <a:spLocks noGrp="1"/>
          </p:cNvSpPr>
          <p:nvPr>
            <p:ph type="dt" sz="half" idx="10"/>
          </p:nvPr>
        </p:nvSpPr>
        <p:spPr/>
        <p:txBody>
          <a:bodyPr/>
          <a:lstStyle/>
          <a:p>
            <a:fld id="{C7A1B7CA-88CF-C644-AB1D-02B15B3ADD80}" type="datetimeFigureOut">
              <a:rPr lang="en-VN" smtClean="0"/>
              <a:t>03/03/2025</a:t>
            </a:fld>
            <a:endParaRPr lang="en-VN"/>
          </a:p>
        </p:txBody>
      </p:sp>
      <p:sp>
        <p:nvSpPr>
          <p:cNvPr id="8" name="Footer Placeholder 7">
            <a:extLst>
              <a:ext uri="{FF2B5EF4-FFF2-40B4-BE49-F238E27FC236}">
                <a16:creationId xmlns:a16="http://schemas.microsoft.com/office/drawing/2014/main" id="{8775C969-A3EF-3DF2-DFF6-A8768ABA6E06}"/>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8F4428DF-1339-A84F-38E7-CAB94ADC7217}"/>
              </a:ext>
            </a:extLst>
          </p:cNvPr>
          <p:cNvSpPr>
            <a:spLocks noGrp="1"/>
          </p:cNvSpPr>
          <p:nvPr>
            <p:ph type="sldNum" sz="quarter" idx="12"/>
          </p:nvPr>
        </p:nvSpPr>
        <p:spPr/>
        <p:txBody>
          <a:bodyPr/>
          <a:lstStyle/>
          <a:p>
            <a:fld id="{DE019ECF-1665-EA46-BCD3-E2206E01E117}" type="slidenum">
              <a:rPr lang="en-VN" smtClean="0"/>
              <a:t>‹#›</a:t>
            </a:fld>
            <a:endParaRPr lang="en-VN"/>
          </a:p>
        </p:txBody>
      </p:sp>
    </p:spTree>
    <p:extLst>
      <p:ext uri="{BB962C8B-B14F-4D97-AF65-F5344CB8AC3E}">
        <p14:creationId xmlns:p14="http://schemas.microsoft.com/office/powerpoint/2010/main" val="2774865979"/>
      </p:ext>
    </p:extLst>
  </p:cSld>
  <p:clrMapOvr>
    <a:masterClrMapping/>
  </p:clrMapOvr>
  <p:transition spd="med">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pic>
        <p:nvPicPr>
          <p:cNvPr id="14" name="Google Shape;14;p3"/>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5" name="Google Shape;15;p3"/>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3655800" y="1530475"/>
            <a:ext cx="4774800" cy="17076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713226" y="1112200"/>
            <a:ext cx="1491300" cy="9159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8" name="Google Shape;18;p3"/>
          <p:cNvSpPr txBox="1">
            <a:spLocks noGrp="1"/>
          </p:cNvSpPr>
          <p:nvPr>
            <p:ph type="subTitle" idx="1"/>
          </p:nvPr>
        </p:nvSpPr>
        <p:spPr>
          <a:xfrm>
            <a:off x="3655800" y="3238025"/>
            <a:ext cx="47748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9" name="Google Shape;19;p3"/>
          <p:cNvGrpSpPr/>
          <p:nvPr/>
        </p:nvGrpSpPr>
        <p:grpSpPr>
          <a:xfrm>
            <a:off x="8010286" y="3839125"/>
            <a:ext cx="753189" cy="942564"/>
            <a:chOff x="8010286" y="3839125"/>
            <a:chExt cx="753189" cy="942564"/>
          </a:xfrm>
        </p:grpSpPr>
        <p:sp>
          <p:nvSpPr>
            <p:cNvPr id="20" name="Google Shape;20;p3"/>
            <p:cNvSpPr/>
            <p:nvPr/>
          </p:nvSpPr>
          <p:spPr>
            <a:xfrm>
              <a:off x="8430775" y="3839125"/>
              <a:ext cx="332700" cy="3327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3"/>
            <p:cNvGrpSpPr/>
            <p:nvPr/>
          </p:nvGrpSpPr>
          <p:grpSpPr>
            <a:xfrm>
              <a:off x="8010286" y="4138944"/>
              <a:ext cx="709103" cy="642746"/>
              <a:chOff x="5752459" y="1744741"/>
              <a:chExt cx="577117" cy="523110"/>
            </a:xfrm>
          </p:grpSpPr>
          <p:sp>
            <p:nvSpPr>
              <p:cNvPr id="22" name="Google Shape;22;p3"/>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3"/>
              <p:cNvGrpSpPr/>
              <p:nvPr/>
            </p:nvGrpSpPr>
            <p:grpSpPr>
              <a:xfrm>
                <a:off x="5876129" y="1859008"/>
                <a:ext cx="343285" cy="332191"/>
                <a:chOff x="5876129" y="1859008"/>
                <a:chExt cx="343285" cy="332191"/>
              </a:xfrm>
            </p:grpSpPr>
            <p:sp>
              <p:nvSpPr>
                <p:cNvPr id="25" name="Google Shape;25;p3"/>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30D09-4D8D-DE8A-7B91-4B4F7AE66F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1082B0-1E7F-114A-9F82-DD8E343E1F97}"/>
              </a:ext>
            </a:extLst>
          </p:cNvPr>
          <p:cNvSpPr>
            <a:spLocks noGrp="1"/>
          </p:cNvSpPr>
          <p:nvPr>
            <p:ph type="dt" sz="half" idx="10"/>
          </p:nvPr>
        </p:nvSpPr>
        <p:spPr/>
        <p:txBody>
          <a:bodyPr/>
          <a:lstStyle/>
          <a:p>
            <a:fld id="{C7A1B7CA-88CF-C644-AB1D-02B15B3ADD80}" type="datetimeFigureOut">
              <a:rPr lang="en-VN" smtClean="0"/>
              <a:t>03/03/2025</a:t>
            </a:fld>
            <a:endParaRPr lang="en-VN"/>
          </a:p>
        </p:txBody>
      </p:sp>
      <p:sp>
        <p:nvSpPr>
          <p:cNvPr id="4" name="Footer Placeholder 3">
            <a:extLst>
              <a:ext uri="{FF2B5EF4-FFF2-40B4-BE49-F238E27FC236}">
                <a16:creationId xmlns:a16="http://schemas.microsoft.com/office/drawing/2014/main" id="{7EA8A55C-88F4-2851-75EF-24BF63892CEE}"/>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21D61BB2-140C-DEDA-4833-E7B25E020725}"/>
              </a:ext>
            </a:extLst>
          </p:cNvPr>
          <p:cNvSpPr>
            <a:spLocks noGrp="1"/>
          </p:cNvSpPr>
          <p:nvPr>
            <p:ph type="sldNum" sz="quarter" idx="12"/>
          </p:nvPr>
        </p:nvSpPr>
        <p:spPr/>
        <p:txBody>
          <a:bodyPr/>
          <a:lstStyle/>
          <a:p>
            <a:fld id="{DE019ECF-1665-EA46-BCD3-E2206E01E117}" type="slidenum">
              <a:rPr lang="en-VN" smtClean="0"/>
              <a:t>‹#›</a:t>
            </a:fld>
            <a:endParaRPr lang="en-VN"/>
          </a:p>
        </p:txBody>
      </p:sp>
    </p:spTree>
    <p:extLst>
      <p:ext uri="{BB962C8B-B14F-4D97-AF65-F5344CB8AC3E}">
        <p14:creationId xmlns:p14="http://schemas.microsoft.com/office/powerpoint/2010/main" val="338827866"/>
      </p:ext>
    </p:extLst>
  </p:cSld>
  <p:clrMapOvr>
    <a:masterClrMapping/>
  </p:clrMapOvr>
  <p:transition spd="med">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39380D-7D2F-9785-305E-6F78D48A7ABC}"/>
              </a:ext>
            </a:extLst>
          </p:cNvPr>
          <p:cNvSpPr>
            <a:spLocks noGrp="1"/>
          </p:cNvSpPr>
          <p:nvPr>
            <p:ph type="dt" sz="half" idx="10"/>
          </p:nvPr>
        </p:nvSpPr>
        <p:spPr/>
        <p:txBody>
          <a:bodyPr/>
          <a:lstStyle/>
          <a:p>
            <a:fld id="{C7A1B7CA-88CF-C644-AB1D-02B15B3ADD80}" type="datetimeFigureOut">
              <a:rPr lang="en-VN" smtClean="0"/>
              <a:t>03/03/2025</a:t>
            </a:fld>
            <a:endParaRPr lang="en-VN"/>
          </a:p>
        </p:txBody>
      </p:sp>
      <p:sp>
        <p:nvSpPr>
          <p:cNvPr id="3" name="Footer Placeholder 2">
            <a:extLst>
              <a:ext uri="{FF2B5EF4-FFF2-40B4-BE49-F238E27FC236}">
                <a16:creationId xmlns:a16="http://schemas.microsoft.com/office/drawing/2014/main" id="{7EEFE1C9-9156-0CA9-E329-ADAF98324742}"/>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D1735B80-9DBF-FD47-F785-7DB7C49DFA39}"/>
              </a:ext>
            </a:extLst>
          </p:cNvPr>
          <p:cNvSpPr>
            <a:spLocks noGrp="1"/>
          </p:cNvSpPr>
          <p:nvPr>
            <p:ph type="sldNum" sz="quarter" idx="12"/>
          </p:nvPr>
        </p:nvSpPr>
        <p:spPr/>
        <p:txBody>
          <a:bodyPr/>
          <a:lstStyle/>
          <a:p>
            <a:fld id="{DE019ECF-1665-EA46-BCD3-E2206E01E117}" type="slidenum">
              <a:rPr lang="en-VN" smtClean="0"/>
              <a:t>‹#›</a:t>
            </a:fld>
            <a:endParaRPr lang="en-VN"/>
          </a:p>
        </p:txBody>
      </p:sp>
    </p:spTree>
    <p:extLst>
      <p:ext uri="{BB962C8B-B14F-4D97-AF65-F5344CB8AC3E}">
        <p14:creationId xmlns:p14="http://schemas.microsoft.com/office/powerpoint/2010/main" val="4009372168"/>
      </p:ext>
    </p:extLst>
  </p:cSld>
  <p:clrMapOvr>
    <a:masterClrMapping/>
  </p:clrMapOvr>
  <p:transition spd="med">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4ACB4-5771-DB62-F7C4-9F09D013E962}"/>
              </a:ext>
            </a:extLst>
          </p:cNvPr>
          <p:cNvSpPr>
            <a:spLocks noGrp="1"/>
          </p:cNvSpPr>
          <p:nvPr>
            <p:ph type="title"/>
          </p:nvPr>
        </p:nvSpPr>
        <p:spPr>
          <a:xfrm>
            <a:off x="629842"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F742C74-C041-5811-3C39-30E2245ABA9C}"/>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B7BEF2-06B8-A6CD-9E5B-B864B0A87E81}"/>
              </a:ext>
            </a:extLst>
          </p:cNvPr>
          <p:cNvSpPr>
            <a:spLocks noGrp="1"/>
          </p:cNvSpPr>
          <p:nvPr>
            <p:ph type="body" sz="half" idx="2"/>
          </p:nvPr>
        </p:nvSpPr>
        <p:spPr>
          <a:xfrm>
            <a:off x="629842"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B10EA9A-45DA-1CF6-E73B-3DA2BF0FAB66}"/>
              </a:ext>
            </a:extLst>
          </p:cNvPr>
          <p:cNvSpPr>
            <a:spLocks noGrp="1"/>
          </p:cNvSpPr>
          <p:nvPr>
            <p:ph type="dt" sz="half" idx="10"/>
          </p:nvPr>
        </p:nvSpPr>
        <p:spPr/>
        <p:txBody>
          <a:bodyPr/>
          <a:lstStyle/>
          <a:p>
            <a:fld id="{C7A1B7CA-88CF-C644-AB1D-02B15B3ADD80}" type="datetimeFigureOut">
              <a:rPr lang="en-VN" smtClean="0"/>
              <a:t>03/03/2025</a:t>
            </a:fld>
            <a:endParaRPr lang="en-VN"/>
          </a:p>
        </p:txBody>
      </p:sp>
      <p:sp>
        <p:nvSpPr>
          <p:cNvPr id="6" name="Footer Placeholder 5">
            <a:extLst>
              <a:ext uri="{FF2B5EF4-FFF2-40B4-BE49-F238E27FC236}">
                <a16:creationId xmlns:a16="http://schemas.microsoft.com/office/drawing/2014/main" id="{F13F7634-FA2B-FB77-2B57-E0F76D701388}"/>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658F2D51-D47F-8EB6-18C7-63B6A336E1A6}"/>
              </a:ext>
            </a:extLst>
          </p:cNvPr>
          <p:cNvSpPr>
            <a:spLocks noGrp="1"/>
          </p:cNvSpPr>
          <p:nvPr>
            <p:ph type="sldNum" sz="quarter" idx="12"/>
          </p:nvPr>
        </p:nvSpPr>
        <p:spPr/>
        <p:txBody>
          <a:bodyPr/>
          <a:lstStyle/>
          <a:p>
            <a:fld id="{DE019ECF-1665-EA46-BCD3-E2206E01E117}" type="slidenum">
              <a:rPr lang="en-VN" smtClean="0"/>
              <a:t>‹#›</a:t>
            </a:fld>
            <a:endParaRPr lang="en-VN"/>
          </a:p>
        </p:txBody>
      </p:sp>
    </p:spTree>
    <p:extLst>
      <p:ext uri="{BB962C8B-B14F-4D97-AF65-F5344CB8AC3E}">
        <p14:creationId xmlns:p14="http://schemas.microsoft.com/office/powerpoint/2010/main" val="3297006291"/>
      </p:ext>
    </p:extLst>
  </p:cSld>
  <p:clrMapOvr>
    <a:masterClrMapping/>
  </p:clrMapOvr>
  <p:transition spd="med">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91C0E-4FB8-0621-3B56-9F30E8A5D635}"/>
              </a:ext>
            </a:extLst>
          </p:cNvPr>
          <p:cNvSpPr>
            <a:spLocks noGrp="1"/>
          </p:cNvSpPr>
          <p:nvPr>
            <p:ph type="title"/>
          </p:nvPr>
        </p:nvSpPr>
        <p:spPr>
          <a:xfrm>
            <a:off x="629842"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38E6E33-F17A-4547-DD20-BAB5F994824C}"/>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40BADEC-E7B7-AB9A-588F-B216C72426D2}"/>
              </a:ext>
            </a:extLst>
          </p:cNvPr>
          <p:cNvSpPr>
            <a:spLocks noGrp="1"/>
          </p:cNvSpPr>
          <p:nvPr>
            <p:ph type="body" sz="half" idx="2"/>
          </p:nvPr>
        </p:nvSpPr>
        <p:spPr>
          <a:xfrm>
            <a:off x="629842"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8C65547-1B97-C900-8CDC-188B728D35A9}"/>
              </a:ext>
            </a:extLst>
          </p:cNvPr>
          <p:cNvSpPr>
            <a:spLocks noGrp="1"/>
          </p:cNvSpPr>
          <p:nvPr>
            <p:ph type="dt" sz="half" idx="10"/>
          </p:nvPr>
        </p:nvSpPr>
        <p:spPr/>
        <p:txBody>
          <a:bodyPr/>
          <a:lstStyle/>
          <a:p>
            <a:fld id="{C7A1B7CA-88CF-C644-AB1D-02B15B3ADD80}" type="datetimeFigureOut">
              <a:rPr lang="en-VN" smtClean="0"/>
              <a:t>03/03/2025</a:t>
            </a:fld>
            <a:endParaRPr lang="en-VN"/>
          </a:p>
        </p:txBody>
      </p:sp>
      <p:sp>
        <p:nvSpPr>
          <p:cNvPr id="6" name="Footer Placeholder 5">
            <a:extLst>
              <a:ext uri="{FF2B5EF4-FFF2-40B4-BE49-F238E27FC236}">
                <a16:creationId xmlns:a16="http://schemas.microsoft.com/office/drawing/2014/main" id="{FF5CFA9E-47FD-591D-9B9C-236023F3702E}"/>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76BEABEB-A7F0-8650-454E-05265629D91F}"/>
              </a:ext>
            </a:extLst>
          </p:cNvPr>
          <p:cNvSpPr>
            <a:spLocks noGrp="1"/>
          </p:cNvSpPr>
          <p:nvPr>
            <p:ph type="sldNum" sz="quarter" idx="12"/>
          </p:nvPr>
        </p:nvSpPr>
        <p:spPr/>
        <p:txBody>
          <a:bodyPr/>
          <a:lstStyle/>
          <a:p>
            <a:fld id="{DE019ECF-1665-EA46-BCD3-E2206E01E117}" type="slidenum">
              <a:rPr lang="en-VN" smtClean="0"/>
              <a:t>‹#›</a:t>
            </a:fld>
            <a:endParaRPr lang="en-VN"/>
          </a:p>
        </p:txBody>
      </p:sp>
    </p:spTree>
    <p:extLst>
      <p:ext uri="{BB962C8B-B14F-4D97-AF65-F5344CB8AC3E}">
        <p14:creationId xmlns:p14="http://schemas.microsoft.com/office/powerpoint/2010/main" val="2053132157"/>
      </p:ext>
    </p:extLst>
  </p:cSld>
  <p:clrMapOvr>
    <a:masterClrMapping/>
  </p:clrMapOvr>
  <p:transition spd="med">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EE50F-22B0-2AC0-99CE-FB8B5B333D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B96E72-D50A-A139-08AC-9930083B7E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CAC0A7-3BFA-834F-2C94-8F5C1D5B59F0}"/>
              </a:ext>
            </a:extLst>
          </p:cNvPr>
          <p:cNvSpPr>
            <a:spLocks noGrp="1"/>
          </p:cNvSpPr>
          <p:nvPr>
            <p:ph type="dt" sz="half" idx="10"/>
          </p:nvPr>
        </p:nvSpPr>
        <p:spPr/>
        <p:txBody>
          <a:bodyPr/>
          <a:lstStyle/>
          <a:p>
            <a:fld id="{C7A1B7CA-88CF-C644-AB1D-02B15B3ADD80}" type="datetimeFigureOut">
              <a:rPr lang="en-VN" smtClean="0"/>
              <a:t>03/03/2025</a:t>
            </a:fld>
            <a:endParaRPr lang="en-VN"/>
          </a:p>
        </p:txBody>
      </p:sp>
      <p:sp>
        <p:nvSpPr>
          <p:cNvPr id="5" name="Footer Placeholder 4">
            <a:extLst>
              <a:ext uri="{FF2B5EF4-FFF2-40B4-BE49-F238E27FC236}">
                <a16:creationId xmlns:a16="http://schemas.microsoft.com/office/drawing/2014/main" id="{408BB0E7-5ACD-36D5-61E3-5F97B99E8C50}"/>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4A2495E7-B89E-BC0D-DFB4-7B09D064B606}"/>
              </a:ext>
            </a:extLst>
          </p:cNvPr>
          <p:cNvSpPr>
            <a:spLocks noGrp="1"/>
          </p:cNvSpPr>
          <p:nvPr>
            <p:ph type="sldNum" sz="quarter" idx="12"/>
          </p:nvPr>
        </p:nvSpPr>
        <p:spPr/>
        <p:txBody>
          <a:bodyPr/>
          <a:lstStyle/>
          <a:p>
            <a:fld id="{DE019ECF-1665-EA46-BCD3-E2206E01E117}" type="slidenum">
              <a:rPr lang="en-VN" smtClean="0"/>
              <a:t>‹#›</a:t>
            </a:fld>
            <a:endParaRPr lang="en-VN"/>
          </a:p>
        </p:txBody>
      </p:sp>
    </p:spTree>
    <p:extLst>
      <p:ext uri="{BB962C8B-B14F-4D97-AF65-F5344CB8AC3E}">
        <p14:creationId xmlns:p14="http://schemas.microsoft.com/office/powerpoint/2010/main" val="3720861944"/>
      </p:ext>
    </p:extLst>
  </p:cSld>
  <p:clrMapOvr>
    <a:masterClrMapping/>
  </p:clrMapOvr>
  <p:transition spd="med">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805F69-FDAA-F3F8-6FBB-D820E8186C75}"/>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231483-3929-E2DB-C203-C6A9D2BD5433}"/>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3BF4D1-E410-DA3C-AA22-2C07BA221EA6}"/>
              </a:ext>
            </a:extLst>
          </p:cNvPr>
          <p:cNvSpPr>
            <a:spLocks noGrp="1"/>
          </p:cNvSpPr>
          <p:nvPr>
            <p:ph type="dt" sz="half" idx="10"/>
          </p:nvPr>
        </p:nvSpPr>
        <p:spPr/>
        <p:txBody>
          <a:bodyPr/>
          <a:lstStyle/>
          <a:p>
            <a:fld id="{C7A1B7CA-88CF-C644-AB1D-02B15B3ADD80}" type="datetimeFigureOut">
              <a:rPr lang="en-VN" smtClean="0"/>
              <a:t>03/03/2025</a:t>
            </a:fld>
            <a:endParaRPr lang="en-VN"/>
          </a:p>
        </p:txBody>
      </p:sp>
      <p:sp>
        <p:nvSpPr>
          <p:cNvPr id="5" name="Footer Placeholder 4">
            <a:extLst>
              <a:ext uri="{FF2B5EF4-FFF2-40B4-BE49-F238E27FC236}">
                <a16:creationId xmlns:a16="http://schemas.microsoft.com/office/drawing/2014/main" id="{C544EBB4-C44E-FDAF-B20D-D97A1BF37DBB}"/>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1BE417D2-D7A0-6FDC-4161-12157235D9E1}"/>
              </a:ext>
            </a:extLst>
          </p:cNvPr>
          <p:cNvSpPr>
            <a:spLocks noGrp="1"/>
          </p:cNvSpPr>
          <p:nvPr>
            <p:ph type="sldNum" sz="quarter" idx="12"/>
          </p:nvPr>
        </p:nvSpPr>
        <p:spPr/>
        <p:txBody>
          <a:bodyPr/>
          <a:lstStyle/>
          <a:p>
            <a:fld id="{DE019ECF-1665-EA46-BCD3-E2206E01E117}" type="slidenum">
              <a:rPr lang="en-VN" smtClean="0"/>
              <a:t>‹#›</a:t>
            </a:fld>
            <a:endParaRPr lang="en-VN"/>
          </a:p>
        </p:txBody>
      </p:sp>
    </p:spTree>
    <p:extLst>
      <p:ext uri="{BB962C8B-B14F-4D97-AF65-F5344CB8AC3E}">
        <p14:creationId xmlns:p14="http://schemas.microsoft.com/office/powerpoint/2010/main" val="1169419072"/>
      </p:ext>
    </p:extLst>
  </p:cSld>
  <p:clrMapOvr>
    <a:masterClrMapping/>
  </p:clrMapOvr>
  <p:transition spd="med">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4"/>
        <p:cNvGrpSpPr/>
        <p:nvPr/>
      </p:nvGrpSpPr>
      <p:grpSpPr>
        <a:xfrm>
          <a:off x="0" y="0"/>
          <a:ext cx="0" cy="0"/>
          <a:chOff x="0" y="0"/>
          <a:chExt cx="0" cy="0"/>
        </a:xfrm>
      </p:grpSpPr>
      <p:pic>
        <p:nvPicPr>
          <p:cNvPr id="225" name="Google Shape;225;p6"/>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226" name="Google Shape;226;p6"/>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28" name="Google Shape;228;p6"/>
          <p:cNvGrpSpPr/>
          <p:nvPr/>
        </p:nvGrpSpPr>
        <p:grpSpPr>
          <a:xfrm>
            <a:off x="113145" y="58923"/>
            <a:ext cx="8971592" cy="4890423"/>
            <a:chOff x="113145" y="58923"/>
            <a:chExt cx="8971592" cy="4890423"/>
          </a:xfrm>
        </p:grpSpPr>
        <p:grpSp>
          <p:nvGrpSpPr>
            <p:cNvPr id="229" name="Google Shape;229;p6"/>
            <p:cNvGrpSpPr/>
            <p:nvPr/>
          </p:nvGrpSpPr>
          <p:grpSpPr>
            <a:xfrm>
              <a:off x="113145" y="95067"/>
              <a:ext cx="554708" cy="888861"/>
              <a:chOff x="5029670" y="1742067"/>
              <a:chExt cx="554708" cy="888861"/>
            </a:xfrm>
          </p:grpSpPr>
          <p:sp>
            <p:nvSpPr>
              <p:cNvPr id="230" name="Google Shape;230;p6"/>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6"/>
            <p:cNvGrpSpPr/>
            <p:nvPr/>
          </p:nvGrpSpPr>
          <p:grpSpPr>
            <a:xfrm>
              <a:off x="8507609" y="3673566"/>
              <a:ext cx="577117" cy="523110"/>
              <a:chOff x="5752459" y="1744741"/>
              <a:chExt cx="577117" cy="523110"/>
            </a:xfrm>
          </p:grpSpPr>
          <p:sp>
            <p:nvSpPr>
              <p:cNvPr id="239" name="Google Shape;239;p6"/>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 name="Google Shape;241;p6"/>
              <p:cNvGrpSpPr/>
              <p:nvPr/>
            </p:nvGrpSpPr>
            <p:grpSpPr>
              <a:xfrm>
                <a:off x="5876129" y="1859008"/>
                <a:ext cx="343285" cy="332191"/>
                <a:chOff x="5876129" y="1859008"/>
                <a:chExt cx="343285" cy="332191"/>
              </a:xfrm>
            </p:grpSpPr>
            <p:sp>
              <p:nvSpPr>
                <p:cNvPr id="242" name="Google Shape;242;p6"/>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6"/>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6" name="Google Shape;246;p6"/>
            <p:cNvGrpSpPr/>
            <p:nvPr/>
          </p:nvGrpSpPr>
          <p:grpSpPr>
            <a:xfrm>
              <a:off x="8507601" y="4258657"/>
              <a:ext cx="577136" cy="690689"/>
              <a:chOff x="4512263" y="939351"/>
              <a:chExt cx="673517" cy="806032"/>
            </a:xfrm>
          </p:grpSpPr>
          <p:sp>
            <p:nvSpPr>
              <p:cNvPr id="247" name="Google Shape;247;p6"/>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256;p6"/>
            <p:cNvGrpSpPr/>
            <p:nvPr/>
          </p:nvGrpSpPr>
          <p:grpSpPr>
            <a:xfrm>
              <a:off x="597285" y="58923"/>
              <a:ext cx="554667" cy="395388"/>
              <a:chOff x="5497632" y="1159795"/>
              <a:chExt cx="679822" cy="484604"/>
            </a:xfrm>
          </p:grpSpPr>
          <p:sp>
            <p:nvSpPr>
              <p:cNvPr id="257" name="Google Shape;257;p6"/>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 name="Google Shape;261;p6"/>
            <p:cNvSpPr/>
            <p:nvPr/>
          </p:nvSpPr>
          <p:spPr>
            <a:xfrm>
              <a:off x="209500" y="967740"/>
              <a:ext cx="288900" cy="288900"/>
            </a:xfrm>
            <a:prstGeom prst="mathMultiply">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8286325" y="4595373"/>
              <a:ext cx="288900" cy="288900"/>
            </a:xfrm>
            <a:prstGeom prst="mathDivide">
              <a:avLst>
                <a:gd name="adj1" fmla="val 23520"/>
                <a:gd name="adj2" fmla="val 5880"/>
                <a:gd name="adj3" fmla="val 1176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3"/>
        <p:cNvGrpSpPr/>
        <p:nvPr/>
      </p:nvGrpSpPr>
      <p:grpSpPr>
        <a:xfrm>
          <a:off x="0" y="0"/>
          <a:ext cx="0" cy="0"/>
          <a:chOff x="0" y="0"/>
          <a:chExt cx="0" cy="0"/>
        </a:xfrm>
      </p:grpSpPr>
      <p:pic>
        <p:nvPicPr>
          <p:cNvPr id="264" name="Google Shape;264;p7"/>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265" name="Google Shape;265;p7"/>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txBox="1">
            <a:spLocks noGrp="1"/>
          </p:cNvSpPr>
          <p:nvPr>
            <p:ph type="title"/>
          </p:nvPr>
        </p:nvSpPr>
        <p:spPr>
          <a:xfrm>
            <a:off x="716550" y="539500"/>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7" name="Google Shape;267;p7"/>
          <p:cNvSpPr txBox="1">
            <a:spLocks noGrp="1"/>
          </p:cNvSpPr>
          <p:nvPr>
            <p:ph type="subTitle" idx="1"/>
          </p:nvPr>
        </p:nvSpPr>
        <p:spPr>
          <a:xfrm>
            <a:off x="869575" y="1756550"/>
            <a:ext cx="3916800" cy="2298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600"/>
              <a:buFont typeface="Figtree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268" name="Google Shape;268;p7"/>
          <p:cNvSpPr>
            <a:spLocks noGrp="1"/>
          </p:cNvSpPr>
          <p:nvPr>
            <p:ph type="pic" idx="2"/>
          </p:nvPr>
        </p:nvSpPr>
        <p:spPr>
          <a:xfrm>
            <a:off x="5205000" y="1358300"/>
            <a:ext cx="3069300" cy="3094800"/>
          </a:xfrm>
          <a:prstGeom prst="rect">
            <a:avLst/>
          </a:prstGeom>
          <a:noFill/>
          <a:ln w="9525" cap="flat" cmpd="sng">
            <a:solidFill>
              <a:schemeClr val="dk1"/>
            </a:solidFill>
            <a:prstDash val="solid"/>
            <a:round/>
            <a:headEnd type="none" w="sm" len="sm"/>
            <a:tailEnd type="none" w="sm" len="sm"/>
          </a:ln>
        </p:spPr>
      </p:sp>
      <p:grpSp>
        <p:nvGrpSpPr>
          <p:cNvPr id="269" name="Google Shape;269;p7"/>
          <p:cNvGrpSpPr/>
          <p:nvPr/>
        </p:nvGrpSpPr>
        <p:grpSpPr>
          <a:xfrm>
            <a:off x="141534" y="184130"/>
            <a:ext cx="8747650" cy="4833355"/>
            <a:chOff x="141534" y="184130"/>
            <a:chExt cx="8747650" cy="4833355"/>
          </a:xfrm>
        </p:grpSpPr>
        <p:sp>
          <p:nvSpPr>
            <p:cNvPr id="270" name="Google Shape;270;p7"/>
            <p:cNvSpPr/>
            <p:nvPr/>
          </p:nvSpPr>
          <p:spPr>
            <a:xfrm>
              <a:off x="718650" y="433175"/>
              <a:ext cx="219000" cy="2190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a:off x="8430775" y="4190525"/>
              <a:ext cx="219000" cy="2190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 name="Google Shape;272;p7"/>
            <p:cNvGrpSpPr/>
            <p:nvPr/>
          </p:nvGrpSpPr>
          <p:grpSpPr>
            <a:xfrm>
              <a:off x="141534" y="610241"/>
              <a:ext cx="577117" cy="523110"/>
              <a:chOff x="5752459" y="1744741"/>
              <a:chExt cx="577117" cy="523110"/>
            </a:xfrm>
          </p:grpSpPr>
          <p:sp>
            <p:nvSpPr>
              <p:cNvPr id="273" name="Google Shape;273;p7"/>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7"/>
              <p:cNvGrpSpPr/>
              <p:nvPr/>
            </p:nvGrpSpPr>
            <p:grpSpPr>
              <a:xfrm>
                <a:off x="5876129" y="1859008"/>
                <a:ext cx="343285" cy="332191"/>
                <a:chOff x="5876129" y="1859008"/>
                <a:chExt cx="343285" cy="332191"/>
              </a:xfrm>
            </p:grpSpPr>
            <p:sp>
              <p:nvSpPr>
                <p:cNvPr id="276" name="Google Shape;276;p7"/>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0" name="Google Shape;280;p7"/>
            <p:cNvGrpSpPr/>
            <p:nvPr/>
          </p:nvGrpSpPr>
          <p:grpSpPr>
            <a:xfrm>
              <a:off x="7945712" y="4603989"/>
              <a:ext cx="366356" cy="261202"/>
              <a:chOff x="5497632" y="1159795"/>
              <a:chExt cx="679822" cy="484604"/>
            </a:xfrm>
          </p:grpSpPr>
          <p:sp>
            <p:nvSpPr>
              <p:cNvPr id="281" name="Google Shape;281;p7"/>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7"/>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285;p7"/>
            <p:cNvGrpSpPr/>
            <p:nvPr/>
          </p:nvGrpSpPr>
          <p:grpSpPr>
            <a:xfrm>
              <a:off x="8312086" y="4190513"/>
              <a:ext cx="577098" cy="826972"/>
              <a:chOff x="2511197" y="2270995"/>
              <a:chExt cx="614915" cy="881164"/>
            </a:xfrm>
          </p:grpSpPr>
          <p:sp>
            <p:nvSpPr>
              <p:cNvPr id="286" name="Google Shape;286;p7"/>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7"/>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7"/>
            <p:cNvGrpSpPr/>
            <p:nvPr/>
          </p:nvGrpSpPr>
          <p:grpSpPr>
            <a:xfrm rot="5159506">
              <a:off x="230141" y="202723"/>
              <a:ext cx="614899" cy="619512"/>
              <a:chOff x="2235848" y="1207369"/>
              <a:chExt cx="793012" cy="798961"/>
            </a:xfrm>
          </p:grpSpPr>
          <p:sp>
            <p:nvSpPr>
              <p:cNvPr id="296" name="Google Shape;296;p7"/>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 name="Google Shape;298;p7"/>
              <p:cNvGrpSpPr/>
              <p:nvPr/>
            </p:nvGrpSpPr>
            <p:grpSpPr>
              <a:xfrm>
                <a:off x="2291377" y="1249060"/>
                <a:ext cx="678668" cy="431239"/>
                <a:chOff x="2291377" y="1249060"/>
                <a:chExt cx="678668" cy="431239"/>
              </a:xfrm>
            </p:grpSpPr>
            <p:sp>
              <p:nvSpPr>
                <p:cNvPr id="299" name="Google Shape;299;p7"/>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7"/>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44"/>
        <p:cNvGrpSpPr/>
        <p:nvPr/>
      </p:nvGrpSpPr>
      <p:grpSpPr>
        <a:xfrm>
          <a:off x="0" y="0"/>
          <a:ext cx="0" cy="0"/>
          <a:chOff x="0" y="0"/>
          <a:chExt cx="0" cy="0"/>
        </a:xfrm>
      </p:grpSpPr>
      <p:pic>
        <p:nvPicPr>
          <p:cNvPr id="345" name="Google Shape;345;p9"/>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346" name="Google Shape;346;p9"/>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txBox="1">
            <a:spLocks noGrp="1"/>
          </p:cNvSpPr>
          <p:nvPr>
            <p:ph type="title"/>
          </p:nvPr>
        </p:nvSpPr>
        <p:spPr>
          <a:xfrm>
            <a:off x="3781975" y="1603050"/>
            <a:ext cx="4648800" cy="138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96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48" name="Google Shape;348;p9"/>
          <p:cNvSpPr txBox="1">
            <a:spLocks noGrp="1"/>
          </p:cNvSpPr>
          <p:nvPr>
            <p:ph type="subTitle" idx="1"/>
          </p:nvPr>
        </p:nvSpPr>
        <p:spPr>
          <a:xfrm>
            <a:off x="3781975" y="2869345"/>
            <a:ext cx="46488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49" name="Google Shape;349;p9"/>
          <p:cNvGrpSpPr/>
          <p:nvPr/>
        </p:nvGrpSpPr>
        <p:grpSpPr>
          <a:xfrm>
            <a:off x="7954056" y="3898925"/>
            <a:ext cx="789521" cy="945826"/>
            <a:chOff x="8188872" y="4040480"/>
            <a:chExt cx="695552" cy="833254"/>
          </a:xfrm>
        </p:grpSpPr>
        <p:sp>
          <p:nvSpPr>
            <p:cNvPr id="350" name="Google Shape;350;p9"/>
            <p:cNvSpPr/>
            <p:nvPr/>
          </p:nvSpPr>
          <p:spPr>
            <a:xfrm>
              <a:off x="8327928" y="4040480"/>
              <a:ext cx="248700" cy="248700"/>
            </a:xfrm>
            <a:prstGeom prst="mathDivide">
              <a:avLst>
                <a:gd name="adj1" fmla="val 23520"/>
                <a:gd name="adj2" fmla="val 5880"/>
                <a:gd name="adj3" fmla="val 1176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1" name="Google Shape;351;p9"/>
            <p:cNvGrpSpPr/>
            <p:nvPr/>
          </p:nvGrpSpPr>
          <p:grpSpPr>
            <a:xfrm>
              <a:off x="8188872" y="4258633"/>
              <a:ext cx="695552" cy="615101"/>
              <a:chOff x="4967212" y="3076095"/>
              <a:chExt cx="366369" cy="324010"/>
            </a:xfrm>
          </p:grpSpPr>
          <p:sp>
            <p:nvSpPr>
              <p:cNvPr id="352" name="Google Shape;352;p9"/>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6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369"/>
        <p:cNvGrpSpPr/>
        <p:nvPr/>
      </p:nvGrpSpPr>
      <p:grpSpPr>
        <a:xfrm>
          <a:off x="0" y="0"/>
          <a:ext cx="0" cy="0"/>
          <a:chOff x="0" y="0"/>
          <a:chExt cx="0" cy="0"/>
        </a:xfrm>
      </p:grpSpPr>
      <p:pic>
        <p:nvPicPr>
          <p:cNvPr id="370" name="Google Shape;370;p13"/>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371" name="Google Shape;371;p13"/>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73" name="Google Shape;373;p13"/>
          <p:cNvSpPr txBox="1">
            <a:spLocks noGrp="1"/>
          </p:cNvSpPr>
          <p:nvPr>
            <p:ph type="subTitle" idx="1"/>
          </p:nvPr>
        </p:nvSpPr>
        <p:spPr>
          <a:xfrm>
            <a:off x="1408188" y="2263899"/>
            <a:ext cx="2919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4" name="Google Shape;374;p13"/>
          <p:cNvSpPr txBox="1">
            <a:spLocks noGrp="1"/>
          </p:cNvSpPr>
          <p:nvPr>
            <p:ph type="subTitle" idx="2"/>
          </p:nvPr>
        </p:nvSpPr>
        <p:spPr>
          <a:xfrm>
            <a:off x="1408188" y="3955100"/>
            <a:ext cx="2919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5" name="Google Shape;375;p13"/>
          <p:cNvSpPr txBox="1">
            <a:spLocks noGrp="1"/>
          </p:cNvSpPr>
          <p:nvPr>
            <p:ph type="subTitle" idx="3"/>
          </p:nvPr>
        </p:nvSpPr>
        <p:spPr>
          <a:xfrm>
            <a:off x="4816821" y="2263900"/>
            <a:ext cx="2919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6" name="Google Shape;376;p13"/>
          <p:cNvSpPr txBox="1">
            <a:spLocks noGrp="1"/>
          </p:cNvSpPr>
          <p:nvPr>
            <p:ph type="title" idx="4" hasCustomPrompt="1"/>
          </p:nvPr>
        </p:nvSpPr>
        <p:spPr>
          <a:xfrm>
            <a:off x="2402538" y="1332025"/>
            <a:ext cx="930300" cy="447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77" name="Google Shape;377;p13"/>
          <p:cNvSpPr txBox="1">
            <a:spLocks noGrp="1"/>
          </p:cNvSpPr>
          <p:nvPr>
            <p:ph type="title" idx="5" hasCustomPrompt="1"/>
          </p:nvPr>
        </p:nvSpPr>
        <p:spPr>
          <a:xfrm>
            <a:off x="2402538" y="3023476"/>
            <a:ext cx="930300" cy="447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78" name="Google Shape;378;p13"/>
          <p:cNvSpPr txBox="1">
            <a:spLocks noGrp="1"/>
          </p:cNvSpPr>
          <p:nvPr>
            <p:ph type="title" idx="6" hasCustomPrompt="1"/>
          </p:nvPr>
        </p:nvSpPr>
        <p:spPr>
          <a:xfrm>
            <a:off x="5811171" y="1332025"/>
            <a:ext cx="930300" cy="447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79" name="Google Shape;379;p13"/>
          <p:cNvSpPr txBox="1">
            <a:spLocks noGrp="1"/>
          </p:cNvSpPr>
          <p:nvPr>
            <p:ph type="subTitle" idx="7"/>
          </p:nvPr>
        </p:nvSpPr>
        <p:spPr>
          <a:xfrm>
            <a:off x="1408188" y="1896899"/>
            <a:ext cx="29190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80" name="Google Shape;380;p13"/>
          <p:cNvSpPr txBox="1">
            <a:spLocks noGrp="1"/>
          </p:cNvSpPr>
          <p:nvPr>
            <p:ph type="subTitle" idx="8"/>
          </p:nvPr>
        </p:nvSpPr>
        <p:spPr>
          <a:xfrm>
            <a:off x="1408188" y="3588100"/>
            <a:ext cx="29190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81" name="Google Shape;381;p13"/>
          <p:cNvSpPr txBox="1">
            <a:spLocks noGrp="1"/>
          </p:cNvSpPr>
          <p:nvPr>
            <p:ph type="subTitle" idx="9"/>
          </p:nvPr>
        </p:nvSpPr>
        <p:spPr>
          <a:xfrm>
            <a:off x="4816821" y="1896900"/>
            <a:ext cx="29190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82" name="Google Shape;382;p13"/>
          <p:cNvSpPr txBox="1">
            <a:spLocks noGrp="1"/>
          </p:cNvSpPr>
          <p:nvPr>
            <p:ph type="subTitle" idx="13"/>
          </p:nvPr>
        </p:nvSpPr>
        <p:spPr>
          <a:xfrm>
            <a:off x="4816821" y="3955100"/>
            <a:ext cx="2919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3" name="Google Shape;383;p13"/>
          <p:cNvSpPr txBox="1">
            <a:spLocks noGrp="1"/>
          </p:cNvSpPr>
          <p:nvPr>
            <p:ph type="title" idx="14" hasCustomPrompt="1"/>
          </p:nvPr>
        </p:nvSpPr>
        <p:spPr>
          <a:xfrm>
            <a:off x="5811171" y="3023476"/>
            <a:ext cx="930300" cy="447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84" name="Google Shape;384;p13"/>
          <p:cNvSpPr txBox="1">
            <a:spLocks noGrp="1"/>
          </p:cNvSpPr>
          <p:nvPr>
            <p:ph type="subTitle" idx="15"/>
          </p:nvPr>
        </p:nvSpPr>
        <p:spPr>
          <a:xfrm>
            <a:off x="4816821" y="3588100"/>
            <a:ext cx="29190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385" name="Google Shape;385;p13"/>
          <p:cNvGrpSpPr/>
          <p:nvPr/>
        </p:nvGrpSpPr>
        <p:grpSpPr>
          <a:xfrm>
            <a:off x="125573" y="159712"/>
            <a:ext cx="8943278" cy="5066988"/>
            <a:chOff x="125573" y="159712"/>
            <a:chExt cx="8943278" cy="5066988"/>
          </a:xfrm>
        </p:grpSpPr>
        <p:grpSp>
          <p:nvGrpSpPr>
            <p:cNvPr id="386" name="Google Shape;386;p13"/>
            <p:cNvGrpSpPr/>
            <p:nvPr/>
          </p:nvGrpSpPr>
          <p:grpSpPr>
            <a:xfrm rot="-4722753">
              <a:off x="8549153" y="825885"/>
              <a:ext cx="399615" cy="572642"/>
              <a:chOff x="2511197" y="2270995"/>
              <a:chExt cx="614915" cy="881164"/>
            </a:xfrm>
          </p:grpSpPr>
          <p:sp>
            <p:nvSpPr>
              <p:cNvPr id="387" name="Google Shape;387;p13"/>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3"/>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3"/>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3"/>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3"/>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3"/>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3"/>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3"/>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3"/>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13"/>
            <p:cNvGrpSpPr/>
            <p:nvPr/>
          </p:nvGrpSpPr>
          <p:grpSpPr>
            <a:xfrm>
              <a:off x="8430774" y="159712"/>
              <a:ext cx="636366" cy="759567"/>
              <a:chOff x="5935824" y="3413524"/>
              <a:chExt cx="636366" cy="759567"/>
            </a:xfrm>
          </p:grpSpPr>
          <p:grpSp>
            <p:nvGrpSpPr>
              <p:cNvPr id="397" name="Google Shape;397;p13"/>
              <p:cNvGrpSpPr/>
              <p:nvPr/>
            </p:nvGrpSpPr>
            <p:grpSpPr>
              <a:xfrm>
                <a:off x="5935824" y="3514688"/>
                <a:ext cx="636366" cy="658403"/>
                <a:chOff x="5935824" y="3514688"/>
                <a:chExt cx="636366" cy="658403"/>
              </a:xfrm>
            </p:grpSpPr>
            <p:sp>
              <p:nvSpPr>
                <p:cNvPr id="398" name="Google Shape;398;p13"/>
                <p:cNvSpPr/>
                <p:nvPr/>
              </p:nvSpPr>
              <p:spPr>
                <a:xfrm>
                  <a:off x="5952782" y="3531111"/>
                  <a:ext cx="611543" cy="641647"/>
                </a:xfrm>
                <a:custGeom>
                  <a:avLst/>
                  <a:gdLst/>
                  <a:ahLst/>
                  <a:cxnLst/>
                  <a:rect l="l" t="t" r="r" b="b"/>
                  <a:pathLst>
                    <a:path w="27445" h="28796" extrusionOk="0">
                      <a:moveTo>
                        <a:pt x="10591" y="0"/>
                      </a:moveTo>
                      <a:cubicBezTo>
                        <a:pt x="9979" y="0"/>
                        <a:pt x="0" y="19356"/>
                        <a:pt x="9" y="19687"/>
                      </a:cubicBezTo>
                      <a:cubicBezTo>
                        <a:pt x="18" y="20018"/>
                        <a:pt x="15863" y="28795"/>
                        <a:pt x="15863" y="28795"/>
                      </a:cubicBezTo>
                      <a:lnTo>
                        <a:pt x="27444" y="9769"/>
                      </a:lnTo>
                      <a:cubicBezTo>
                        <a:pt x="27444" y="9769"/>
                        <a:pt x="11182" y="52"/>
                        <a:pt x="10594" y="0"/>
                      </a:cubicBezTo>
                      <a:cubicBezTo>
                        <a:pt x="10593" y="0"/>
                        <a:pt x="10592" y="0"/>
                        <a:pt x="10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3"/>
                <p:cNvSpPr/>
                <p:nvPr/>
              </p:nvSpPr>
              <p:spPr>
                <a:xfrm>
                  <a:off x="5935824" y="3514688"/>
                  <a:ext cx="636366" cy="658403"/>
                </a:xfrm>
                <a:custGeom>
                  <a:avLst/>
                  <a:gdLst/>
                  <a:ahLst/>
                  <a:cxnLst/>
                  <a:rect l="l" t="t" r="r" b="b"/>
                  <a:pathLst>
                    <a:path w="28559" h="29548" extrusionOk="0">
                      <a:moveTo>
                        <a:pt x="10593" y="1"/>
                      </a:moveTo>
                      <a:cubicBezTo>
                        <a:pt x="9980" y="1"/>
                        <a:pt x="1" y="19358"/>
                        <a:pt x="11" y="19687"/>
                      </a:cubicBezTo>
                      <a:cubicBezTo>
                        <a:pt x="21" y="20018"/>
                        <a:pt x="15865" y="28795"/>
                        <a:pt x="15865" y="28795"/>
                      </a:cubicBezTo>
                      <a:cubicBezTo>
                        <a:pt x="16492" y="29120"/>
                        <a:pt x="16652" y="29547"/>
                        <a:pt x="16652" y="29547"/>
                      </a:cubicBezTo>
                      <a:lnTo>
                        <a:pt x="28559" y="11466"/>
                      </a:lnTo>
                      <a:cubicBezTo>
                        <a:pt x="28559" y="11466"/>
                        <a:pt x="28402" y="10372"/>
                        <a:pt x="27446" y="9769"/>
                      </a:cubicBezTo>
                      <a:cubicBezTo>
                        <a:pt x="27446" y="9769"/>
                        <a:pt x="11184" y="51"/>
                        <a:pt x="10595" y="1"/>
                      </a:cubicBezTo>
                      <a:cubicBezTo>
                        <a:pt x="10595" y="1"/>
                        <a:pt x="10594" y="1"/>
                        <a:pt x="10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3"/>
                <p:cNvSpPr/>
                <p:nvPr/>
              </p:nvSpPr>
              <p:spPr>
                <a:xfrm>
                  <a:off x="6167900" y="3623986"/>
                  <a:ext cx="256672" cy="206715"/>
                </a:xfrm>
                <a:custGeom>
                  <a:avLst/>
                  <a:gdLst/>
                  <a:ahLst/>
                  <a:cxnLst/>
                  <a:rect l="l" t="t" r="r" b="b"/>
                  <a:pathLst>
                    <a:path w="11519" h="9277" extrusionOk="0">
                      <a:moveTo>
                        <a:pt x="2911" y="0"/>
                      </a:moveTo>
                      <a:cubicBezTo>
                        <a:pt x="2911" y="0"/>
                        <a:pt x="2911" y="0"/>
                        <a:pt x="2911" y="0"/>
                      </a:cubicBezTo>
                      <a:cubicBezTo>
                        <a:pt x="2637" y="4"/>
                        <a:pt x="216" y="3459"/>
                        <a:pt x="108" y="4018"/>
                      </a:cubicBezTo>
                      <a:cubicBezTo>
                        <a:pt x="1" y="4573"/>
                        <a:pt x="8013" y="9277"/>
                        <a:pt x="8511" y="9277"/>
                      </a:cubicBezTo>
                      <a:cubicBezTo>
                        <a:pt x="8514" y="9277"/>
                        <a:pt x="8518" y="9276"/>
                        <a:pt x="8521" y="9276"/>
                      </a:cubicBezTo>
                      <a:cubicBezTo>
                        <a:pt x="8904" y="9202"/>
                        <a:pt x="11518" y="5305"/>
                        <a:pt x="11413" y="5051"/>
                      </a:cubicBezTo>
                      <a:cubicBezTo>
                        <a:pt x="11326" y="4840"/>
                        <a:pt x="3189" y="0"/>
                        <a:pt x="2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3"/>
                <p:cNvSpPr/>
                <p:nvPr/>
              </p:nvSpPr>
              <p:spPr>
                <a:xfrm>
                  <a:off x="6251260" y="3659638"/>
                  <a:ext cx="132581" cy="79794"/>
                </a:xfrm>
                <a:custGeom>
                  <a:avLst/>
                  <a:gdLst/>
                  <a:ahLst/>
                  <a:cxnLst/>
                  <a:rect l="l" t="t" r="r" b="b"/>
                  <a:pathLst>
                    <a:path w="5950" h="3581" extrusionOk="0">
                      <a:moveTo>
                        <a:pt x="69" y="0"/>
                      </a:moveTo>
                      <a:cubicBezTo>
                        <a:pt x="48" y="0"/>
                        <a:pt x="28" y="11"/>
                        <a:pt x="16" y="29"/>
                      </a:cubicBezTo>
                      <a:cubicBezTo>
                        <a:pt x="0" y="59"/>
                        <a:pt x="9" y="96"/>
                        <a:pt x="38" y="113"/>
                      </a:cubicBezTo>
                      <a:lnTo>
                        <a:pt x="5850" y="3572"/>
                      </a:lnTo>
                      <a:cubicBezTo>
                        <a:pt x="5859" y="3578"/>
                        <a:pt x="5870" y="3581"/>
                        <a:pt x="5881" y="3581"/>
                      </a:cubicBezTo>
                      <a:cubicBezTo>
                        <a:pt x="5901" y="3581"/>
                        <a:pt x="5921" y="3570"/>
                        <a:pt x="5933" y="3551"/>
                      </a:cubicBezTo>
                      <a:cubicBezTo>
                        <a:pt x="5949" y="3521"/>
                        <a:pt x="5939" y="3486"/>
                        <a:pt x="5912" y="3468"/>
                      </a:cubicBezTo>
                      <a:lnTo>
                        <a:pt x="99" y="8"/>
                      </a:lnTo>
                      <a:cubicBezTo>
                        <a:pt x="89" y="3"/>
                        <a:pt x="79"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3"/>
                <p:cNvSpPr/>
                <p:nvPr/>
              </p:nvSpPr>
              <p:spPr>
                <a:xfrm>
                  <a:off x="6216165" y="3672116"/>
                  <a:ext cx="168968" cy="103057"/>
                </a:xfrm>
                <a:custGeom>
                  <a:avLst/>
                  <a:gdLst/>
                  <a:ahLst/>
                  <a:cxnLst/>
                  <a:rect l="l" t="t" r="r" b="b"/>
                  <a:pathLst>
                    <a:path w="7583" h="4625" extrusionOk="0">
                      <a:moveTo>
                        <a:pt x="69" y="0"/>
                      </a:moveTo>
                      <a:cubicBezTo>
                        <a:pt x="49" y="0"/>
                        <a:pt x="29" y="11"/>
                        <a:pt x="18" y="29"/>
                      </a:cubicBezTo>
                      <a:cubicBezTo>
                        <a:pt x="1" y="58"/>
                        <a:pt x="9" y="95"/>
                        <a:pt x="38" y="112"/>
                      </a:cubicBezTo>
                      <a:lnTo>
                        <a:pt x="7482" y="4615"/>
                      </a:lnTo>
                      <a:cubicBezTo>
                        <a:pt x="7492" y="4623"/>
                        <a:pt x="7503" y="4625"/>
                        <a:pt x="7513" y="4625"/>
                      </a:cubicBezTo>
                      <a:cubicBezTo>
                        <a:pt x="7534" y="4625"/>
                        <a:pt x="7553" y="4614"/>
                        <a:pt x="7566" y="4596"/>
                      </a:cubicBezTo>
                      <a:cubicBezTo>
                        <a:pt x="7583" y="4567"/>
                        <a:pt x="7573" y="4530"/>
                        <a:pt x="7545" y="4513"/>
                      </a:cubicBezTo>
                      <a:lnTo>
                        <a:pt x="100" y="10"/>
                      </a:lnTo>
                      <a:cubicBezTo>
                        <a:pt x="90" y="3"/>
                        <a:pt x="79"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3"/>
                <p:cNvSpPr/>
                <p:nvPr/>
              </p:nvSpPr>
              <p:spPr>
                <a:xfrm>
                  <a:off x="6202082" y="3703156"/>
                  <a:ext cx="162172" cy="96751"/>
                </a:xfrm>
                <a:custGeom>
                  <a:avLst/>
                  <a:gdLst/>
                  <a:ahLst/>
                  <a:cxnLst/>
                  <a:rect l="l" t="t" r="r" b="b"/>
                  <a:pathLst>
                    <a:path w="7278" h="4342" extrusionOk="0">
                      <a:moveTo>
                        <a:pt x="70" y="1"/>
                      </a:moveTo>
                      <a:cubicBezTo>
                        <a:pt x="49" y="1"/>
                        <a:pt x="29" y="12"/>
                        <a:pt x="16" y="32"/>
                      </a:cubicBezTo>
                      <a:cubicBezTo>
                        <a:pt x="0" y="60"/>
                        <a:pt x="10" y="97"/>
                        <a:pt x="38" y="114"/>
                      </a:cubicBezTo>
                      <a:lnTo>
                        <a:pt x="7179" y="4333"/>
                      </a:lnTo>
                      <a:cubicBezTo>
                        <a:pt x="7189" y="4338"/>
                        <a:pt x="7199" y="4341"/>
                        <a:pt x="7210" y="4341"/>
                      </a:cubicBezTo>
                      <a:cubicBezTo>
                        <a:pt x="7229" y="4341"/>
                        <a:pt x="7250" y="4330"/>
                        <a:pt x="7261" y="4311"/>
                      </a:cubicBezTo>
                      <a:cubicBezTo>
                        <a:pt x="7277" y="4282"/>
                        <a:pt x="7269" y="4246"/>
                        <a:pt x="7240" y="4229"/>
                      </a:cubicBezTo>
                      <a:lnTo>
                        <a:pt x="100" y="9"/>
                      </a:lnTo>
                      <a:cubicBezTo>
                        <a:pt x="90" y="4"/>
                        <a:pt x="80" y="1"/>
                        <a:pt x="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3"/>
                <p:cNvSpPr/>
                <p:nvPr/>
              </p:nvSpPr>
              <p:spPr>
                <a:xfrm>
                  <a:off x="6305029" y="3744558"/>
                  <a:ext cx="240562" cy="397765"/>
                </a:xfrm>
                <a:custGeom>
                  <a:avLst/>
                  <a:gdLst/>
                  <a:ahLst/>
                  <a:cxnLst/>
                  <a:rect l="l" t="t" r="r" b="b"/>
                  <a:pathLst>
                    <a:path w="10796" h="17851" extrusionOk="0">
                      <a:moveTo>
                        <a:pt x="10726" y="1"/>
                      </a:moveTo>
                      <a:cubicBezTo>
                        <a:pt x="10706" y="1"/>
                        <a:pt x="10686" y="11"/>
                        <a:pt x="10675" y="29"/>
                      </a:cubicBezTo>
                      <a:lnTo>
                        <a:pt x="18" y="17760"/>
                      </a:lnTo>
                      <a:cubicBezTo>
                        <a:pt x="1" y="17790"/>
                        <a:pt x="9" y="17826"/>
                        <a:pt x="38" y="17843"/>
                      </a:cubicBezTo>
                      <a:cubicBezTo>
                        <a:pt x="47" y="17848"/>
                        <a:pt x="57" y="17851"/>
                        <a:pt x="68" y="17851"/>
                      </a:cubicBezTo>
                      <a:cubicBezTo>
                        <a:pt x="88" y="17851"/>
                        <a:pt x="108" y="17842"/>
                        <a:pt x="120" y="17823"/>
                      </a:cubicBezTo>
                      <a:lnTo>
                        <a:pt x="10778" y="92"/>
                      </a:lnTo>
                      <a:cubicBezTo>
                        <a:pt x="10796" y="64"/>
                        <a:pt x="10787" y="27"/>
                        <a:pt x="10758" y="10"/>
                      </a:cubicBezTo>
                      <a:cubicBezTo>
                        <a:pt x="10748" y="4"/>
                        <a:pt x="10737" y="1"/>
                        <a:pt x="10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5" name="Google Shape;405;p13"/>
              <p:cNvSpPr/>
              <p:nvPr/>
            </p:nvSpPr>
            <p:spPr>
              <a:xfrm>
                <a:off x="5984245" y="3423150"/>
                <a:ext cx="500866" cy="562254"/>
              </a:xfrm>
              <a:custGeom>
                <a:avLst/>
                <a:gdLst/>
                <a:ahLst/>
                <a:cxnLst/>
                <a:rect l="l" t="t" r="r" b="b"/>
                <a:pathLst>
                  <a:path w="22478" h="25233" extrusionOk="0">
                    <a:moveTo>
                      <a:pt x="3356" y="0"/>
                    </a:moveTo>
                    <a:cubicBezTo>
                      <a:pt x="3328" y="0"/>
                      <a:pt x="3307" y="2"/>
                      <a:pt x="3295" y="5"/>
                    </a:cubicBezTo>
                    <a:cubicBezTo>
                      <a:pt x="2724" y="160"/>
                      <a:pt x="1" y="21824"/>
                      <a:pt x="124" y="22131"/>
                    </a:cubicBezTo>
                    <a:cubicBezTo>
                      <a:pt x="246" y="22438"/>
                      <a:pt x="18141" y="25233"/>
                      <a:pt x="18141" y="25233"/>
                    </a:cubicBezTo>
                    <a:lnTo>
                      <a:pt x="22478" y="3385"/>
                    </a:lnTo>
                    <a:cubicBezTo>
                      <a:pt x="22478" y="3385"/>
                      <a:pt x="4656" y="0"/>
                      <a:pt x="3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 name="Google Shape;406;p13"/>
              <p:cNvGrpSpPr/>
              <p:nvPr/>
            </p:nvGrpSpPr>
            <p:grpSpPr>
              <a:xfrm>
                <a:off x="5962764" y="3413524"/>
                <a:ext cx="537142" cy="571969"/>
                <a:chOff x="5962764" y="3413524"/>
                <a:chExt cx="537142" cy="571969"/>
              </a:xfrm>
            </p:grpSpPr>
            <p:sp>
              <p:nvSpPr>
                <p:cNvPr id="407" name="Google Shape;407;p13"/>
                <p:cNvSpPr/>
                <p:nvPr/>
              </p:nvSpPr>
              <p:spPr>
                <a:xfrm>
                  <a:off x="5962764" y="3413524"/>
                  <a:ext cx="537142" cy="571969"/>
                </a:xfrm>
                <a:custGeom>
                  <a:avLst/>
                  <a:gdLst/>
                  <a:ahLst/>
                  <a:cxnLst/>
                  <a:rect l="l" t="t" r="r" b="b"/>
                  <a:pathLst>
                    <a:path w="24106" h="25669" extrusionOk="0">
                      <a:moveTo>
                        <a:pt x="3356" y="1"/>
                      </a:moveTo>
                      <a:cubicBezTo>
                        <a:pt x="3328" y="1"/>
                        <a:pt x="3307" y="3"/>
                        <a:pt x="3295" y="6"/>
                      </a:cubicBezTo>
                      <a:cubicBezTo>
                        <a:pt x="2724" y="160"/>
                        <a:pt x="1" y="21825"/>
                        <a:pt x="125" y="22132"/>
                      </a:cubicBezTo>
                      <a:cubicBezTo>
                        <a:pt x="247" y="22439"/>
                        <a:pt x="18142" y="25234"/>
                        <a:pt x="18142" y="25234"/>
                      </a:cubicBezTo>
                      <a:cubicBezTo>
                        <a:pt x="18844" y="25323"/>
                        <a:pt x="19141" y="25669"/>
                        <a:pt x="19141" y="25669"/>
                      </a:cubicBezTo>
                      <a:lnTo>
                        <a:pt x="24106" y="4597"/>
                      </a:lnTo>
                      <a:cubicBezTo>
                        <a:pt x="24106" y="4597"/>
                        <a:pt x="23580" y="3623"/>
                        <a:pt x="22477" y="3385"/>
                      </a:cubicBezTo>
                      <a:cubicBezTo>
                        <a:pt x="22477" y="3385"/>
                        <a:pt x="4655" y="1"/>
                        <a:pt x="3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3"/>
                <p:cNvSpPr/>
                <p:nvPr/>
              </p:nvSpPr>
              <p:spPr>
                <a:xfrm>
                  <a:off x="6100963" y="3495258"/>
                  <a:ext cx="250656" cy="151566"/>
                </a:xfrm>
                <a:custGeom>
                  <a:avLst/>
                  <a:gdLst/>
                  <a:ahLst/>
                  <a:cxnLst/>
                  <a:rect l="l" t="t" r="r" b="b"/>
                  <a:pathLst>
                    <a:path w="11249" h="6802" extrusionOk="0">
                      <a:moveTo>
                        <a:pt x="1383" y="1"/>
                      </a:moveTo>
                      <a:cubicBezTo>
                        <a:pt x="1363" y="1"/>
                        <a:pt x="1349" y="2"/>
                        <a:pt x="1343" y="5"/>
                      </a:cubicBezTo>
                      <a:cubicBezTo>
                        <a:pt x="1087" y="102"/>
                        <a:pt x="0" y="4179"/>
                        <a:pt x="91" y="4740"/>
                      </a:cubicBezTo>
                      <a:cubicBezTo>
                        <a:pt x="177" y="5270"/>
                        <a:pt x="8456" y="6802"/>
                        <a:pt x="9662" y="6802"/>
                      </a:cubicBezTo>
                      <a:cubicBezTo>
                        <a:pt x="9734" y="6802"/>
                        <a:pt x="9781" y="6796"/>
                        <a:pt x="9799" y="6785"/>
                      </a:cubicBezTo>
                      <a:cubicBezTo>
                        <a:pt x="10134" y="6585"/>
                        <a:pt x="11248" y="2027"/>
                        <a:pt x="11062" y="1824"/>
                      </a:cubicBezTo>
                      <a:cubicBezTo>
                        <a:pt x="10912" y="1660"/>
                        <a:pt x="2095" y="1"/>
                        <a:pt x="1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3"/>
                <p:cNvSpPr/>
                <p:nvPr/>
              </p:nvSpPr>
              <p:spPr>
                <a:xfrm>
                  <a:off x="6160970" y="3521841"/>
                  <a:ext cx="151031" cy="30594"/>
                </a:xfrm>
                <a:custGeom>
                  <a:avLst/>
                  <a:gdLst/>
                  <a:ahLst/>
                  <a:cxnLst/>
                  <a:rect l="l" t="t" r="r" b="b"/>
                  <a:pathLst>
                    <a:path w="6778" h="1373" extrusionOk="0">
                      <a:moveTo>
                        <a:pt x="66" y="0"/>
                      </a:moveTo>
                      <a:cubicBezTo>
                        <a:pt x="37" y="0"/>
                        <a:pt x="11" y="20"/>
                        <a:pt x="6" y="49"/>
                      </a:cubicBezTo>
                      <a:cubicBezTo>
                        <a:pt x="0" y="82"/>
                        <a:pt x="22" y="113"/>
                        <a:pt x="54" y="120"/>
                      </a:cubicBezTo>
                      <a:lnTo>
                        <a:pt x="6702" y="1370"/>
                      </a:lnTo>
                      <a:cubicBezTo>
                        <a:pt x="6704" y="1372"/>
                        <a:pt x="6708" y="1372"/>
                        <a:pt x="6712" y="1372"/>
                      </a:cubicBezTo>
                      <a:cubicBezTo>
                        <a:pt x="6740" y="1372"/>
                        <a:pt x="6766" y="1352"/>
                        <a:pt x="6772" y="1322"/>
                      </a:cubicBezTo>
                      <a:cubicBezTo>
                        <a:pt x="6777" y="1289"/>
                        <a:pt x="6756" y="1258"/>
                        <a:pt x="6724" y="1251"/>
                      </a:cubicBezTo>
                      <a:lnTo>
                        <a:pt x="76" y="1"/>
                      </a:lnTo>
                      <a:cubicBezTo>
                        <a:pt x="73" y="1"/>
                        <a:pt x="69"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3"/>
                <p:cNvSpPr/>
                <p:nvPr/>
              </p:nvSpPr>
              <p:spPr>
                <a:xfrm>
                  <a:off x="6132248" y="3545639"/>
                  <a:ext cx="193189" cy="39908"/>
                </a:xfrm>
                <a:custGeom>
                  <a:avLst/>
                  <a:gdLst/>
                  <a:ahLst/>
                  <a:cxnLst/>
                  <a:rect l="l" t="t" r="r" b="b"/>
                  <a:pathLst>
                    <a:path w="8670" h="1791" extrusionOk="0">
                      <a:moveTo>
                        <a:pt x="67" y="0"/>
                      </a:moveTo>
                      <a:cubicBezTo>
                        <a:pt x="37" y="0"/>
                        <a:pt x="13" y="20"/>
                        <a:pt x="6" y="49"/>
                      </a:cubicBezTo>
                      <a:cubicBezTo>
                        <a:pt x="0" y="82"/>
                        <a:pt x="22" y="113"/>
                        <a:pt x="54" y="119"/>
                      </a:cubicBezTo>
                      <a:lnTo>
                        <a:pt x="8594" y="1789"/>
                      </a:lnTo>
                      <a:cubicBezTo>
                        <a:pt x="8598" y="1790"/>
                        <a:pt x="8601" y="1790"/>
                        <a:pt x="8606" y="1790"/>
                      </a:cubicBezTo>
                      <a:cubicBezTo>
                        <a:pt x="8633" y="1790"/>
                        <a:pt x="8659" y="1770"/>
                        <a:pt x="8664" y="1741"/>
                      </a:cubicBezTo>
                      <a:cubicBezTo>
                        <a:pt x="8670" y="1708"/>
                        <a:pt x="8648" y="1677"/>
                        <a:pt x="8616" y="1671"/>
                      </a:cubicBezTo>
                      <a:lnTo>
                        <a:pt x="77" y="1"/>
                      </a:lnTo>
                      <a:cubicBezTo>
                        <a:pt x="74" y="0"/>
                        <a:pt x="70"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3"/>
                <p:cNvSpPr/>
                <p:nvPr/>
              </p:nvSpPr>
              <p:spPr>
                <a:xfrm>
                  <a:off x="6129730" y="3579665"/>
                  <a:ext cx="184655" cy="36298"/>
                </a:xfrm>
                <a:custGeom>
                  <a:avLst/>
                  <a:gdLst/>
                  <a:ahLst/>
                  <a:cxnLst/>
                  <a:rect l="l" t="t" r="r" b="b"/>
                  <a:pathLst>
                    <a:path w="8287" h="1629" extrusionOk="0">
                      <a:moveTo>
                        <a:pt x="65" y="1"/>
                      </a:moveTo>
                      <a:cubicBezTo>
                        <a:pt x="37" y="1"/>
                        <a:pt x="13" y="22"/>
                        <a:pt x="7" y="50"/>
                      </a:cubicBezTo>
                      <a:cubicBezTo>
                        <a:pt x="0" y="82"/>
                        <a:pt x="23" y="113"/>
                        <a:pt x="55" y="119"/>
                      </a:cubicBezTo>
                      <a:lnTo>
                        <a:pt x="8210" y="1626"/>
                      </a:lnTo>
                      <a:cubicBezTo>
                        <a:pt x="8215" y="1628"/>
                        <a:pt x="8217" y="1628"/>
                        <a:pt x="8221" y="1628"/>
                      </a:cubicBezTo>
                      <a:cubicBezTo>
                        <a:pt x="8249" y="1628"/>
                        <a:pt x="8274" y="1607"/>
                        <a:pt x="8280" y="1578"/>
                      </a:cubicBezTo>
                      <a:cubicBezTo>
                        <a:pt x="8286" y="1546"/>
                        <a:pt x="8264" y="1516"/>
                        <a:pt x="8232" y="1509"/>
                      </a:cubicBezTo>
                      <a:lnTo>
                        <a:pt x="76" y="2"/>
                      </a:lnTo>
                      <a:cubicBezTo>
                        <a:pt x="72" y="1"/>
                        <a:pt x="69" y="1"/>
                        <a:pt x="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3"/>
                <p:cNvSpPr/>
                <p:nvPr/>
              </p:nvSpPr>
              <p:spPr>
                <a:xfrm>
                  <a:off x="6376445" y="3501497"/>
                  <a:ext cx="90088" cy="455343"/>
                </a:xfrm>
                <a:custGeom>
                  <a:avLst/>
                  <a:gdLst/>
                  <a:ahLst/>
                  <a:cxnLst/>
                  <a:rect l="l" t="t" r="r" b="b"/>
                  <a:pathLst>
                    <a:path w="4043" h="20435" extrusionOk="0">
                      <a:moveTo>
                        <a:pt x="3979" y="0"/>
                      </a:moveTo>
                      <a:cubicBezTo>
                        <a:pt x="3950" y="0"/>
                        <a:pt x="3925" y="20"/>
                        <a:pt x="3919" y="49"/>
                      </a:cubicBezTo>
                      <a:lnTo>
                        <a:pt x="5" y="20363"/>
                      </a:lnTo>
                      <a:cubicBezTo>
                        <a:pt x="0" y="20396"/>
                        <a:pt x="21" y="20427"/>
                        <a:pt x="53" y="20433"/>
                      </a:cubicBezTo>
                      <a:cubicBezTo>
                        <a:pt x="58" y="20434"/>
                        <a:pt x="61" y="20434"/>
                        <a:pt x="65" y="20434"/>
                      </a:cubicBezTo>
                      <a:cubicBezTo>
                        <a:pt x="93" y="20434"/>
                        <a:pt x="119" y="20414"/>
                        <a:pt x="124" y="20385"/>
                      </a:cubicBezTo>
                      <a:lnTo>
                        <a:pt x="4037" y="72"/>
                      </a:lnTo>
                      <a:cubicBezTo>
                        <a:pt x="4043" y="39"/>
                        <a:pt x="4021" y="8"/>
                        <a:pt x="3989" y="1"/>
                      </a:cubicBezTo>
                      <a:cubicBezTo>
                        <a:pt x="3986" y="1"/>
                        <a:pt x="3982" y="0"/>
                        <a:pt x="39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3" name="Google Shape;413;p13"/>
            <p:cNvSpPr/>
            <p:nvPr/>
          </p:nvSpPr>
          <p:spPr>
            <a:xfrm>
              <a:off x="491650" y="3910575"/>
              <a:ext cx="786650" cy="1316125"/>
            </a:xfrm>
            <a:custGeom>
              <a:avLst/>
              <a:gdLst/>
              <a:ahLst/>
              <a:cxnLst/>
              <a:rect l="l" t="t" r="r" b="b"/>
              <a:pathLst>
                <a:path w="31466" h="52645" extrusionOk="0">
                  <a:moveTo>
                    <a:pt x="0" y="0"/>
                  </a:moveTo>
                  <a:cubicBezTo>
                    <a:pt x="9251" y="6164"/>
                    <a:pt x="-2009" y="22959"/>
                    <a:pt x="2118" y="33281"/>
                  </a:cubicBezTo>
                  <a:cubicBezTo>
                    <a:pt x="4365" y="38901"/>
                    <a:pt x="14530" y="31065"/>
                    <a:pt x="20272" y="32979"/>
                  </a:cubicBezTo>
                  <a:cubicBezTo>
                    <a:pt x="23488" y="34051"/>
                    <a:pt x="24344" y="38537"/>
                    <a:pt x="25415" y="41753"/>
                  </a:cubicBezTo>
                  <a:cubicBezTo>
                    <a:pt x="26728" y="45693"/>
                    <a:pt x="30155" y="48704"/>
                    <a:pt x="31466" y="52645"/>
                  </a:cubicBezTo>
                </a:path>
              </a:pathLst>
            </a:custGeom>
            <a:noFill/>
            <a:ln w="9525" cap="flat" cmpd="sng">
              <a:solidFill>
                <a:schemeClr val="dk2"/>
              </a:solidFill>
              <a:prstDash val="dash"/>
              <a:round/>
              <a:headEnd type="none" w="med" len="med"/>
              <a:tailEnd type="none" w="med" len="med"/>
            </a:ln>
          </p:spPr>
        </p:sp>
        <p:grpSp>
          <p:nvGrpSpPr>
            <p:cNvPr id="414" name="Google Shape;414;p13"/>
            <p:cNvGrpSpPr/>
            <p:nvPr/>
          </p:nvGrpSpPr>
          <p:grpSpPr>
            <a:xfrm>
              <a:off x="125573" y="4204519"/>
              <a:ext cx="793012" cy="798961"/>
              <a:chOff x="2235848" y="1207369"/>
              <a:chExt cx="793012" cy="798961"/>
            </a:xfrm>
          </p:grpSpPr>
          <p:sp>
            <p:nvSpPr>
              <p:cNvPr id="415" name="Google Shape;415;p13"/>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13"/>
              <p:cNvGrpSpPr/>
              <p:nvPr/>
            </p:nvGrpSpPr>
            <p:grpSpPr>
              <a:xfrm>
                <a:off x="2291377" y="1249060"/>
                <a:ext cx="678668" cy="431239"/>
                <a:chOff x="2291377" y="1249060"/>
                <a:chExt cx="678668" cy="431239"/>
              </a:xfrm>
            </p:grpSpPr>
            <p:sp>
              <p:nvSpPr>
                <p:cNvPr id="418" name="Google Shape;418;p13"/>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3"/>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3"/>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3"/>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1" name="Google Shape;441;p13"/>
            <p:cNvGrpSpPr/>
            <p:nvPr/>
          </p:nvGrpSpPr>
          <p:grpSpPr>
            <a:xfrm>
              <a:off x="125576" y="3698279"/>
              <a:ext cx="549838" cy="333558"/>
              <a:chOff x="3319039" y="1881112"/>
              <a:chExt cx="449839" cy="272894"/>
            </a:xfrm>
          </p:grpSpPr>
          <p:sp>
            <p:nvSpPr>
              <p:cNvPr id="442" name="Google Shape;442;p13"/>
              <p:cNvSpPr/>
              <p:nvPr/>
            </p:nvSpPr>
            <p:spPr>
              <a:xfrm>
                <a:off x="3531506" y="1999456"/>
                <a:ext cx="107468" cy="104616"/>
              </a:xfrm>
              <a:custGeom>
                <a:avLst/>
                <a:gdLst/>
                <a:ahLst/>
                <a:cxnLst/>
                <a:rect l="l" t="t" r="r" b="b"/>
                <a:pathLst>
                  <a:path w="4823" h="4695" extrusionOk="0">
                    <a:moveTo>
                      <a:pt x="1100" y="0"/>
                    </a:moveTo>
                    <a:lnTo>
                      <a:pt x="0" y="2854"/>
                    </a:lnTo>
                    <a:lnTo>
                      <a:pt x="4822" y="4694"/>
                    </a:lnTo>
                    <a:lnTo>
                      <a:pt x="3392" y="350"/>
                    </a:lnTo>
                    <a:lnTo>
                      <a:pt x="1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a:off x="3319039" y="1881112"/>
                <a:ext cx="449839" cy="272894"/>
              </a:xfrm>
              <a:custGeom>
                <a:avLst/>
                <a:gdLst/>
                <a:ahLst/>
                <a:cxnLst/>
                <a:rect l="l" t="t" r="r" b="b"/>
                <a:pathLst>
                  <a:path w="20188" h="12247" extrusionOk="0">
                    <a:moveTo>
                      <a:pt x="2028" y="0"/>
                    </a:moveTo>
                    <a:cubicBezTo>
                      <a:pt x="1097" y="0"/>
                      <a:pt x="515" y="29"/>
                      <a:pt x="458" y="95"/>
                    </a:cubicBezTo>
                    <a:cubicBezTo>
                      <a:pt x="1" y="629"/>
                      <a:pt x="5189" y="12155"/>
                      <a:pt x="5461" y="12246"/>
                    </a:cubicBezTo>
                    <a:cubicBezTo>
                      <a:pt x="5462" y="12246"/>
                      <a:pt x="5465" y="12247"/>
                      <a:pt x="5467" y="12247"/>
                    </a:cubicBezTo>
                    <a:cubicBezTo>
                      <a:pt x="5830" y="12247"/>
                      <a:pt x="12657" y="6064"/>
                      <a:pt x="12657" y="6064"/>
                    </a:cubicBezTo>
                    <a:cubicBezTo>
                      <a:pt x="12657" y="6064"/>
                      <a:pt x="20187" y="1430"/>
                      <a:pt x="20172" y="1046"/>
                    </a:cubicBezTo>
                    <a:cubicBezTo>
                      <a:pt x="20162" y="725"/>
                      <a:pt x="6700" y="0"/>
                      <a:pt x="20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3"/>
              <p:cNvSpPr/>
              <p:nvPr/>
            </p:nvSpPr>
            <p:spPr>
              <a:xfrm>
                <a:off x="3347116" y="1896844"/>
                <a:ext cx="301638" cy="207294"/>
              </a:xfrm>
              <a:custGeom>
                <a:avLst/>
                <a:gdLst/>
                <a:ahLst/>
                <a:cxnLst/>
                <a:rect l="l" t="t" r="r" b="b"/>
                <a:pathLst>
                  <a:path w="13537" h="9303" extrusionOk="0">
                    <a:moveTo>
                      <a:pt x="1" y="0"/>
                    </a:moveTo>
                    <a:lnTo>
                      <a:pt x="10887" y="5820"/>
                    </a:lnTo>
                    <a:cubicBezTo>
                      <a:pt x="10887" y="5820"/>
                      <a:pt x="12809" y="9302"/>
                      <a:pt x="13085" y="9302"/>
                    </a:cubicBezTo>
                    <a:cubicBezTo>
                      <a:pt x="13089" y="9302"/>
                      <a:pt x="13094" y="9301"/>
                      <a:pt x="13097" y="9299"/>
                    </a:cubicBezTo>
                    <a:cubicBezTo>
                      <a:pt x="13320" y="9180"/>
                      <a:pt x="13536" y="4026"/>
                      <a:pt x="13536" y="402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p13"/>
            <p:cNvSpPr/>
            <p:nvPr/>
          </p:nvSpPr>
          <p:spPr>
            <a:xfrm>
              <a:off x="8202300" y="264725"/>
              <a:ext cx="221700" cy="2217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p:nvPr/>
          </p:nvSpPr>
          <p:spPr>
            <a:xfrm>
              <a:off x="586325" y="4197950"/>
              <a:ext cx="253800" cy="2538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873"/>
        <p:cNvGrpSpPr/>
        <p:nvPr/>
      </p:nvGrpSpPr>
      <p:grpSpPr>
        <a:xfrm>
          <a:off x="0" y="0"/>
          <a:ext cx="0" cy="0"/>
          <a:chOff x="0" y="0"/>
          <a:chExt cx="0" cy="0"/>
        </a:xfrm>
      </p:grpSpPr>
      <p:pic>
        <p:nvPicPr>
          <p:cNvPr id="874" name="Google Shape;874;p19"/>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875" name="Google Shape;875;p19"/>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9"/>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77" name="Google Shape;877;p19"/>
          <p:cNvSpPr txBox="1">
            <a:spLocks noGrp="1"/>
          </p:cNvSpPr>
          <p:nvPr>
            <p:ph type="subTitle" idx="1"/>
          </p:nvPr>
        </p:nvSpPr>
        <p:spPr>
          <a:xfrm>
            <a:off x="4699665" y="1963175"/>
            <a:ext cx="3254100" cy="191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8" name="Google Shape;878;p19"/>
          <p:cNvSpPr txBox="1">
            <a:spLocks noGrp="1"/>
          </p:cNvSpPr>
          <p:nvPr>
            <p:ph type="subTitle" idx="2"/>
          </p:nvPr>
        </p:nvSpPr>
        <p:spPr>
          <a:xfrm>
            <a:off x="1190238" y="1963175"/>
            <a:ext cx="3254100" cy="191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79" name="Google Shape;879;p19"/>
          <p:cNvGrpSpPr/>
          <p:nvPr/>
        </p:nvGrpSpPr>
        <p:grpSpPr>
          <a:xfrm>
            <a:off x="241670" y="271538"/>
            <a:ext cx="8862086" cy="4776890"/>
            <a:chOff x="241670" y="271538"/>
            <a:chExt cx="8862086" cy="4776890"/>
          </a:xfrm>
        </p:grpSpPr>
        <p:sp>
          <p:nvSpPr>
            <p:cNvPr id="880" name="Google Shape;880;p19"/>
            <p:cNvSpPr/>
            <p:nvPr/>
          </p:nvSpPr>
          <p:spPr>
            <a:xfrm>
              <a:off x="8318425" y="427150"/>
              <a:ext cx="224700" cy="2247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9"/>
            <p:cNvSpPr/>
            <p:nvPr/>
          </p:nvSpPr>
          <p:spPr>
            <a:xfrm>
              <a:off x="796375" y="4231775"/>
              <a:ext cx="224700" cy="2247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2" name="Google Shape;882;p19"/>
            <p:cNvGrpSpPr/>
            <p:nvPr/>
          </p:nvGrpSpPr>
          <p:grpSpPr>
            <a:xfrm>
              <a:off x="241670" y="4159567"/>
              <a:ext cx="554708" cy="888861"/>
              <a:chOff x="5029670" y="1742067"/>
              <a:chExt cx="554708" cy="888861"/>
            </a:xfrm>
          </p:grpSpPr>
          <p:sp>
            <p:nvSpPr>
              <p:cNvPr id="883" name="Google Shape;883;p19"/>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9"/>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9"/>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9"/>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9"/>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9"/>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9"/>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9"/>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19"/>
            <p:cNvGrpSpPr/>
            <p:nvPr/>
          </p:nvGrpSpPr>
          <p:grpSpPr>
            <a:xfrm rot="-316802">
              <a:off x="8544618" y="806940"/>
              <a:ext cx="510131" cy="610500"/>
              <a:chOff x="4512263" y="939351"/>
              <a:chExt cx="673517" cy="806032"/>
            </a:xfrm>
          </p:grpSpPr>
          <p:sp>
            <p:nvSpPr>
              <p:cNvPr id="892" name="Google Shape;892;p19"/>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9"/>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9"/>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9"/>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9"/>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9"/>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9"/>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9"/>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9"/>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 name="Google Shape;901;p19"/>
            <p:cNvGrpSpPr/>
            <p:nvPr/>
          </p:nvGrpSpPr>
          <p:grpSpPr>
            <a:xfrm>
              <a:off x="849334" y="4456487"/>
              <a:ext cx="413876" cy="295027"/>
              <a:chOff x="5497632" y="1159795"/>
              <a:chExt cx="679822" cy="484604"/>
            </a:xfrm>
          </p:grpSpPr>
          <p:sp>
            <p:nvSpPr>
              <p:cNvPr id="902" name="Google Shape;902;p19"/>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9"/>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9"/>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9"/>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6" name="Google Shape;906;p19"/>
            <p:cNvGrpSpPr/>
            <p:nvPr/>
          </p:nvGrpSpPr>
          <p:grpSpPr>
            <a:xfrm rot="4937215">
              <a:off x="8480702" y="381155"/>
              <a:ext cx="659946" cy="502133"/>
              <a:chOff x="3321334" y="1134860"/>
              <a:chExt cx="739958" cy="563012"/>
            </a:xfrm>
          </p:grpSpPr>
          <p:sp>
            <p:nvSpPr>
              <p:cNvPr id="907" name="Google Shape;907;p19"/>
              <p:cNvSpPr/>
              <p:nvPr/>
            </p:nvSpPr>
            <p:spPr>
              <a:xfrm>
                <a:off x="3321334" y="1134860"/>
                <a:ext cx="739801" cy="563012"/>
              </a:xfrm>
              <a:custGeom>
                <a:avLst/>
                <a:gdLst/>
                <a:ahLst/>
                <a:cxnLst/>
                <a:rect l="l" t="t" r="r" b="b"/>
                <a:pathLst>
                  <a:path w="33201" h="25267" extrusionOk="0">
                    <a:moveTo>
                      <a:pt x="29797" y="1"/>
                    </a:moveTo>
                    <a:lnTo>
                      <a:pt x="1" y="20260"/>
                    </a:lnTo>
                    <a:lnTo>
                      <a:pt x="3405" y="25266"/>
                    </a:lnTo>
                    <a:lnTo>
                      <a:pt x="33201" y="5007"/>
                    </a:lnTo>
                    <a:lnTo>
                      <a:pt x="297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9"/>
              <p:cNvSpPr/>
              <p:nvPr/>
            </p:nvSpPr>
            <p:spPr>
              <a:xfrm>
                <a:off x="3385865" y="1229451"/>
                <a:ext cx="675427" cy="468267"/>
              </a:xfrm>
              <a:custGeom>
                <a:avLst/>
                <a:gdLst/>
                <a:ahLst/>
                <a:cxnLst/>
                <a:rect l="l" t="t" r="r" b="b"/>
                <a:pathLst>
                  <a:path w="30312" h="21015" extrusionOk="0">
                    <a:moveTo>
                      <a:pt x="29797" y="0"/>
                    </a:moveTo>
                    <a:lnTo>
                      <a:pt x="0" y="20259"/>
                    </a:lnTo>
                    <a:lnTo>
                      <a:pt x="515" y="21015"/>
                    </a:lnTo>
                    <a:lnTo>
                      <a:pt x="30311" y="756"/>
                    </a:lnTo>
                    <a:lnTo>
                      <a:pt x="297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9" name="Google Shape;909;p19"/>
              <p:cNvGrpSpPr/>
              <p:nvPr/>
            </p:nvGrpSpPr>
            <p:grpSpPr>
              <a:xfrm>
                <a:off x="3401954" y="1228537"/>
                <a:ext cx="641456" cy="452252"/>
                <a:chOff x="3401954" y="1228537"/>
                <a:chExt cx="641456" cy="452252"/>
              </a:xfrm>
            </p:grpSpPr>
            <p:sp>
              <p:nvSpPr>
                <p:cNvPr id="910" name="Google Shape;910;p19"/>
                <p:cNvSpPr/>
                <p:nvPr/>
              </p:nvSpPr>
              <p:spPr>
                <a:xfrm>
                  <a:off x="3403046" y="1650061"/>
                  <a:ext cx="20344" cy="29881"/>
                </a:xfrm>
                <a:custGeom>
                  <a:avLst/>
                  <a:gdLst/>
                  <a:ahLst/>
                  <a:cxnLst/>
                  <a:rect l="l" t="t" r="r" b="b"/>
                  <a:pathLst>
                    <a:path w="913" h="1341" extrusionOk="0">
                      <a:moveTo>
                        <a:pt x="0" y="0"/>
                      </a:moveTo>
                      <a:lnTo>
                        <a:pt x="912" y="134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9"/>
                <p:cNvSpPr/>
                <p:nvPr/>
              </p:nvSpPr>
              <p:spPr>
                <a:xfrm>
                  <a:off x="3401954" y="1649215"/>
                  <a:ext cx="22773" cy="31574"/>
                </a:xfrm>
                <a:custGeom>
                  <a:avLst/>
                  <a:gdLst/>
                  <a:ahLst/>
                  <a:cxnLst/>
                  <a:rect l="l" t="t" r="r" b="b"/>
                  <a:pathLst>
                    <a:path w="1022" h="1417" extrusionOk="0">
                      <a:moveTo>
                        <a:pt x="110" y="1"/>
                      </a:moveTo>
                      <a:lnTo>
                        <a:pt x="0" y="76"/>
                      </a:lnTo>
                      <a:lnTo>
                        <a:pt x="912" y="1417"/>
                      </a:lnTo>
                      <a:lnTo>
                        <a:pt x="1022" y="1342"/>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9"/>
                <p:cNvSpPr/>
                <p:nvPr/>
              </p:nvSpPr>
              <p:spPr>
                <a:xfrm>
                  <a:off x="3425663" y="1650061"/>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9"/>
                <p:cNvSpPr/>
                <p:nvPr/>
              </p:nvSpPr>
              <p:spPr>
                <a:xfrm>
                  <a:off x="3424415" y="1649326"/>
                  <a:ext cx="15620" cy="21012"/>
                </a:xfrm>
                <a:custGeom>
                  <a:avLst/>
                  <a:gdLst/>
                  <a:ahLst/>
                  <a:cxnLst/>
                  <a:rect l="l" t="t" r="r" b="b"/>
                  <a:pathLst>
                    <a:path w="701" h="943" extrusionOk="0">
                      <a:moveTo>
                        <a:pt x="110" y="0"/>
                      </a:moveTo>
                      <a:lnTo>
                        <a:pt x="0" y="75"/>
                      </a:lnTo>
                      <a:lnTo>
                        <a:pt x="590"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9"/>
                <p:cNvSpPr/>
                <p:nvPr/>
              </p:nvSpPr>
              <p:spPr>
                <a:xfrm>
                  <a:off x="3441127" y="1639544"/>
                  <a:ext cx="13191" cy="19363"/>
                </a:xfrm>
                <a:custGeom>
                  <a:avLst/>
                  <a:gdLst/>
                  <a:ahLst/>
                  <a:cxnLst/>
                  <a:rect l="l" t="t" r="r" b="b"/>
                  <a:pathLst>
                    <a:path w="592" h="869" extrusionOk="0">
                      <a:moveTo>
                        <a:pt x="1"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9"/>
                <p:cNvSpPr/>
                <p:nvPr/>
              </p:nvSpPr>
              <p:spPr>
                <a:xfrm>
                  <a:off x="3440035" y="1638719"/>
                  <a:ext cx="15642" cy="21035"/>
                </a:xfrm>
                <a:custGeom>
                  <a:avLst/>
                  <a:gdLst/>
                  <a:ahLst/>
                  <a:cxnLst/>
                  <a:rect l="l" t="t" r="r" b="b"/>
                  <a:pathLst>
                    <a:path w="702" h="944" extrusionOk="0">
                      <a:moveTo>
                        <a:pt x="111" y="1"/>
                      </a:moveTo>
                      <a:lnTo>
                        <a:pt x="1" y="76"/>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9"/>
                <p:cNvSpPr/>
                <p:nvPr/>
              </p:nvSpPr>
              <p:spPr>
                <a:xfrm>
                  <a:off x="3456591" y="1629026"/>
                  <a:ext cx="13191" cy="19386"/>
                </a:xfrm>
                <a:custGeom>
                  <a:avLst/>
                  <a:gdLst/>
                  <a:ahLst/>
                  <a:cxnLst/>
                  <a:rect l="l" t="t" r="r" b="b"/>
                  <a:pathLst>
                    <a:path w="592" h="870"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9"/>
                <p:cNvSpPr/>
                <p:nvPr/>
              </p:nvSpPr>
              <p:spPr>
                <a:xfrm>
                  <a:off x="3455477" y="1628202"/>
                  <a:ext cx="15642" cy="21012"/>
                </a:xfrm>
                <a:custGeom>
                  <a:avLst/>
                  <a:gdLst/>
                  <a:ahLst/>
                  <a:cxnLst/>
                  <a:rect l="l" t="t" r="r" b="b"/>
                  <a:pathLst>
                    <a:path w="702" h="943" extrusionOk="0">
                      <a:moveTo>
                        <a:pt x="112" y="1"/>
                      </a:moveTo>
                      <a:lnTo>
                        <a:pt x="1" y="76"/>
                      </a:lnTo>
                      <a:lnTo>
                        <a:pt x="591" y="943"/>
                      </a:lnTo>
                      <a:lnTo>
                        <a:pt x="701" y="868"/>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9"/>
                <p:cNvSpPr/>
                <p:nvPr/>
              </p:nvSpPr>
              <p:spPr>
                <a:xfrm>
                  <a:off x="3472056" y="1618531"/>
                  <a:ext cx="13191" cy="19341"/>
                </a:xfrm>
                <a:custGeom>
                  <a:avLst/>
                  <a:gdLst/>
                  <a:ahLst/>
                  <a:cxnLst/>
                  <a:rect l="l" t="t" r="r" b="b"/>
                  <a:pathLst>
                    <a:path w="592" h="868" extrusionOk="0">
                      <a:moveTo>
                        <a:pt x="1" y="0"/>
                      </a:moveTo>
                      <a:lnTo>
                        <a:pt x="591"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9"/>
                <p:cNvSpPr/>
                <p:nvPr/>
              </p:nvSpPr>
              <p:spPr>
                <a:xfrm>
                  <a:off x="3470964" y="1617729"/>
                  <a:ext cx="15620" cy="21012"/>
                </a:xfrm>
                <a:custGeom>
                  <a:avLst/>
                  <a:gdLst/>
                  <a:ahLst/>
                  <a:cxnLst/>
                  <a:rect l="l" t="t" r="r" b="b"/>
                  <a:pathLst>
                    <a:path w="701" h="943" extrusionOk="0">
                      <a:moveTo>
                        <a:pt x="111" y="0"/>
                      </a:moveTo>
                      <a:lnTo>
                        <a:pt x="1" y="76"/>
                      </a:lnTo>
                      <a:lnTo>
                        <a:pt x="590" y="943"/>
                      </a:lnTo>
                      <a:lnTo>
                        <a:pt x="700"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9"/>
                <p:cNvSpPr/>
                <p:nvPr/>
              </p:nvSpPr>
              <p:spPr>
                <a:xfrm>
                  <a:off x="3480367" y="1597474"/>
                  <a:ext cx="20344" cy="29903"/>
                </a:xfrm>
                <a:custGeom>
                  <a:avLst/>
                  <a:gdLst/>
                  <a:ahLst/>
                  <a:cxnLst/>
                  <a:rect l="l" t="t" r="r" b="b"/>
                  <a:pathLst>
                    <a:path w="913" h="1342" extrusionOk="0">
                      <a:moveTo>
                        <a:pt x="1" y="0"/>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9"/>
                <p:cNvSpPr/>
                <p:nvPr/>
              </p:nvSpPr>
              <p:spPr>
                <a:xfrm>
                  <a:off x="3479275" y="1596672"/>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9"/>
                <p:cNvSpPr/>
                <p:nvPr/>
              </p:nvSpPr>
              <p:spPr>
                <a:xfrm>
                  <a:off x="3502984" y="1597496"/>
                  <a:ext cx="13191" cy="19363"/>
                </a:xfrm>
                <a:custGeom>
                  <a:avLst/>
                  <a:gdLst/>
                  <a:ahLst/>
                  <a:cxnLst/>
                  <a:rect l="l" t="t" r="r" b="b"/>
                  <a:pathLst>
                    <a:path w="592" h="869" extrusionOk="0">
                      <a:moveTo>
                        <a:pt x="1" y="0"/>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9"/>
                <p:cNvSpPr/>
                <p:nvPr/>
              </p:nvSpPr>
              <p:spPr>
                <a:xfrm>
                  <a:off x="3501870" y="1596672"/>
                  <a:ext cx="15665" cy="21035"/>
                </a:xfrm>
                <a:custGeom>
                  <a:avLst/>
                  <a:gdLst/>
                  <a:ahLst/>
                  <a:cxnLst/>
                  <a:rect l="l" t="t" r="r" b="b"/>
                  <a:pathLst>
                    <a:path w="703" h="944" extrusionOk="0">
                      <a:moveTo>
                        <a:pt x="112" y="0"/>
                      </a:moveTo>
                      <a:lnTo>
                        <a:pt x="1" y="75"/>
                      </a:lnTo>
                      <a:lnTo>
                        <a:pt x="591"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9"/>
                <p:cNvSpPr/>
                <p:nvPr/>
              </p:nvSpPr>
              <p:spPr>
                <a:xfrm>
                  <a:off x="3518471" y="1586979"/>
                  <a:ext cx="13169" cy="19341"/>
                </a:xfrm>
                <a:custGeom>
                  <a:avLst/>
                  <a:gdLst/>
                  <a:ahLst/>
                  <a:cxnLst/>
                  <a:rect l="l" t="t" r="r" b="b"/>
                  <a:pathLst>
                    <a:path w="591" h="868" extrusionOk="0">
                      <a:moveTo>
                        <a:pt x="0" y="0"/>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9"/>
                <p:cNvSpPr/>
                <p:nvPr/>
              </p:nvSpPr>
              <p:spPr>
                <a:xfrm>
                  <a:off x="3517201" y="1586021"/>
                  <a:ext cx="15620" cy="21012"/>
                </a:xfrm>
                <a:custGeom>
                  <a:avLst/>
                  <a:gdLst/>
                  <a:ahLst/>
                  <a:cxnLst/>
                  <a:rect l="l" t="t" r="r" b="b"/>
                  <a:pathLst>
                    <a:path w="701" h="943" extrusionOk="0">
                      <a:moveTo>
                        <a:pt x="110" y="1"/>
                      </a:moveTo>
                      <a:lnTo>
                        <a:pt x="0" y="76"/>
                      </a:lnTo>
                      <a:lnTo>
                        <a:pt x="590" y="943"/>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9"/>
                <p:cNvSpPr/>
                <p:nvPr/>
              </p:nvSpPr>
              <p:spPr>
                <a:xfrm>
                  <a:off x="3533935" y="1576439"/>
                  <a:ext cx="13169" cy="19386"/>
                </a:xfrm>
                <a:custGeom>
                  <a:avLst/>
                  <a:gdLst/>
                  <a:ahLst/>
                  <a:cxnLst/>
                  <a:rect l="l" t="t" r="r" b="b"/>
                  <a:pathLst>
                    <a:path w="591" h="870" extrusionOk="0">
                      <a:moveTo>
                        <a:pt x="0" y="0"/>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9"/>
                <p:cNvSpPr/>
                <p:nvPr/>
              </p:nvSpPr>
              <p:spPr>
                <a:xfrm>
                  <a:off x="3532799" y="1575659"/>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9"/>
                <p:cNvSpPr/>
                <p:nvPr/>
              </p:nvSpPr>
              <p:spPr>
                <a:xfrm>
                  <a:off x="3549399" y="1565944"/>
                  <a:ext cx="13169" cy="19341"/>
                </a:xfrm>
                <a:custGeom>
                  <a:avLst/>
                  <a:gdLst/>
                  <a:ahLst/>
                  <a:cxnLst/>
                  <a:rect l="l" t="t" r="r" b="b"/>
                  <a:pathLst>
                    <a:path w="591" h="868" extrusionOk="0">
                      <a:moveTo>
                        <a:pt x="0"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9"/>
                <p:cNvSpPr/>
                <p:nvPr/>
              </p:nvSpPr>
              <p:spPr>
                <a:xfrm>
                  <a:off x="3548307" y="1565142"/>
                  <a:ext cx="15620" cy="21035"/>
                </a:xfrm>
                <a:custGeom>
                  <a:avLst/>
                  <a:gdLst/>
                  <a:ahLst/>
                  <a:cxnLst/>
                  <a:rect l="l" t="t" r="r" b="b"/>
                  <a:pathLst>
                    <a:path w="701" h="944" extrusionOk="0">
                      <a:moveTo>
                        <a:pt x="110" y="0"/>
                      </a:moveTo>
                      <a:lnTo>
                        <a:pt x="0" y="75"/>
                      </a:lnTo>
                      <a:lnTo>
                        <a:pt x="590" y="943"/>
                      </a:lnTo>
                      <a:lnTo>
                        <a:pt x="700"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9"/>
                <p:cNvSpPr/>
                <p:nvPr/>
              </p:nvSpPr>
              <p:spPr>
                <a:xfrm>
                  <a:off x="3557711" y="1544887"/>
                  <a:ext cx="20322" cy="29903"/>
                </a:xfrm>
                <a:custGeom>
                  <a:avLst/>
                  <a:gdLst/>
                  <a:ahLst/>
                  <a:cxnLst/>
                  <a:rect l="l" t="t" r="r" b="b"/>
                  <a:pathLst>
                    <a:path w="912" h="1342" extrusionOk="0">
                      <a:moveTo>
                        <a:pt x="1"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9"/>
                <p:cNvSpPr/>
                <p:nvPr/>
              </p:nvSpPr>
              <p:spPr>
                <a:xfrm>
                  <a:off x="3556597" y="1544062"/>
                  <a:ext cx="22795" cy="31574"/>
                </a:xfrm>
                <a:custGeom>
                  <a:avLst/>
                  <a:gdLst/>
                  <a:ahLst/>
                  <a:cxnLst/>
                  <a:rect l="l" t="t" r="r" b="b"/>
                  <a:pathLst>
                    <a:path w="1023" h="1417" extrusionOk="0">
                      <a:moveTo>
                        <a:pt x="111" y="0"/>
                      </a:moveTo>
                      <a:lnTo>
                        <a:pt x="1" y="75"/>
                      </a:lnTo>
                      <a:lnTo>
                        <a:pt x="913"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9"/>
                <p:cNvSpPr/>
                <p:nvPr/>
              </p:nvSpPr>
              <p:spPr>
                <a:xfrm>
                  <a:off x="3580328" y="1544909"/>
                  <a:ext cx="13169" cy="19363"/>
                </a:xfrm>
                <a:custGeom>
                  <a:avLst/>
                  <a:gdLst/>
                  <a:ahLst/>
                  <a:cxnLst/>
                  <a:rect l="l" t="t" r="r" b="b"/>
                  <a:pathLst>
                    <a:path w="591" h="869" extrusionOk="0">
                      <a:moveTo>
                        <a:pt x="0"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9"/>
                <p:cNvSpPr/>
                <p:nvPr/>
              </p:nvSpPr>
              <p:spPr>
                <a:xfrm>
                  <a:off x="3579236" y="1544084"/>
                  <a:ext cx="15620" cy="21035"/>
                </a:xfrm>
                <a:custGeom>
                  <a:avLst/>
                  <a:gdLst/>
                  <a:ahLst/>
                  <a:cxnLst/>
                  <a:rect l="l" t="t" r="r" b="b"/>
                  <a:pathLst>
                    <a:path w="701" h="944" extrusionOk="0">
                      <a:moveTo>
                        <a:pt x="110" y="0"/>
                      </a:moveTo>
                      <a:lnTo>
                        <a:pt x="0" y="75"/>
                      </a:lnTo>
                      <a:lnTo>
                        <a:pt x="591" y="943"/>
                      </a:lnTo>
                      <a:lnTo>
                        <a:pt x="701"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9"/>
                <p:cNvSpPr/>
                <p:nvPr/>
              </p:nvSpPr>
              <p:spPr>
                <a:xfrm>
                  <a:off x="3595792" y="1534369"/>
                  <a:ext cx="13191" cy="19363"/>
                </a:xfrm>
                <a:custGeom>
                  <a:avLst/>
                  <a:gdLst/>
                  <a:ahLst/>
                  <a:cxnLst/>
                  <a:rect l="l" t="t" r="r" b="b"/>
                  <a:pathLst>
                    <a:path w="592" h="869" extrusionOk="0">
                      <a:moveTo>
                        <a:pt x="0" y="1"/>
                      </a:moveTo>
                      <a:lnTo>
                        <a:pt x="592"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9"/>
                <p:cNvSpPr/>
                <p:nvPr/>
              </p:nvSpPr>
              <p:spPr>
                <a:xfrm>
                  <a:off x="3594700" y="1533545"/>
                  <a:ext cx="15620" cy="21035"/>
                </a:xfrm>
                <a:custGeom>
                  <a:avLst/>
                  <a:gdLst/>
                  <a:ahLst/>
                  <a:cxnLst/>
                  <a:rect l="l" t="t" r="r" b="b"/>
                  <a:pathLst>
                    <a:path w="701" h="944" extrusionOk="0">
                      <a:moveTo>
                        <a:pt x="110" y="0"/>
                      </a:moveTo>
                      <a:lnTo>
                        <a:pt x="0" y="75"/>
                      </a:lnTo>
                      <a:lnTo>
                        <a:pt x="590" y="943"/>
                      </a:lnTo>
                      <a:lnTo>
                        <a:pt x="701"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9"/>
                <p:cNvSpPr/>
                <p:nvPr/>
              </p:nvSpPr>
              <p:spPr>
                <a:xfrm>
                  <a:off x="3611256" y="1523852"/>
                  <a:ext cx="13191" cy="19386"/>
                </a:xfrm>
                <a:custGeom>
                  <a:avLst/>
                  <a:gdLst/>
                  <a:ahLst/>
                  <a:cxnLst/>
                  <a:rect l="l" t="t" r="r" b="b"/>
                  <a:pathLst>
                    <a:path w="592" h="870" extrusionOk="0">
                      <a:moveTo>
                        <a:pt x="0" y="1"/>
                      </a:moveTo>
                      <a:lnTo>
                        <a:pt x="592"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9"/>
                <p:cNvSpPr/>
                <p:nvPr/>
              </p:nvSpPr>
              <p:spPr>
                <a:xfrm>
                  <a:off x="3610165" y="1523049"/>
                  <a:ext cx="15598" cy="21012"/>
                </a:xfrm>
                <a:custGeom>
                  <a:avLst/>
                  <a:gdLst/>
                  <a:ahLst/>
                  <a:cxnLst/>
                  <a:rect l="l" t="t" r="r" b="b"/>
                  <a:pathLst>
                    <a:path w="700" h="943" extrusionOk="0">
                      <a:moveTo>
                        <a:pt x="110" y="0"/>
                      </a:moveTo>
                      <a:lnTo>
                        <a:pt x="0" y="75"/>
                      </a:lnTo>
                      <a:lnTo>
                        <a:pt x="590" y="942"/>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9"/>
                <p:cNvSpPr/>
                <p:nvPr/>
              </p:nvSpPr>
              <p:spPr>
                <a:xfrm>
                  <a:off x="3626721" y="1513356"/>
                  <a:ext cx="13191" cy="19341"/>
                </a:xfrm>
                <a:custGeom>
                  <a:avLst/>
                  <a:gdLst/>
                  <a:ahLst/>
                  <a:cxnLst/>
                  <a:rect l="l" t="t" r="r" b="b"/>
                  <a:pathLst>
                    <a:path w="592" h="868" extrusionOk="0">
                      <a:moveTo>
                        <a:pt x="0" y="1"/>
                      </a:moveTo>
                      <a:lnTo>
                        <a:pt x="592"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9"/>
                <p:cNvSpPr/>
                <p:nvPr/>
              </p:nvSpPr>
              <p:spPr>
                <a:xfrm>
                  <a:off x="3625651" y="1512532"/>
                  <a:ext cx="15620" cy="21057"/>
                </a:xfrm>
                <a:custGeom>
                  <a:avLst/>
                  <a:gdLst/>
                  <a:ahLst/>
                  <a:cxnLst/>
                  <a:rect l="l" t="t" r="r" b="b"/>
                  <a:pathLst>
                    <a:path w="701" h="945" extrusionOk="0">
                      <a:moveTo>
                        <a:pt x="110" y="0"/>
                      </a:moveTo>
                      <a:lnTo>
                        <a:pt x="0" y="75"/>
                      </a:lnTo>
                      <a:lnTo>
                        <a:pt x="591" y="944"/>
                      </a:lnTo>
                      <a:lnTo>
                        <a:pt x="701" y="869"/>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9"/>
                <p:cNvSpPr/>
                <p:nvPr/>
              </p:nvSpPr>
              <p:spPr>
                <a:xfrm>
                  <a:off x="3635054" y="1492299"/>
                  <a:ext cx="20322" cy="29903"/>
                </a:xfrm>
                <a:custGeom>
                  <a:avLst/>
                  <a:gdLst/>
                  <a:ahLst/>
                  <a:cxnLst/>
                  <a:rect l="l" t="t" r="r" b="b"/>
                  <a:pathLst>
                    <a:path w="912" h="1342" extrusionOk="0">
                      <a:moveTo>
                        <a:pt x="0" y="1"/>
                      </a:moveTo>
                      <a:lnTo>
                        <a:pt x="912"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9"/>
                <p:cNvSpPr/>
                <p:nvPr/>
              </p:nvSpPr>
              <p:spPr>
                <a:xfrm>
                  <a:off x="3633762" y="1491363"/>
                  <a:ext cx="22795" cy="31552"/>
                </a:xfrm>
                <a:custGeom>
                  <a:avLst/>
                  <a:gdLst/>
                  <a:ahLst/>
                  <a:cxnLst/>
                  <a:rect l="l" t="t" r="r" b="b"/>
                  <a:pathLst>
                    <a:path w="1023" h="1416" extrusionOk="0">
                      <a:moveTo>
                        <a:pt x="110" y="0"/>
                      </a:moveTo>
                      <a:lnTo>
                        <a:pt x="0" y="75"/>
                      </a:lnTo>
                      <a:lnTo>
                        <a:pt x="912" y="1416"/>
                      </a:lnTo>
                      <a:lnTo>
                        <a:pt x="1022" y="1341"/>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9"/>
                <p:cNvSpPr/>
                <p:nvPr/>
              </p:nvSpPr>
              <p:spPr>
                <a:xfrm>
                  <a:off x="3657694" y="1492321"/>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9"/>
                <p:cNvSpPr/>
                <p:nvPr/>
              </p:nvSpPr>
              <p:spPr>
                <a:xfrm>
                  <a:off x="3656446" y="1491608"/>
                  <a:ext cx="15642" cy="21057"/>
                </a:xfrm>
                <a:custGeom>
                  <a:avLst/>
                  <a:gdLst/>
                  <a:ahLst/>
                  <a:cxnLst/>
                  <a:rect l="l" t="t" r="r" b="b"/>
                  <a:pathLst>
                    <a:path w="702" h="945" extrusionOk="0">
                      <a:moveTo>
                        <a:pt x="110" y="1"/>
                      </a:moveTo>
                      <a:lnTo>
                        <a:pt x="0" y="76"/>
                      </a:lnTo>
                      <a:lnTo>
                        <a:pt x="591" y="945"/>
                      </a:lnTo>
                      <a:lnTo>
                        <a:pt x="702" y="869"/>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9"/>
                <p:cNvSpPr/>
                <p:nvPr/>
              </p:nvSpPr>
              <p:spPr>
                <a:xfrm>
                  <a:off x="3673158" y="1481804"/>
                  <a:ext cx="13169" cy="19341"/>
                </a:xfrm>
                <a:custGeom>
                  <a:avLst/>
                  <a:gdLst/>
                  <a:ahLst/>
                  <a:cxnLst/>
                  <a:rect l="l" t="t" r="r" b="b"/>
                  <a:pathLst>
                    <a:path w="591" h="868" extrusionOk="0">
                      <a:moveTo>
                        <a:pt x="1" y="1"/>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9"/>
                <p:cNvSpPr/>
                <p:nvPr/>
              </p:nvSpPr>
              <p:spPr>
                <a:xfrm>
                  <a:off x="3672044" y="1480935"/>
                  <a:ext cx="15665" cy="21057"/>
                </a:xfrm>
                <a:custGeom>
                  <a:avLst/>
                  <a:gdLst/>
                  <a:ahLst/>
                  <a:cxnLst/>
                  <a:rect l="l" t="t" r="r" b="b"/>
                  <a:pathLst>
                    <a:path w="703" h="945" extrusionOk="0">
                      <a:moveTo>
                        <a:pt x="110" y="0"/>
                      </a:moveTo>
                      <a:lnTo>
                        <a:pt x="1" y="75"/>
                      </a:lnTo>
                      <a:lnTo>
                        <a:pt x="591" y="944"/>
                      </a:lnTo>
                      <a:lnTo>
                        <a:pt x="702" y="870"/>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9"/>
                <p:cNvSpPr/>
                <p:nvPr/>
              </p:nvSpPr>
              <p:spPr>
                <a:xfrm>
                  <a:off x="3688622" y="1471264"/>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9"/>
                <p:cNvSpPr/>
                <p:nvPr/>
              </p:nvSpPr>
              <p:spPr>
                <a:xfrm>
                  <a:off x="3687508" y="1470417"/>
                  <a:ext cx="15642" cy="21057"/>
                </a:xfrm>
                <a:custGeom>
                  <a:avLst/>
                  <a:gdLst/>
                  <a:ahLst/>
                  <a:cxnLst/>
                  <a:rect l="l" t="t" r="r" b="b"/>
                  <a:pathLst>
                    <a:path w="702" h="945" extrusionOk="0">
                      <a:moveTo>
                        <a:pt x="111" y="0"/>
                      </a:moveTo>
                      <a:lnTo>
                        <a:pt x="1" y="76"/>
                      </a:lnTo>
                      <a:lnTo>
                        <a:pt x="591" y="944"/>
                      </a:lnTo>
                      <a:lnTo>
                        <a:pt x="701" y="870"/>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9"/>
                <p:cNvSpPr/>
                <p:nvPr/>
              </p:nvSpPr>
              <p:spPr>
                <a:xfrm>
                  <a:off x="3704087" y="1460791"/>
                  <a:ext cx="13169" cy="19341"/>
                </a:xfrm>
                <a:custGeom>
                  <a:avLst/>
                  <a:gdLst/>
                  <a:ahLst/>
                  <a:cxnLst/>
                  <a:rect l="l" t="t" r="r" b="b"/>
                  <a:pathLst>
                    <a:path w="591" h="868" extrusionOk="0">
                      <a:moveTo>
                        <a:pt x="1"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9"/>
                <p:cNvSpPr/>
                <p:nvPr/>
              </p:nvSpPr>
              <p:spPr>
                <a:xfrm>
                  <a:off x="3702973" y="1459967"/>
                  <a:ext cx="15642" cy="21012"/>
                </a:xfrm>
                <a:custGeom>
                  <a:avLst/>
                  <a:gdLst/>
                  <a:ahLst/>
                  <a:cxnLst/>
                  <a:rect l="l" t="t" r="r" b="b"/>
                  <a:pathLst>
                    <a:path w="702" h="943" extrusionOk="0">
                      <a:moveTo>
                        <a:pt x="111" y="1"/>
                      </a:moveTo>
                      <a:lnTo>
                        <a:pt x="1" y="75"/>
                      </a:lnTo>
                      <a:lnTo>
                        <a:pt x="590" y="942"/>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9"/>
                <p:cNvSpPr/>
                <p:nvPr/>
              </p:nvSpPr>
              <p:spPr>
                <a:xfrm>
                  <a:off x="3712376" y="1439734"/>
                  <a:ext cx="20344" cy="29903"/>
                </a:xfrm>
                <a:custGeom>
                  <a:avLst/>
                  <a:gdLst/>
                  <a:ahLst/>
                  <a:cxnLst/>
                  <a:rect l="l" t="t" r="r" b="b"/>
                  <a:pathLst>
                    <a:path w="913" h="1342" extrusionOk="0">
                      <a:moveTo>
                        <a:pt x="0" y="0"/>
                      </a:moveTo>
                      <a:lnTo>
                        <a:pt x="912"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9"/>
                <p:cNvSpPr/>
                <p:nvPr/>
              </p:nvSpPr>
              <p:spPr>
                <a:xfrm>
                  <a:off x="3711262" y="1438887"/>
                  <a:ext cx="22817" cy="31574"/>
                </a:xfrm>
                <a:custGeom>
                  <a:avLst/>
                  <a:gdLst/>
                  <a:ahLst/>
                  <a:cxnLst/>
                  <a:rect l="l" t="t" r="r" b="b"/>
                  <a:pathLst>
                    <a:path w="1024" h="1417" extrusionOk="0">
                      <a:moveTo>
                        <a:pt x="111" y="1"/>
                      </a:moveTo>
                      <a:lnTo>
                        <a:pt x="0" y="75"/>
                      </a:lnTo>
                      <a:lnTo>
                        <a:pt x="912" y="1417"/>
                      </a:lnTo>
                      <a:lnTo>
                        <a:pt x="1023" y="1342"/>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9"/>
                <p:cNvSpPr/>
                <p:nvPr/>
              </p:nvSpPr>
              <p:spPr>
                <a:xfrm>
                  <a:off x="3735015" y="1439756"/>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9"/>
                <p:cNvSpPr/>
                <p:nvPr/>
              </p:nvSpPr>
              <p:spPr>
                <a:xfrm>
                  <a:off x="3733901" y="1438909"/>
                  <a:ext cx="15665" cy="21057"/>
                </a:xfrm>
                <a:custGeom>
                  <a:avLst/>
                  <a:gdLst/>
                  <a:ahLst/>
                  <a:cxnLst/>
                  <a:rect l="l" t="t" r="r" b="b"/>
                  <a:pathLst>
                    <a:path w="703" h="945" extrusionOk="0">
                      <a:moveTo>
                        <a:pt x="112" y="1"/>
                      </a:moveTo>
                      <a:lnTo>
                        <a:pt x="1" y="75"/>
                      </a:lnTo>
                      <a:lnTo>
                        <a:pt x="591" y="945"/>
                      </a:lnTo>
                      <a:lnTo>
                        <a:pt x="702" y="869"/>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9"/>
                <p:cNvSpPr/>
                <p:nvPr/>
              </p:nvSpPr>
              <p:spPr>
                <a:xfrm>
                  <a:off x="3750480" y="1429239"/>
                  <a:ext cx="13169" cy="19363"/>
                </a:xfrm>
                <a:custGeom>
                  <a:avLst/>
                  <a:gdLst/>
                  <a:ahLst/>
                  <a:cxnLst/>
                  <a:rect l="l" t="t" r="r" b="b"/>
                  <a:pathLst>
                    <a:path w="591" h="869" extrusionOk="0">
                      <a:moveTo>
                        <a:pt x="1"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9"/>
                <p:cNvSpPr/>
                <p:nvPr/>
              </p:nvSpPr>
              <p:spPr>
                <a:xfrm>
                  <a:off x="3749365" y="1428392"/>
                  <a:ext cx="15642" cy="21035"/>
                </a:xfrm>
                <a:custGeom>
                  <a:avLst/>
                  <a:gdLst/>
                  <a:ahLst/>
                  <a:cxnLst/>
                  <a:rect l="l" t="t" r="r" b="b"/>
                  <a:pathLst>
                    <a:path w="702" h="944" extrusionOk="0">
                      <a:moveTo>
                        <a:pt x="111" y="1"/>
                      </a:moveTo>
                      <a:lnTo>
                        <a:pt x="1" y="77"/>
                      </a:lnTo>
                      <a:lnTo>
                        <a:pt x="590"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9"/>
                <p:cNvSpPr/>
                <p:nvPr/>
              </p:nvSpPr>
              <p:spPr>
                <a:xfrm>
                  <a:off x="3765966" y="1418721"/>
                  <a:ext cx="13147" cy="19363"/>
                </a:xfrm>
                <a:custGeom>
                  <a:avLst/>
                  <a:gdLst/>
                  <a:ahLst/>
                  <a:cxnLst/>
                  <a:rect l="l" t="t" r="r" b="b"/>
                  <a:pathLst>
                    <a:path w="590" h="869" extrusionOk="0">
                      <a:moveTo>
                        <a:pt x="0" y="0"/>
                      </a:moveTo>
                      <a:lnTo>
                        <a:pt x="589"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9"/>
                <p:cNvSpPr/>
                <p:nvPr/>
              </p:nvSpPr>
              <p:spPr>
                <a:xfrm>
                  <a:off x="3764830" y="1417852"/>
                  <a:ext cx="15642" cy="21035"/>
                </a:xfrm>
                <a:custGeom>
                  <a:avLst/>
                  <a:gdLst/>
                  <a:ahLst/>
                  <a:cxnLst/>
                  <a:rect l="l" t="t" r="r" b="b"/>
                  <a:pathLst>
                    <a:path w="702" h="944" extrusionOk="0">
                      <a:moveTo>
                        <a:pt x="111" y="1"/>
                      </a:moveTo>
                      <a:lnTo>
                        <a:pt x="1" y="75"/>
                      </a:lnTo>
                      <a:lnTo>
                        <a:pt x="590" y="944"/>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9"/>
                <p:cNvSpPr/>
                <p:nvPr/>
              </p:nvSpPr>
              <p:spPr>
                <a:xfrm>
                  <a:off x="3781430" y="1408204"/>
                  <a:ext cx="13147" cy="19341"/>
                </a:xfrm>
                <a:custGeom>
                  <a:avLst/>
                  <a:gdLst/>
                  <a:ahLst/>
                  <a:cxnLst/>
                  <a:rect l="l" t="t" r="r" b="b"/>
                  <a:pathLst>
                    <a:path w="590" h="868" extrusionOk="0">
                      <a:moveTo>
                        <a:pt x="0" y="0"/>
                      </a:moveTo>
                      <a:lnTo>
                        <a:pt x="589"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9"/>
                <p:cNvSpPr/>
                <p:nvPr/>
              </p:nvSpPr>
              <p:spPr>
                <a:xfrm>
                  <a:off x="3780116" y="1407245"/>
                  <a:ext cx="15620" cy="21035"/>
                </a:xfrm>
                <a:custGeom>
                  <a:avLst/>
                  <a:gdLst/>
                  <a:ahLst/>
                  <a:cxnLst/>
                  <a:rect l="l" t="t" r="r" b="b"/>
                  <a:pathLst>
                    <a:path w="701" h="944" extrusionOk="0">
                      <a:moveTo>
                        <a:pt x="111" y="1"/>
                      </a:moveTo>
                      <a:lnTo>
                        <a:pt x="0" y="75"/>
                      </a:lnTo>
                      <a:lnTo>
                        <a:pt x="591" y="943"/>
                      </a:lnTo>
                      <a:lnTo>
                        <a:pt x="701" y="868"/>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9"/>
                <p:cNvSpPr/>
                <p:nvPr/>
              </p:nvSpPr>
              <p:spPr>
                <a:xfrm>
                  <a:off x="3789697" y="1387146"/>
                  <a:ext cx="20344" cy="29903"/>
                </a:xfrm>
                <a:custGeom>
                  <a:avLst/>
                  <a:gdLst/>
                  <a:ahLst/>
                  <a:cxnLst/>
                  <a:rect l="l" t="t" r="r" b="b"/>
                  <a:pathLst>
                    <a:path w="913" h="1342" extrusionOk="0">
                      <a:moveTo>
                        <a:pt x="1" y="0"/>
                      </a:moveTo>
                      <a:lnTo>
                        <a:pt x="913"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9"/>
                <p:cNvSpPr/>
                <p:nvPr/>
              </p:nvSpPr>
              <p:spPr>
                <a:xfrm>
                  <a:off x="3788606" y="1386277"/>
                  <a:ext cx="22817" cy="31574"/>
                </a:xfrm>
                <a:custGeom>
                  <a:avLst/>
                  <a:gdLst/>
                  <a:ahLst/>
                  <a:cxnLst/>
                  <a:rect l="l" t="t" r="r" b="b"/>
                  <a:pathLst>
                    <a:path w="1024" h="1417" extrusionOk="0">
                      <a:moveTo>
                        <a:pt x="112" y="1"/>
                      </a:moveTo>
                      <a:lnTo>
                        <a:pt x="1" y="76"/>
                      </a:lnTo>
                      <a:lnTo>
                        <a:pt x="912" y="1417"/>
                      </a:lnTo>
                      <a:lnTo>
                        <a:pt x="1023" y="1342"/>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9"/>
                <p:cNvSpPr/>
                <p:nvPr/>
              </p:nvSpPr>
              <p:spPr>
                <a:xfrm>
                  <a:off x="3812359" y="1387169"/>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9"/>
                <p:cNvSpPr/>
                <p:nvPr/>
              </p:nvSpPr>
              <p:spPr>
                <a:xfrm>
                  <a:off x="3811223" y="1386322"/>
                  <a:ext cx="15665" cy="21057"/>
                </a:xfrm>
                <a:custGeom>
                  <a:avLst/>
                  <a:gdLst/>
                  <a:ahLst/>
                  <a:cxnLst/>
                  <a:rect l="l" t="t" r="r" b="b"/>
                  <a:pathLst>
                    <a:path w="703" h="945" extrusionOk="0">
                      <a:moveTo>
                        <a:pt x="112" y="1"/>
                      </a:moveTo>
                      <a:lnTo>
                        <a:pt x="1" y="76"/>
                      </a:lnTo>
                      <a:lnTo>
                        <a:pt x="591" y="945"/>
                      </a:lnTo>
                      <a:lnTo>
                        <a:pt x="703" y="870"/>
                      </a:lnTo>
                      <a:lnTo>
                        <a:pt x="1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9"/>
                <p:cNvSpPr/>
                <p:nvPr/>
              </p:nvSpPr>
              <p:spPr>
                <a:xfrm>
                  <a:off x="3827823" y="1376629"/>
                  <a:ext cx="13147" cy="19386"/>
                </a:xfrm>
                <a:custGeom>
                  <a:avLst/>
                  <a:gdLst/>
                  <a:ahLst/>
                  <a:cxnLst/>
                  <a:rect l="l" t="t" r="r" b="b"/>
                  <a:pathLst>
                    <a:path w="590" h="870" extrusionOk="0">
                      <a:moveTo>
                        <a:pt x="0" y="0"/>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9"/>
                <p:cNvSpPr/>
                <p:nvPr/>
              </p:nvSpPr>
              <p:spPr>
                <a:xfrm>
                  <a:off x="3826709" y="1375760"/>
                  <a:ext cx="15620" cy="21035"/>
                </a:xfrm>
                <a:custGeom>
                  <a:avLst/>
                  <a:gdLst/>
                  <a:ahLst/>
                  <a:cxnLst/>
                  <a:rect l="l" t="t" r="r" b="b"/>
                  <a:pathLst>
                    <a:path w="701" h="944" extrusionOk="0">
                      <a:moveTo>
                        <a:pt x="110" y="1"/>
                      </a:moveTo>
                      <a:lnTo>
                        <a:pt x="0" y="76"/>
                      </a:lnTo>
                      <a:lnTo>
                        <a:pt x="591" y="944"/>
                      </a:lnTo>
                      <a:lnTo>
                        <a:pt x="701" y="868"/>
                      </a:lnTo>
                      <a:lnTo>
                        <a:pt x="1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9"/>
                <p:cNvSpPr/>
                <p:nvPr/>
              </p:nvSpPr>
              <p:spPr>
                <a:xfrm>
                  <a:off x="3843288" y="1366134"/>
                  <a:ext cx="13147" cy="19363"/>
                </a:xfrm>
                <a:custGeom>
                  <a:avLst/>
                  <a:gdLst/>
                  <a:ahLst/>
                  <a:cxnLst/>
                  <a:rect l="l" t="t" r="r" b="b"/>
                  <a:pathLst>
                    <a:path w="590" h="869" extrusionOk="0">
                      <a:moveTo>
                        <a:pt x="0" y="0"/>
                      </a:moveTo>
                      <a:lnTo>
                        <a:pt x="590"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9"/>
                <p:cNvSpPr/>
                <p:nvPr/>
              </p:nvSpPr>
              <p:spPr>
                <a:xfrm>
                  <a:off x="3842173" y="1365309"/>
                  <a:ext cx="15620" cy="21012"/>
                </a:xfrm>
                <a:custGeom>
                  <a:avLst/>
                  <a:gdLst/>
                  <a:ahLst/>
                  <a:cxnLst/>
                  <a:rect l="l" t="t" r="r" b="b"/>
                  <a:pathLst>
                    <a:path w="701" h="943" extrusionOk="0">
                      <a:moveTo>
                        <a:pt x="111" y="0"/>
                      </a:moveTo>
                      <a:lnTo>
                        <a:pt x="0" y="75"/>
                      </a:lnTo>
                      <a:lnTo>
                        <a:pt x="591" y="943"/>
                      </a:lnTo>
                      <a:lnTo>
                        <a:pt x="701" y="867"/>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9"/>
                <p:cNvSpPr/>
                <p:nvPr/>
              </p:nvSpPr>
              <p:spPr>
                <a:xfrm>
                  <a:off x="3858752" y="1355616"/>
                  <a:ext cx="13147" cy="19341"/>
                </a:xfrm>
                <a:custGeom>
                  <a:avLst/>
                  <a:gdLst/>
                  <a:ahLst/>
                  <a:cxnLst/>
                  <a:rect l="l" t="t" r="r" b="b"/>
                  <a:pathLst>
                    <a:path w="590" h="868" extrusionOk="0">
                      <a:moveTo>
                        <a:pt x="0" y="0"/>
                      </a:moveTo>
                      <a:lnTo>
                        <a:pt x="590" y="86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9"/>
                <p:cNvSpPr/>
                <p:nvPr/>
              </p:nvSpPr>
              <p:spPr>
                <a:xfrm>
                  <a:off x="3857638" y="1354747"/>
                  <a:ext cx="15642" cy="21057"/>
                </a:xfrm>
                <a:custGeom>
                  <a:avLst/>
                  <a:gdLst/>
                  <a:ahLst/>
                  <a:cxnLst/>
                  <a:rect l="l" t="t" r="r" b="b"/>
                  <a:pathLst>
                    <a:path w="702" h="945" extrusionOk="0">
                      <a:moveTo>
                        <a:pt x="111" y="1"/>
                      </a:moveTo>
                      <a:lnTo>
                        <a:pt x="0" y="77"/>
                      </a:lnTo>
                      <a:lnTo>
                        <a:pt x="591" y="945"/>
                      </a:lnTo>
                      <a:lnTo>
                        <a:pt x="702" y="870"/>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9"/>
                <p:cNvSpPr/>
                <p:nvPr/>
              </p:nvSpPr>
              <p:spPr>
                <a:xfrm>
                  <a:off x="3867019" y="1334559"/>
                  <a:ext cx="20344" cy="29903"/>
                </a:xfrm>
                <a:custGeom>
                  <a:avLst/>
                  <a:gdLst/>
                  <a:ahLst/>
                  <a:cxnLst/>
                  <a:rect l="l" t="t" r="r" b="b"/>
                  <a:pathLst>
                    <a:path w="913" h="1342" extrusionOk="0">
                      <a:moveTo>
                        <a:pt x="1" y="0"/>
                      </a:moveTo>
                      <a:lnTo>
                        <a:pt x="913"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9"/>
                <p:cNvSpPr/>
                <p:nvPr/>
              </p:nvSpPr>
              <p:spPr>
                <a:xfrm>
                  <a:off x="3865927" y="1333734"/>
                  <a:ext cx="22817" cy="31597"/>
                </a:xfrm>
                <a:custGeom>
                  <a:avLst/>
                  <a:gdLst/>
                  <a:ahLst/>
                  <a:cxnLst/>
                  <a:rect l="l" t="t" r="r" b="b"/>
                  <a:pathLst>
                    <a:path w="1024" h="1418" extrusionOk="0">
                      <a:moveTo>
                        <a:pt x="112" y="0"/>
                      </a:moveTo>
                      <a:lnTo>
                        <a:pt x="1" y="76"/>
                      </a:lnTo>
                      <a:lnTo>
                        <a:pt x="913" y="1417"/>
                      </a:lnTo>
                      <a:lnTo>
                        <a:pt x="1024" y="1342"/>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9"/>
                <p:cNvSpPr/>
                <p:nvPr/>
              </p:nvSpPr>
              <p:spPr>
                <a:xfrm>
                  <a:off x="3889680" y="1334581"/>
                  <a:ext cx="13147" cy="19363"/>
                </a:xfrm>
                <a:custGeom>
                  <a:avLst/>
                  <a:gdLst/>
                  <a:ahLst/>
                  <a:cxnLst/>
                  <a:rect l="l" t="t" r="r" b="b"/>
                  <a:pathLst>
                    <a:path w="590" h="869" extrusionOk="0">
                      <a:moveTo>
                        <a:pt x="0"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9"/>
                <p:cNvSpPr/>
                <p:nvPr/>
              </p:nvSpPr>
              <p:spPr>
                <a:xfrm>
                  <a:off x="3888566" y="1333712"/>
                  <a:ext cx="15620" cy="21012"/>
                </a:xfrm>
                <a:custGeom>
                  <a:avLst/>
                  <a:gdLst/>
                  <a:ahLst/>
                  <a:cxnLst/>
                  <a:rect l="l" t="t" r="r" b="b"/>
                  <a:pathLst>
                    <a:path w="701" h="943" extrusionOk="0">
                      <a:moveTo>
                        <a:pt x="111" y="0"/>
                      </a:moveTo>
                      <a:lnTo>
                        <a:pt x="0" y="75"/>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9"/>
                <p:cNvSpPr/>
                <p:nvPr/>
              </p:nvSpPr>
              <p:spPr>
                <a:xfrm>
                  <a:off x="3905145" y="1324064"/>
                  <a:ext cx="13147" cy="19363"/>
                </a:xfrm>
                <a:custGeom>
                  <a:avLst/>
                  <a:gdLst/>
                  <a:ahLst/>
                  <a:cxnLst/>
                  <a:rect l="l" t="t" r="r" b="b"/>
                  <a:pathLst>
                    <a:path w="590"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9"/>
                <p:cNvSpPr/>
                <p:nvPr/>
              </p:nvSpPr>
              <p:spPr>
                <a:xfrm>
                  <a:off x="3904031" y="1323239"/>
                  <a:ext cx="15642" cy="21035"/>
                </a:xfrm>
                <a:custGeom>
                  <a:avLst/>
                  <a:gdLst/>
                  <a:ahLst/>
                  <a:cxnLst/>
                  <a:rect l="l" t="t" r="r" b="b"/>
                  <a:pathLst>
                    <a:path w="702" h="944" extrusionOk="0">
                      <a:moveTo>
                        <a:pt x="110" y="0"/>
                      </a:moveTo>
                      <a:lnTo>
                        <a:pt x="0" y="75"/>
                      </a:lnTo>
                      <a:lnTo>
                        <a:pt x="591" y="943"/>
                      </a:lnTo>
                      <a:lnTo>
                        <a:pt x="702" y="868"/>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9"/>
                <p:cNvSpPr/>
                <p:nvPr/>
              </p:nvSpPr>
              <p:spPr>
                <a:xfrm>
                  <a:off x="3920609" y="1313546"/>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9"/>
                <p:cNvSpPr/>
                <p:nvPr/>
              </p:nvSpPr>
              <p:spPr>
                <a:xfrm>
                  <a:off x="3919517" y="1312744"/>
                  <a:ext cx="15598" cy="21035"/>
                </a:xfrm>
                <a:custGeom>
                  <a:avLst/>
                  <a:gdLst/>
                  <a:ahLst/>
                  <a:cxnLst/>
                  <a:rect l="l" t="t" r="r" b="b"/>
                  <a:pathLst>
                    <a:path w="700" h="944" extrusionOk="0">
                      <a:moveTo>
                        <a:pt x="110" y="0"/>
                      </a:moveTo>
                      <a:lnTo>
                        <a:pt x="0" y="75"/>
                      </a:lnTo>
                      <a:lnTo>
                        <a:pt x="590" y="943"/>
                      </a:lnTo>
                      <a:lnTo>
                        <a:pt x="700" y="867"/>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9"/>
                <p:cNvSpPr/>
                <p:nvPr/>
              </p:nvSpPr>
              <p:spPr>
                <a:xfrm>
                  <a:off x="3936073" y="1303029"/>
                  <a:ext cx="13191" cy="19341"/>
                </a:xfrm>
                <a:custGeom>
                  <a:avLst/>
                  <a:gdLst/>
                  <a:ahLst/>
                  <a:cxnLst/>
                  <a:rect l="l" t="t" r="r" b="b"/>
                  <a:pathLst>
                    <a:path w="592" h="868" extrusionOk="0">
                      <a:moveTo>
                        <a:pt x="1" y="1"/>
                      </a:moveTo>
                      <a:lnTo>
                        <a:pt x="591" y="86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9"/>
                <p:cNvSpPr/>
                <p:nvPr/>
              </p:nvSpPr>
              <p:spPr>
                <a:xfrm>
                  <a:off x="3934959" y="1302204"/>
                  <a:ext cx="15620" cy="21035"/>
                </a:xfrm>
                <a:custGeom>
                  <a:avLst/>
                  <a:gdLst/>
                  <a:ahLst/>
                  <a:cxnLst/>
                  <a:rect l="l" t="t" r="r" b="b"/>
                  <a:pathLst>
                    <a:path w="701" h="944" extrusionOk="0">
                      <a:moveTo>
                        <a:pt x="111" y="0"/>
                      </a:moveTo>
                      <a:lnTo>
                        <a:pt x="0" y="76"/>
                      </a:lnTo>
                      <a:lnTo>
                        <a:pt x="591" y="943"/>
                      </a:lnTo>
                      <a:lnTo>
                        <a:pt x="701" y="868"/>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9"/>
                <p:cNvSpPr/>
                <p:nvPr/>
              </p:nvSpPr>
              <p:spPr>
                <a:xfrm>
                  <a:off x="3944407" y="1281971"/>
                  <a:ext cx="20322" cy="29903"/>
                </a:xfrm>
                <a:custGeom>
                  <a:avLst/>
                  <a:gdLst/>
                  <a:ahLst/>
                  <a:cxnLst/>
                  <a:rect l="l" t="t" r="r" b="b"/>
                  <a:pathLst>
                    <a:path w="912" h="1342" extrusionOk="0">
                      <a:moveTo>
                        <a:pt x="0" y="1"/>
                      </a:moveTo>
                      <a:lnTo>
                        <a:pt x="911" y="134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9"/>
                <p:cNvSpPr/>
                <p:nvPr/>
              </p:nvSpPr>
              <p:spPr>
                <a:xfrm>
                  <a:off x="3943271" y="1281147"/>
                  <a:ext cx="22795" cy="31574"/>
                </a:xfrm>
                <a:custGeom>
                  <a:avLst/>
                  <a:gdLst/>
                  <a:ahLst/>
                  <a:cxnLst/>
                  <a:rect l="l" t="t" r="r" b="b"/>
                  <a:pathLst>
                    <a:path w="1023" h="1417" extrusionOk="0">
                      <a:moveTo>
                        <a:pt x="111" y="0"/>
                      </a:moveTo>
                      <a:lnTo>
                        <a:pt x="0" y="75"/>
                      </a:lnTo>
                      <a:lnTo>
                        <a:pt x="912" y="1416"/>
                      </a:lnTo>
                      <a:lnTo>
                        <a:pt x="1023" y="1341"/>
                      </a:ln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9"/>
                <p:cNvSpPr/>
                <p:nvPr/>
              </p:nvSpPr>
              <p:spPr>
                <a:xfrm>
                  <a:off x="3967002" y="1281994"/>
                  <a:ext cx="13191" cy="19363"/>
                </a:xfrm>
                <a:custGeom>
                  <a:avLst/>
                  <a:gdLst/>
                  <a:ahLst/>
                  <a:cxnLst/>
                  <a:rect l="l" t="t" r="r" b="b"/>
                  <a:pathLst>
                    <a:path w="592" h="869" extrusionOk="0">
                      <a:moveTo>
                        <a:pt x="1" y="1"/>
                      </a:moveTo>
                      <a:lnTo>
                        <a:pt x="591"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9"/>
                <p:cNvSpPr/>
                <p:nvPr/>
              </p:nvSpPr>
              <p:spPr>
                <a:xfrm>
                  <a:off x="3965910" y="1281147"/>
                  <a:ext cx="15665" cy="21057"/>
                </a:xfrm>
                <a:custGeom>
                  <a:avLst/>
                  <a:gdLst/>
                  <a:ahLst/>
                  <a:cxnLst/>
                  <a:rect l="l" t="t" r="r" b="b"/>
                  <a:pathLst>
                    <a:path w="703" h="945" extrusionOk="0">
                      <a:moveTo>
                        <a:pt x="112" y="0"/>
                      </a:moveTo>
                      <a:lnTo>
                        <a:pt x="1" y="75"/>
                      </a:lnTo>
                      <a:lnTo>
                        <a:pt x="592" y="944"/>
                      </a:lnTo>
                      <a:lnTo>
                        <a:pt x="702" y="868"/>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9"/>
                <p:cNvSpPr/>
                <p:nvPr/>
              </p:nvSpPr>
              <p:spPr>
                <a:xfrm>
                  <a:off x="3982466" y="1271454"/>
                  <a:ext cx="13191" cy="19386"/>
                </a:xfrm>
                <a:custGeom>
                  <a:avLst/>
                  <a:gdLst/>
                  <a:ahLst/>
                  <a:cxnLst/>
                  <a:rect l="l" t="t" r="r" b="b"/>
                  <a:pathLst>
                    <a:path w="592" h="870" extrusionOk="0">
                      <a:moveTo>
                        <a:pt x="1" y="1"/>
                      </a:moveTo>
                      <a:lnTo>
                        <a:pt x="591"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9"/>
                <p:cNvSpPr/>
                <p:nvPr/>
              </p:nvSpPr>
              <p:spPr>
                <a:xfrm>
                  <a:off x="3981374" y="1270652"/>
                  <a:ext cx="15642" cy="21012"/>
                </a:xfrm>
                <a:custGeom>
                  <a:avLst/>
                  <a:gdLst/>
                  <a:ahLst/>
                  <a:cxnLst/>
                  <a:rect l="l" t="t" r="r" b="b"/>
                  <a:pathLst>
                    <a:path w="702" h="943" extrusionOk="0">
                      <a:moveTo>
                        <a:pt x="112" y="0"/>
                      </a:moveTo>
                      <a:lnTo>
                        <a:pt x="1" y="75"/>
                      </a:lnTo>
                      <a:lnTo>
                        <a:pt x="591" y="942"/>
                      </a:lnTo>
                      <a:lnTo>
                        <a:pt x="701" y="867"/>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9"/>
                <p:cNvSpPr/>
                <p:nvPr/>
              </p:nvSpPr>
              <p:spPr>
                <a:xfrm>
                  <a:off x="3997953" y="1260959"/>
                  <a:ext cx="13169" cy="19363"/>
                </a:xfrm>
                <a:custGeom>
                  <a:avLst/>
                  <a:gdLst/>
                  <a:ahLst/>
                  <a:cxnLst/>
                  <a:rect l="l" t="t" r="r" b="b"/>
                  <a:pathLst>
                    <a:path w="591" h="869" extrusionOk="0">
                      <a:moveTo>
                        <a:pt x="1" y="1"/>
                      </a:moveTo>
                      <a:lnTo>
                        <a:pt x="590" y="86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9"/>
                <p:cNvSpPr/>
                <p:nvPr/>
              </p:nvSpPr>
              <p:spPr>
                <a:xfrm>
                  <a:off x="3996727" y="1260246"/>
                  <a:ext cx="15620" cy="21035"/>
                </a:xfrm>
                <a:custGeom>
                  <a:avLst/>
                  <a:gdLst/>
                  <a:ahLst/>
                  <a:cxnLst/>
                  <a:rect l="l" t="t" r="r" b="b"/>
                  <a:pathLst>
                    <a:path w="701" h="944" extrusionOk="0">
                      <a:moveTo>
                        <a:pt x="111" y="1"/>
                      </a:moveTo>
                      <a:lnTo>
                        <a:pt x="0" y="77"/>
                      </a:lnTo>
                      <a:lnTo>
                        <a:pt x="591" y="944"/>
                      </a:lnTo>
                      <a:lnTo>
                        <a:pt x="701" y="869"/>
                      </a:lnTo>
                      <a:lnTo>
                        <a:pt x="1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9"/>
                <p:cNvSpPr/>
                <p:nvPr/>
              </p:nvSpPr>
              <p:spPr>
                <a:xfrm>
                  <a:off x="4013417" y="1250441"/>
                  <a:ext cx="13169" cy="19408"/>
                </a:xfrm>
                <a:custGeom>
                  <a:avLst/>
                  <a:gdLst/>
                  <a:ahLst/>
                  <a:cxnLst/>
                  <a:rect l="l" t="t" r="r" b="b"/>
                  <a:pathLst>
                    <a:path w="591" h="871" extrusionOk="0">
                      <a:moveTo>
                        <a:pt x="1" y="1"/>
                      </a:moveTo>
                      <a:lnTo>
                        <a:pt x="590" y="87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9"/>
                <p:cNvSpPr/>
                <p:nvPr/>
              </p:nvSpPr>
              <p:spPr>
                <a:xfrm>
                  <a:off x="4012303" y="1249595"/>
                  <a:ext cx="15642" cy="21035"/>
                </a:xfrm>
                <a:custGeom>
                  <a:avLst/>
                  <a:gdLst/>
                  <a:ahLst/>
                  <a:cxnLst/>
                  <a:rect l="l" t="t" r="r" b="b"/>
                  <a:pathLst>
                    <a:path w="702" h="944" extrusionOk="0">
                      <a:moveTo>
                        <a:pt x="112" y="0"/>
                      </a:moveTo>
                      <a:lnTo>
                        <a:pt x="1" y="75"/>
                      </a:lnTo>
                      <a:lnTo>
                        <a:pt x="591" y="943"/>
                      </a:lnTo>
                      <a:lnTo>
                        <a:pt x="701" y="869"/>
                      </a:lnTo>
                      <a:lnTo>
                        <a:pt x="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9"/>
                <p:cNvSpPr/>
                <p:nvPr/>
              </p:nvSpPr>
              <p:spPr>
                <a:xfrm>
                  <a:off x="4021729" y="1229406"/>
                  <a:ext cx="20322" cy="29903"/>
                </a:xfrm>
                <a:custGeom>
                  <a:avLst/>
                  <a:gdLst/>
                  <a:ahLst/>
                  <a:cxnLst/>
                  <a:rect l="l" t="t" r="r" b="b"/>
                  <a:pathLst>
                    <a:path w="912" h="1342" extrusionOk="0">
                      <a:moveTo>
                        <a:pt x="1" y="1"/>
                      </a:moveTo>
                      <a:lnTo>
                        <a:pt x="911" y="134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9"/>
                <p:cNvSpPr/>
                <p:nvPr/>
              </p:nvSpPr>
              <p:spPr>
                <a:xfrm>
                  <a:off x="4020614" y="1228537"/>
                  <a:ext cx="22795" cy="31597"/>
                </a:xfrm>
                <a:custGeom>
                  <a:avLst/>
                  <a:gdLst/>
                  <a:ahLst/>
                  <a:cxnLst/>
                  <a:rect l="l" t="t" r="r" b="b"/>
                  <a:pathLst>
                    <a:path w="1023" h="1418" extrusionOk="0">
                      <a:moveTo>
                        <a:pt x="110" y="0"/>
                      </a:moveTo>
                      <a:lnTo>
                        <a:pt x="0" y="76"/>
                      </a:lnTo>
                      <a:lnTo>
                        <a:pt x="912" y="1417"/>
                      </a:lnTo>
                      <a:lnTo>
                        <a:pt x="1022" y="1342"/>
                      </a:lnTo>
                      <a:lnTo>
                        <a:pt x="1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059"/>
        <p:cNvGrpSpPr/>
        <p:nvPr/>
      </p:nvGrpSpPr>
      <p:grpSpPr>
        <a:xfrm>
          <a:off x="0" y="0"/>
          <a:ext cx="0" cy="0"/>
          <a:chOff x="0" y="0"/>
          <a:chExt cx="0" cy="0"/>
        </a:xfrm>
      </p:grpSpPr>
      <p:pic>
        <p:nvPicPr>
          <p:cNvPr id="1060" name="Google Shape;1060;p21"/>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061" name="Google Shape;1061;p21"/>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1"/>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63" name="Google Shape;1063;p21"/>
          <p:cNvSpPr txBox="1">
            <a:spLocks noGrp="1"/>
          </p:cNvSpPr>
          <p:nvPr>
            <p:ph type="subTitle" idx="1"/>
          </p:nvPr>
        </p:nvSpPr>
        <p:spPr>
          <a:xfrm>
            <a:off x="937625" y="3043100"/>
            <a:ext cx="2175300" cy="88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4" name="Google Shape;1064;p21"/>
          <p:cNvSpPr txBox="1">
            <a:spLocks noGrp="1"/>
          </p:cNvSpPr>
          <p:nvPr>
            <p:ph type="subTitle" idx="2"/>
          </p:nvPr>
        </p:nvSpPr>
        <p:spPr>
          <a:xfrm>
            <a:off x="3484347" y="3043100"/>
            <a:ext cx="2175300" cy="88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5" name="Google Shape;1065;p21"/>
          <p:cNvSpPr txBox="1">
            <a:spLocks noGrp="1"/>
          </p:cNvSpPr>
          <p:nvPr>
            <p:ph type="subTitle" idx="3"/>
          </p:nvPr>
        </p:nvSpPr>
        <p:spPr>
          <a:xfrm>
            <a:off x="6031075" y="3043100"/>
            <a:ext cx="2175300" cy="88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6" name="Google Shape;1066;p21"/>
          <p:cNvSpPr txBox="1">
            <a:spLocks noGrp="1"/>
          </p:cNvSpPr>
          <p:nvPr>
            <p:ph type="subTitle" idx="4"/>
          </p:nvPr>
        </p:nvSpPr>
        <p:spPr>
          <a:xfrm>
            <a:off x="937625" y="2626375"/>
            <a:ext cx="2175300" cy="49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067" name="Google Shape;1067;p21"/>
          <p:cNvSpPr txBox="1">
            <a:spLocks noGrp="1"/>
          </p:cNvSpPr>
          <p:nvPr>
            <p:ph type="subTitle" idx="5"/>
          </p:nvPr>
        </p:nvSpPr>
        <p:spPr>
          <a:xfrm>
            <a:off x="3484350" y="2626375"/>
            <a:ext cx="2175300" cy="49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068" name="Google Shape;1068;p21"/>
          <p:cNvSpPr txBox="1">
            <a:spLocks noGrp="1"/>
          </p:cNvSpPr>
          <p:nvPr>
            <p:ph type="subTitle" idx="6"/>
          </p:nvPr>
        </p:nvSpPr>
        <p:spPr>
          <a:xfrm>
            <a:off x="6031075" y="2626375"/>
            <a:ext cx="2175300" cy="49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1069" name="Google Shape;1069;p21"/>
          <p:cNvGrpSpPr/>
          <p:nvPr/>
        </p:nvGrpSpPr>
        <p:grpSpPr>
          <a:xfrm>
            <a:off x="151300" y="102711"/>
            <a:ext cx="8924001" cy="4876024"/>
            <a:chOff x="151300" y="102711"/>
            <a:chExt cx="8924001" cy="4876024"/>
          </a:xfrm>
        </p:grpSpPr>
        <p:sp>
          <p:nvSpPr>
            <p:cNvPr id="1070" name="Google Shape;1070;p21"/>
            <p:cNvSpPr/>
            <p:nvPr/>
          </p:nvSpPr>
          <p:spPr>
            <a:xfrm>
              <a:off x="151300" y="659500"/>
              <a:ext cx="332700" cy="3327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1"/>
            <p:cNvSpPr/>
            <p:nvPr/>
          </p:nvSpPr>
          <p:spPr>
            <a:xfrm>
              <a:off x="8247975" y="4145275"/>
              <a:ext cx="250200" cy="2502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2" name="Google Shape;1072;p21"/>
            <p:cNvGrpSpPr/>
            <p:nvPr/>
          </p:nvGrpSpPr>
          <p:grpSpPr>
            <a:xfrm>
              <a:off x="8498184" y="3771866"/>
              <a:ext cx="577117" cy="523110"/>
              <a:chOff x="5752459" y="1744741"/>
              <a:chExt cx="577117" cy="523110"/>
            </a:xfrm>
          </p:grpSpPr>
          <p:sp>
            <p:nvSpPr>
              <p:cNvPr id="1073" name="Google Shape;1073;p21"/>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1"/>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5" name="Google Shape;1075;p21"/>
              <p:cNvGrpSpPr/>
              <p:nvPr/>
            </p:nvGrpSpPr>
            <p:grpSpPr>
              <a:xfrm>
                <a:off x="5876129" y="1859008"/>
                <a:ext cx="343285" cy="332191"/>
                <a:chOff x="5876129" y="1859008"/>
                <a:chExt cx="343285" cy="332191"/>
              </a:xfrm>
            </p:grpSpPr>
            <p:sp>
              <p:nvSpPr>
                <p:cNvPr id="1076" name="Google Shape;1076;p21"/>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1"/>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1"/>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1"/>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80" name="Google Shape;1080;p21"/>
            <p:cNvGrpSpPr/>
            <p:nvPr/>
          </p:nvGrpSpPr>
          <p:grpSpPr>
            <a:xfrm>
              <a:off x="8090870" y="4361695"/>
              <a:ext cx="679822" cy="484604"/>
              <a:chOff x="5497632" y="1159795"/>
              <a:chExt cx="679822" cy="484604"/>
            </a:xfrm>
          </p:grpSpPr>
          <p:sp>
            <p:nvSpPr>
              <p:cNvPr id="1081" name="Google Shape;1081;p21"/>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1"/>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1"/>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1"/>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5" name="Google Shape;1085;p21"/>
            <p:cNvGrpSpPr/>
            <p:nvPr/>
          </p:nvGrpSpPr>
          <p:grpSpPr>
            <a:xfrm>
              <a:off x="211357" y="916240"/>
              <a:ext cx="387027" cy="554604"/>
              <a:chOff x="2511197" y="2270995"/>
              <a:chExt cx="614915" cy="881164"/>
            </a:xfrm>
          </p:grpSpPr>
          <p:sp>
            <p:nvSpPr>
              <p:cNvPr id="1086" name="Google Shape;1086;p21"/>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1"/>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1"/>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1"/>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1"/>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1"/>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1"/>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1"/>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1"/>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5" name="Google Shape;1095;p21"/>
            <p:cNvGrpSpPr/>
            <p:nvPr/>
          </p:nvGrpSpPr>
          <p:grpSpPr>
            <a:xfrm>
              <a:off x="279424" y="102711"/>
              <a:ext cx="658200" cy="663138"/>
              <a:chOff x="2235848" y="1207369"/>
              <a:chExt cx="793012" cy="798961"/>
            </a:xfrm>
          </p:grpSpPr>
          <p:sp>
            <p:nvSpPr>
              <p:cNvPr id="1096" name="Google Shape;1096;p21"/>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1"/>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8" name="Google Shape;1098;p21"/>
              <p:cNvGrpSpPr/>
              <p:nvPr/>
            </p:nvGrpSpPr>
            <p:grpSpPr>
              <a:xfrm>
                <a:off x="2291377" y="1249060"/>
                <a:ext cx="678668" cy="431239"/>
                <a:chOff x="2291377" y="1249060"/>
                <a:chExt cx="678668" cy="431239"/>
              </a:xfrm>
            </p:grpSpPr>
            <p:sp>
              <p:nvSpPr>
                <p:cNvPr id="1099" name="Google Shape;1099;p21"/>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1"/>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1"/>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1"/>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1"/>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1"/>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1"/>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1"/>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1"/>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1"/>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1"/>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1"/>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1"/>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1"/>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1"/>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1"/>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1"/>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1"/>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1"/>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1"/>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1"/>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1"/>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1"/>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22" name="Google Shape;1122;p21"/>
            <p:cNvGrpSpPr/>
            <p:nvPr/>
          </p:nvGrpSpPr>
          <p:grpSpPr>
            <a:xfrm>
              <a:off x="8586426" y="4728503"/>
              <a:ext cx="279935" cy="250232"/>
              <a:chOff x="4426251" y="1823065"/>
              <a:chExt cx="279935" cy="250232"/>
            </a:xfrm>
          </p:grpSpPr>
          <p:sp>
            <p:nvSpPr>
              <p:cNvPr id="1123" name="Google Shape;1123;p21"/>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1"/>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50" y="5395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Maven Pro ExtraBold"/>
              <a:buNone/>
              <a:defRPr sz="3500">
                <a:solidFill>
                  <a:schemeClr val="dk1"/>
                </a:solidFill>
                <a:latin typeface="Maven Pro ExtraBold"/>
                <a:ea typeface="Maven Pro ExtraBold"/>
                <a:cs typeface="Maven Pro ExtraBold"/>
                <a:sym typeface="Maven Pro ExtraBold"/>
              </a:defRPr>
            </a:lvl1pPr>
            <a:lvl2pPr lvl="1"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2pPr>
            <a:lvl3pPr lvl="2"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3pPr>
            <a:lvl4pPr lvl="3"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4pPr>
            <a:lvl5pPr lvl="4"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5pPr>
            <a:lvl6pPr lvl="5"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6pPr>
            <a:lvl7pPr lvl="6"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7pPr>
            <a:lvl8pPr lvl="7"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8pPr>
            <a:lvl9pPr lvl="8"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713225" y="1289450"/>
            <a:ext cx="7717500" cy="32793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1pPr>
            <a:lvl2pPr marL="914400" lvl="1"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2pPr>
            <a:lvl3pPr marL="1371600" lvl="2"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3pPr>
            <a:lvl4pPr marL="1828800" lvl="3"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4pPr>
            <a:lvl5pPr marL="2286000" lvl="4"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5pPr>
            <a:lvl6pPr marL="2743200" lvl="5"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6pPr>
            <a:lvl7pPr marL="3200400" lvl="6"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7pPr>
            <a:lvl8pPr marL="3657600" lvl="7"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8pPr>
            <a:lvl9pPr marL="4114800" lvl="8"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5" r:id="rId5"/>
    <p:sldLayoutId id="2147483658" r:id="rId6"/>
    <p:sldLayoutId id="2147483659" r:id="rId7"/>
    <p:sldLayoutId id="2147483665" r:id="rId8"/>
    <p:sldLayoutId id="2147483667" r:id="rId9"/>
    <p:sldLayoutId id="2147483668" r:id="rId10"/>
    <p:sldLayoutId id="2147483670" r:id="rId11"/>
    <p:sldLayoutId id="2147483675" r:id="rId12"/>
    <p:sldLayoutId id="2147483678" r:id="rId13"/>
    <p:sldLayoutId id="2147483679"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67C22A-49F9-C2D9-805E-13764522F348}"/>
              </a:ext>
            </a:extLst>
          </p:cNvPr>
          <p:cNvSpPr>
            <a:spLocks noGrp="1"/>
          </p:cNvSpPr>
          <p:nvPr>
            <p:ph type="title"/>
          </p:nvPr>
        </p:nvSpPr>
        <p:spPr>
          <a:xfrm>
            <a:off x="628650" y="273844"/>
            <a:ext cx="7886700" cy="99417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55C66C-3BF6-EB6F-A82A-B0C41990BF7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A7A9E0-F7CE-836A-1A28-EFF74FE8384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3/3/2025</a:t>
            </a:fld>
            <a:endParaRPr lang="en-US"/>
          </a:p>
        </p:txBody>
      </p:sp>
      <p:sp>
        <p:nvSpPr>
          <p:cNvPr id="5" name="Footer Placeholder 4">
            <a:extLst>
              <a:ext uri="{FF2B5EF4-FFF2-40B4-BE49-F238E27FC236}">
                <a16:creationId xmlns:a16="http://schemas.microsoft.com/office/drawing/2014/main" id="{DAB6C4E1-F697-ED74-29F6-485498885737}"/>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171E97-166E-0849-84B8-91656DFC886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6925940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spd="med">
    <p:push dir="u"/>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hyperlink" Target="https://tailieugiaovien.edu.vn/subject_lesson/toan-9/" TargetMode="Externa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grpSp>
        <p:nvGrpSpPr>
          <p:cNvPr id="1876" name="Google Shape;1876;p37"/>
          <p:cNvGrpSpPr/>
          <p:nvPr/>
        </p:nvGrpSpPr>
        <p:grpSpPr>
          <a:xfrm>
            <a:off x="7789761" y="2588588"/>
            <a:ext cx="1542989" cy="2556863"/>
            <a:chOff x="6145448" y="106155"/>
            <a:chExt cx="2851637" cy="4742495"/>
          </a:xfrm>
        </p:grpSpPr>
        <p:sp>
          <p:nvSpPr>
            <p:cNvPr id="1877" name="Google Shape;1877;p37"/>
            <p:cNvSpPr/>
            <p:nvPr/>
          </p:nvSpPr>
          <p:spPr>
            <a:xfrm>
              <a:off x="6394875" y="4689650"/>
              <a:ext cx="2205600" cy="1590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8" name="Google Shape;1878;p37"/>
            <p:cNvGrpSpPr/>
            <p:nvPr/>
          </p:nvGrpSpPr>
          <p:grpSpPr>
            <a:xfrm>
              <a:off x="7220320" y="834167"/>
              <a:ext cx="554708" cy="888861"/>
              <a:chOff x="5029670" y="1742067"/>
              <a:chExt cx="554708" cy="888861"/>
            </a:xfrm>
          </p:grpSpPr>
          <p:sp>
            <p:nvSpPr>
              <p:cNvPr id="1879" name="Google Shape;1879;p37"/>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7"/>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7"/>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7"/>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7"/>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7"/>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7"/>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7"/>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7" name="Google Shape;1887;p37"/>
            <p:cNvGrpSpPr/>
            <p:nvPr/>
          </p:nvGrpSpPr>
          <p:grpSpPr>
            <a:xfrm>
              <a:off x="6467342" y="352445"/>
              <a:ext cx="510540" cy="657406"/>
              <a:chOff x="5578942" y="2478983"/>
              <a:chExt cx="510540" cy="657406"/>
            </a:xfrm>
          </p:grpSpPr>
          <p:sp>
            <p:nvSpPr>
              <p:cNvPr id="1888" name="Google Shape;1888;p37"/>
              <p:cNvSpPr/>
              <p:nvPr/>
            </p:nvSpPr>
            <p:spPr>
              <a:xfrm>
                <a:off x="5802061" y="2478983"/>
                <a:ext cx="66625" cy="388919"/>
              </a:xfrm>
              <a:custGeom>
                <a:avLst/>
                <a:gdLst/>
                <a:ahLst/>
                <a:cxnLst/>
                <a:rect l="l" t="t" r="r" b="b"/>
                <a:pathLst>
                  <a:path w="2990" h="17454" extrusionOk="0">
                    <a:moveTo>
                      <a:pt x="797" y="1"/>
                    </a:moveTo>
                    <a:cubicBezTo>
                      <a:pt x="796" y="1"/>
                      <a:pt x="794" y="1"/>
                      <a:pt x="792" y="1"/>
                    </a:cubicBezTo>
                    <a:cubicBezTo>
                      <a:pt x="134" y="227"/>
                      <a:pt x="165" y="1086"/>
                      <a:pt x="165" y="1086"/>
                    </a:cubicBezTo>
                    <a:lnTo>
                      <a:pt x="1" y="17453"/>
                    </a:lnTo>
                    <a:lnTo>
                      <a:pt x="2990" y="17024"/>
                    </a:lnTo>
                    <a:cubicBezTo>
                      <a:pt x="2990" y="17024"/>
                      <a:pt x="1199"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7"/>
              <p:cNvSpPr/>
              <p:nvPr/>
            </p:nvSpPr>
            <p:spPr>
              <a:xfrm>
                <a:off x="5792523" y="2842215"/>
                <a:ext cx="172088" cy="294174"/>
              </a:xfrm>
              <a:custGeom>
                <a:avLst/>
                <a:gdLst/>
                <a:ahLst/>
                <a:cxnLst/>
                <a:rect l="l" t="t" r="r" b="b"/>
                <a:pathLst>
                  <a:path w="7723" h="13202" extrusionOk="0">
                    <a:moveTo>
                      <a:pt x="3721" y="5570"/>
                    </a:moveTo>
                    <a:cubicBezTo>
                      <a:pt x="4829" y="5570"/>
                      <a:pt x="5788" y="6703"/>
                      <a:pt x="5886" y="8163"/>
                    </a:cubicBezTo>
                    <a:cubicBezTo>
                      <a:pt x="5988" y="9671"/>
                      <a:pt x="5135" y="10957"/>
                      <a:pt x="3980" y="11034"/>
                    </a:cubicBezTo>
                    <a:cubicBezTo>
                      <a:pt x="3944" y="11037"/>
                      <a:pt x="3908" y="11038"/>
                      <a:pt x="3872" y="11038"/>
                    </a:cubicBezTo>
                    <a:cubicBezTo>
                      <a:pt x="2763" y="11038"/>
                      <a:pt x="1803" y="9905"/>
                      <a:pt x="1705" y="8445"/>
                    </a:cubicBezTo>
                    <a:cubicBezTo>
                      <a:pt x="1602" y="6936"/>
                      <a:pt x="2455" y="5651"/>
                      <a:pt x="3611" y="5574"/>
                    </a:cubicBezTo>
                    <a:cubicBezTo>
                      <a:pt x="3648" y="5571"/>
                      <a:pt x="3684" y="5570"/>
                      <a:pt x="3721" y="5570"/>
                    </a:cubicBezTo>
                    <a:close/>
                    <a:moveTo>
                      <a:pt x="2545" y="1"/>
                    </a:moveTo>
                    <a:cubicBezTo>
                      <a:pt x="1415" y="1"/>
                      <a:pt x="204" y="672"/>
                      <a:pt x="204" y="672"/>
                    </a:cubicBezTo>
                    <a:cubicBezTo>
                      <a:pt x="204" y="672"/>
                      <a:pt x="1" y="7843"/>
                      <a:pt x="49" y="8556"/>
                    </a:cubicBezTo>
                    <a:cubicBezTo>
                      <a:pt x="226" y="11172"/>
                      <a:pt x="1942" y="13201"/>
                      <a:pt x="3929" y="13201"/>
                    </a:cubicBezTo>
                    <a:cubicBezTo>
                      <a:pt x="3994" y="13201"/>
                      <a:pt x="4059" y="13199"/>
                      <a:pt x="4125" y="13195"/>
                    </a:cubicBezTo>
                    <a:cubicBezTo>
                      <a:pt x="6194" y="13055"/>
                      <a:pt x="7723" y="10753"/>
                      <a:pt x="7540" y="8051"/>
                    </a:cubicBezTo>
                    <a:cubicBezTo>
                      <a:pt x="7387" y="5780"/>
                      <a:pt x="6073" y="3952"/>
                      <a:pt x="4429" y="3510"/>
                    </a:cubicBezTo>
                    <a:cubicBezTo>
                      <a:pt x="4328" y="2974"/>
                      <a:pt x="3843" y="441"/>
                      <a:pt x="3642" y="302"/>
                    </a:cubicBezTo>
                    <a:cubicBezTo>
                      <a:pt x="3323" y="82"/>
                      <a:pt x="2938" y="1"/>
                      <a:pt x="2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7"/>
              <p:cNvSpPr/>
              <p:nvPr/>
            </p:nvSpPr>
            <p:spPr>
              <a:xfrm>
                <a:off x="5801815" y="2555725"/>
                <a:ext cx="287667" cy="311019"/>
              </a:xfrm>
              <a:custGeom>
                <a:avLst/>
                <a:gdLst/>
                <a:ahLst/>
                <a:cxnLst/>
                <a:rect l="l" t="t" r="r" b="b"/>
                <a:pathLst>
                  <a:path w="12910" h="13958" extrusionOk="0">
                    <a:moveTo>
                      <a:pt x="12529" y="0"/>
                    </a:moveTo>
                    <a:cubicBezTo>
                      <a:pt x="11976" y="0"/>
                      <a:pt x="0" y="11724"/>
                      <a:pt x="0" y="11724"/>
                    </a:cubicBezTo>
                    <a:lnTo>
                      <a:pt x="2030" y="13958"/>
                    </a:lnTo>
                    <a:lnTo>
                      <a:pt x="12338" y="1245"/>
                    </a:lnTo>
                    <a:cubicBezTo>
                      <a:pt x="12338" y="1245"/>
                      <a:pt x="12910" y="603"/>
                      <a:pt x="12547" y="9"/>
                    </a:cubicBezTo>
                    <a:cubicBezTo>
                      <a:pt x="12543" y="3"/>
                      <a:pt x="12538" y="0"/>
                      <a:pt x="12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7"/>
              <p:cNvSpPr/>
              <p:nvPr/>
            </p:nvSpPr>
            <p:spPr>
              <a:xfrm>
                <a:off x="5790986" y="2849457"/>
                <a:ext cx="32956" cy="28856"/>
              </a:xfrm>
              <a:custGeom>
                <a:avLst/>
                <a:gdLst/>
                <a:ahLst/>
                <a:cxnLst/>
                <a:rect l="l" t="t" r="r" b="b"/>
                <a:pathLst>
                  <a:path w="1479" h="1295" extrusionOk="0">
                    <a:moveTo>
                      <a:pt x="740" y="0"/>
                    </a:moveTo>
                    <a:cubicBezTo>
                      <a:pt x="517" y="0"/>
                      <a:pt x="300" y="115"/>
                      <a:pt x="180" y="322"/>
                    </a:cubicBezTo>
                    <a:cubicBezTo>
                      <a:pt x="0" y="631"/>
                      <a:pt x="104" y="1027"/>
                      <a:pt x="414" y="1207"/>
                    </a:cubicBezTo>
                    <a:cubicBezTo>
                      <a:pt x="516" y="1266"/>
                      <a:pt x="628" y="1295"/>
                      <a:pt x="739" y="1295"/>
                    </a:cubicBezTo>
                    <a:cubicBezTo>
                      <a:pt x="962" y="1295"/>
                      <a:pt x="1179" y="1180"/>
                      <a:pt x="1299" y="974"/>
                    </a:cubicBezTo>
                    <a:cubicBezTo>
                      <a:pt x="1478" y="665"/>
                      <a:pt x="1375" y="269"/>
                      <a:pt x="1065" y="88"/>
                    </a:cubicBezTo>
                    <a:cubicBezTo>
                      <a:pt x="963" y="29"/>
                      <a:pt x="850" y="0"/>
                      <a:pt x="740" y="0"/>
                    </a:cubicBezTo>
                    <a:close/>
                  </a:path>
                </a:pathLst>
              </a:custGeom>
              <a:solidFill>
                <a:srgbClr val="A4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7"/>
              <p:cNvSpPr/>
              <p:nvPr/>
            </p:nvSpPr>
            <p:spPr>
              <a:xfrm>
                <a:off x="5578942" y="2806518"/>
                <a:ext cx="278754" cy="233186"/>
              </a:xfrm>
              <a:custGeom>
                <a:avLst/>
                <a:gdLst/>
                <a:ahLst/>
                <a:cxnLst/>
                <a:rect l="l" t="t" r="r" b="b"/>
                <a:pathLst>
                  <a:path w="12510" h="10465" extrusionOk="0">
                    <a:moveTo>
                      <a:pt x="5510" y="3613"/>
                    </a:moveTo>
                    <a:cubicBezTo>
                      <a:pt x="5986" y="3613"/>
                      <a:pt x="6428" y="3765"/>
                      <a:pt x="6762" y="4081"/>
                    </a:cubicBezTo>
                    <a:cubicBezTo>
                      <a:pt x="7601" y="4879"/>
                      <a:pt x="7440" y="6412"/>
                      <a:pt x="6400" y="7509"/>
                    </a:cubicBezTo>
                    <a:cubicBezTo>
                      <a:pt x="5773" y="8171"/>
                      <a:pt x="4970" y="8521"/>
                      <a:pt x="4247" y="8521"/>
                    </a:cubicBezTo>
                    <a:cubicBezTo>
                      <a:pt x="3771" y="8521"/>
                      <a:pt x="3329" y="8369"/>
                      <a:pt x="2995" y="8053"/>
                    </a:cubicBezTo>
                    <a:cubicBezTo>
                      <a:pt x="2156" y="7256"/>
                      <a:pt x="2317" y="5723"/>
                      <a:pt x="3357" y="4625"/>
                    </a:cubicBezTo>
                    <a:cubicBezTo>
                      <a:pt x="3984" y="3964"/>
                      <a:pt x="4787" y="3613"/>
                      <a:pt x="5510" y="3613"/>
                    </a:cubicBezTo>
                    <a:close/>
                    <a:moveTo>
                      <a:pt x="10091" y="0"/>
                    </a:moveTo>
                    <a:cubicBezTo>
                      <a:pt x="9828" y="0"/>
                      <a:pt x="7862" y="1623"/>
                      <a:pt x="7446" y="1969"/>
                    </a:cubicBezTo>
                    <a:cubicBezTo>
                      <a:pt x="7008" y="1769"/>
                      <a:pt x="6519" y="1671"/>
                      <a:pt x="6008" y="1671"/>
                    </a:cubicBezTo>
                    <a:cubicBezTo>
                      <a:pt x="4714" y="1671"/>
                      <a:pt x="3276" y="2300"/>
                      <a:pt x="2154" y="3484"/>
                    </a:cubicBezTo>
                    <a:cubicBezTo>
                      <a:pt x="290" y="5448"/>
                      <a:pt x="0" y="8198"/>
                      <a:pt x="1505" y="9625"/>
                    </a:cubicBezTo>
                    <a:cubicBezTo>
                      <a:pt x="2102" y="10192"/>
                      <a:pt x="2893" y="10464"/>
                      <a:pt x="3745" y="10464"/>
                    </a:cubicBezTo>
                    <a:cubicBezTo>
                      <a:pt x="5040" y="10464"/>
                      <a:pt x="6479" y="9835"/>
                      <a:pt x="7602" y="8650"/>
                    </a:cubicBezTo>
                    <a:cubicBezTo>
                      <a:pt x="8094" y="8132"/>
                      <a:pt x="12509" y="2478"/>
                      <a:pt x="12509" y="2478"/>
                    </a:cubicBezTo>
                    <a:cubicBezTo>
                      <a:pt x="12509" y="2478"/>
                      <a:pt x="11591" y="134"/>
                      <a:pt x="10096" y="0"/>
                    </a:cubicBezTo>
                    <a:cubicBezTo>
                      <a:pt x="10095" y="0"/>
                      <a:pt x="10093" y="0"/>
                      <a:pt x="100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7"/>
              <p:cNvSpPr/>
              <p:nvPr/>
            </p:nvSpPr>
            <p:spPr>
              <a:xfrm>
                <a:off x="5774564" y="2843262"/>
                <a:ext cx="44766" cy="40287"/>
              </a:xfrm>
              <a:custGeom>
                <a:avLst/>
                <a:gdLst/>
                <a:ahLst/>
                <a:cxnLst/>
                <a:rect l="l" t="t" r="r" b="b"/>
                <a:pathLst>
                  <a:path w="2009" h="1808" extrusionOk="0">
                    <a:moveTo>
                      <a:pt x="1004" y="0"/>
                    </a:moveTo>
                    <a:cubicBezTo>
                      <a:pt x="608" y="0"/>
                      <a:pt x="245" y="262"/>
                      <a:pt x="134" y="663"/>
                    </a:cubicBezTo>
                    <a:cubicBezTo>
                      <a:pt x="1" y="1144"/>
                      <a:pt x="281" y="1641"/>
                      <a:pt x="764" y="1775"/>
                    </a:cubicBezTo>
                    <a:cubicBezTo>
                      <a:pt x="845" y="1797"/>
                      <a:pt x="926" y="1808"/>
                      <a:pt x="1006" y="1808"/>
                    </a:cubicBezTo>
                    <a:cubicBezTo>
                      <a:pt x="1401" y="1808"/>
                      <a:pt x="1765" y="1545"/>
                      <a:pt x="1876" y="1145"/>
                    </a:cubicBezTo>
                    <a:cubicBezTo>
                      <a:pt x="2008" y="664"/>
                      <a:pt x="1726" y="167"/>
                      <a:pt x="1246" y="33"/>
                    </a:cubicBezTo>
                    <a:cubicBezTo>
                      <a:pt x="1165" y="11"/>
                      <a:pt x="1084" y="0"/>
                      <a:pt x="1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7"/>
              <p:cNvSpPr/>
              <p:nvPr/>
            </p:nvSpPr>
            <p:spPr>
              <a:xfrm>
                <a:off x="5782140" y="2850081"/>
                <a:ext cx="29613" cy="26672"/>
              </a:xfrm>
              <a:custGeom>
                <a:avLst/>
                <a:gdLst/>
                <a:ahLst/>
                <a:cxnLst/>
                <a:rect l="l" t="t" r="r" b="b"/>
                <a:pathLst>
                  <a:path w="1329" h="1197" extrusionOk="0">
                    <a:moveTo>
                      <a:pt x="664" y="1"/>
                    </a:moveTo>
                    <a:cubicBezTo>
                      <a:pt x="402" y="1"/>
                      <a:pt x="161" y="173"/>
                      <a:pt x="88" y="439"/>
                    </a:cubicBezTo>
                    <a:cubicBezTo>
                      <a:pt x="0" y="758"/>
                      <a:pt x="186" y="1086"/>
                      <a:pt x="505" y="1175"/>
                    </a:cubicBezTo>
                    <a:cubicBezTo>
                      <a:pt x="558" y="1189"/>
                      <a:pt x="611" y="1196"/>
                      <a:pt x="663" y="1196"/>
                    </a:cubicBezTo>
                    <a:cubicBezTo>
                      <a:pt x="925" y="1196"/>
                      <a:pt x="1167" y="1023"/>
                      <a:pt x="1241" y="758"/>
                    </a:cubicBezTo>
                    <a:cubicBezTo>
                      <a:pt x="1328" y="439"/>
                      <a:pt x="1142" y="109"/>
                      <a:pt x="822" y="22"/>
                    </a:cubicBezTo>
                    <a:cubicBezTo>
                      <a:pt x="770" y="7"/>
                      <a:pt x="716"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7"/>
              <p:cNvSpPr/>
              <p:nvPr/>
            </p:nvSpPr>
            <p:spPr>
              <a:xfrm>
                <a:off x="5791810" y="2850281"/>
                <a:ext cx="10673" cy="26360"/>
              </a:xfrm>
              <a:custGeom>
                <a:avLst/>
                <a:gdLst/>
                <a:ahLst/>
                <a:cxnLst/>
                <a:rect l="l" t="t" r="r" b="b"/>
                <a:pathLst>
                  <a:path w="479" h="1183" extrusionOk="0">
                    <a:moveTo>
                      <a:pt x="316" y="0"/>
                    </a:moveTo>
                    <a:lnTo>
                      <a:pt x="1" y="1138"/>
                    </a:lnTo>
                    <a:cubicBezTo>
                      <a:pt x="23" y="1148"/>
                      <a:pt x="46" y="1159"/>
                      <a:pt x="71" y="1166"/>
                    </a:cubicBezTo>
                    <a:cubicBezTo>
                      <a:pt x="102" y="1175"/>
                      <a:pt x="134" y="1178"/>
                      <a:pt x="164" y="1182"/>
                    </a:cubicBezTo>
                    <a:lnTo>
                      <a:pt x="478" y="48"/>
                    </a:lnTo>
                    <a:cubicBezTo>
                      <a:pt x="450" y="34"/>
                      <a:pt x="420" y="22"/>
                      <a:pt x="390" y="13"/>
                    </a:cubicBezTo>
                    <a:cubicBezTo>
                      <a:pt x="365" y="6"/>
                      <a:pt x="340" y="3"/>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6" name="Google Shape;1896;p37"/>
              <p:cNvGrpSpPr/>
              <p:nvPr/>
            </p:nvGrpSpPr>
            <p:grpSpPr>
              <a:xfrm>
                <a:off x="5803732" y="2564727"/>
                <a:ext cx="252754" cy="252842"/>
                <a:chOff x="5803732" y="2564727"/>
                <a:chExt cx="252754" cy="252842"/>
              </a:xfrm>
            </p:grpSpPr>
            <p:sp>
              <p:nvSpPr>
                <p:cNvPr id="1897" name="Google Shape;1897;p37"/>
                <p:cNvSpPr/>
                <p:nvPr/>
              </p:nvSpPr>
              <p:spPr>
                <a:xfrm>
                  <a:off x="5804690" y="2564727"/>
                  <a:ext cx="32911" cy="40799"/>
                </a:xfrm>
                <a:custGeom>
                  <a:avLst/>
                  <a:gdLst/>
                  <a:ahLst/>
                  <a:cxnLst/>
                  <a:rect l="l" t="t" r="r" b="b"/>
                  <a:pathLst>
                    <a:path w="1477" h="1831" extrusionOk="0">
                      <a:moveTo>
                        <a:pt x="1352" y="1"/>
                      </a:moveTo>
                      <a:lnTo>
                        <a:pt x="11" y="792"/>
                      </a:lnTo>
                      <a:lnTo>
                        <a:pt x="0" y="1831"/>
                      </a:lnTo>
                      <a:lnTo>
                        <a:pt x="0" y="1831"/>
                      </a:lnTo>
                      <a:lnTo>
                        <a:pt x="1476" y="962"/>
                      </a:lnTo>
                      <a:cubicBezTo>
                        <a:pt x="1435" y="633"/>
                        <a:pt x="1394" y="311"/>
                        <a:pt x="1352"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7"/>
                <p:cNvSpPr/>
                <p:nvPr/>
              </p:nvSpPr>
              <p:spPr>
                <a:xfrm>
                  <a:off x="5803732" y="2621192"/>
                  <a:ext cx="44520" cy="79103"/>
                </a:xfrm>
                <a:custGeom>
                  <a:avLst/>
                  <a:gdLst/>
                  <a:ahLst/>
                  <a:cxnLst/>
                  <a:rect l="l" t="t" r="r" b="b"/>
                  <a:pathLst>
                    <a:path w="1998" h="3550" extrusionOk="0">
                      <a:moveTo>
                        <a:pt x="1714" y="1"/>
                      </a:moveTo>
                      <a:lnTo>
                        <a:pt x="25" y="994"/>
                      </a:lnTo>
                      <a:lnTo>
                        <a:pt x="1" y="3550"/>
                      </a:lnTo>
                      <a:lnTo>
                        <a:pt x="1997" y="2375"/>
                      </a:lnTo>
                      <a:cubicBezTo>
                        <a:pt x="1903" y="1577"/>
                        <a:pt x="1810" y="776"/>
                        <a:pt x="1714"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7"/>
                <p:cNvSpPr/>
                <p:nvPr/>
              </p:nvSpPr>
              <p:spPr>
                <a:xfrm>
                  <a:off x="6017758" y="2582910"/>
                  <a:ext cx="38727" cy="59004"/>
                </a:xfrm>
                <a:custGeom>
                  <a:avLst/>
                  <a:gdLst/>
                  <a:ahLst/>
                  <a:cxnLst/>
                  <a:rect l="l" t="t" r="r" b="b"/>
                  <a:pathLst>
                    <a:path w="1738" h="2648" extrusionOk="0">
                      <a:moveTo>
                        <a:pt x="1323" y="0"/>
                      </a:moveTo>
                      <a:cubicBezTo>
                        <a:pt x="935" y="350"/>
                        <a:pt x="487" y="759"/>
                        <a:pt x="0" y="1210"/>
                      </a:cubicBezTo>
                      <a:lnTo>
                        <a:pt x="520" y="2647"/>
                      </a:lnTo>
                      <a:lnTo>
                        <a:pt x="1738" y="1147"/>
                      </a:lnTo>
                      <a:lnTo>
                        <a:pt x="1323"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7"/>
                <p:cNvSpPr/>
                <p:nvPr/>
              </p:nvSpPr>
              <p:spPr>
                <a:xfrm>
                  <a:off x="5928560" y="2679194"/>
                  <a:ext cx="32644" cy="64775"/>
                </a:xfrm>
                <a:custGeom>
                  <a:avLst/>
                  <a:gdLst/>
                  <a:ahLst/>
                  <a:cxnLst/>
                  <a:rect l="l" t="t" r="r" b="b"/>
                  <a:pathLst>
                    <a:path w="1465" h="2907" extrusionOk="0">
                      <a:moveTo>
                        <a:pt x="704" y="1"/>
                      </a:moveTo>
                      <a:cubicBezTo>
                        <a:pt x="469" y="224"/>
                        <a:pt x="234" y="449"/>
                        <a:pt x="0" y="673"/>
                      </a:cubicBezTo>
                      <a:lnTo>
                        <a:pt x="810" y="2906"/>
                      </a:lnTo>
                      <a:lnTo>
                        <a:pt x="1464" y="2098"/>
                      </a:lnTo>
                      <a:lnTo>
                        <a:pt x="704" y="1"/>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7"/>
                <p:cNvSpPr/>
                <p:nvPr/>
              </p:nvSpPr>
              <p:spPr>
                <a:xfrm>
                  <a:off x="5864542" y="2718723"/>
                  <a:ext cx="58269" cy="98845"/>
                </a:xfrm>
                <a:custGeom>
                  <a:avLst/>
                  <a:gdLst/>
                  <a:ahLst/>
                  <a:cxnLst/>
                  <a:rect l="l" t="t" r="r" b="b"/>
                  <a:pathLst>
                    <a:path w="2615" h="4436" extrusionOk="0">
                      <a:moveTo>
                        <a:pt x="1726" y="0"/>
                      </a:moveTo>
                      <a:cubicBezTo>
                        <a:pt x="1120" y="584"/>
                        <a:pt x="536" y="1149"/>
                        <a:pt x="1" y="1667"/>
                      </a:cubicBezTo>
                      <a:lnTo>
                        <a:pt x="1005" y="4436"/>
                      </a:lnTo>
                      <a:lnTo>
                        <a:pt x="2615" y="2450"/>
                      </a:lnTo>
                      <a:lnTo>
                        <a:pt x="1726"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02" name="Google Shape;1902;p37"/>
            <p:cNvGrpSpPr/>
            <p:nvPr/>
          </p:nvGrpSpPr>
          <p:grpSpPr>
            <a:xfrm>
              <a:off x="8204073" y="539494"/>
              <a:ext cx="793012" cy="798961"/>
              <a:chOff x="2235848" y="1207369"/>
              <a:chExt cx="793012" cy="798961"/>
            </a:xfrm>
          </p:grpSpPr>
          <p:sp>
            <p:nvSpPr>
              <p:cNvPr id="1903" name="Google Shape;1903;p37"/>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7"/>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5" name="Google Shape;1905;p37"/>
              <p:cNvGrpSpPr/>
              <p:nvPr/>
            </p:nvGrpSpPr>
            <p:grpSpPr>
              <a:xfrm>
                <a:off x="2291377" y="1249060"/>
                <a:ext cx="678668" cy="431239"/>
                <a:chOff x="2291377" y="1249060"/>
                <a:chExt cx="678668" cy="431239"/>
              </a:xfrm>
            </p:grpSpPr>
            <p:sp>
              <p:nvSpPr>
                <p:cNvPr id="1906" name="Google Shape;1906;p37"/>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7"/>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7"/>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7"/>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7"/>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7"/>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7"/>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7"/>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7"/>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7"/>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7"/>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7"/>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7"/>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7"/>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7"/>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7"/>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7"/>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7"/>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7"/>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7"/>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7"/>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7"/>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7"/>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29" name="Google Shape;1929;p37"/>
            <p:cNvGrpSpPr/>
            <p:nvPr/>
          </p:nvGrpSpPr>
          <p:grpSpPr>
            <a:xfrm>
              <a:off x="6394869" y="1928475"/>
              <a:ext cx="2337472" cy="2843097"/>
              <a:chOff x="2903598" y="83200"/>
              <a:chExt cx="710888" cy="864663"/>
            </a:xfrm>
          </p:grpSpPr>
          <p:sp>
            <p:nvSpPr>
              <p:cNvPr id="1930" name="Google Shape;1930;p37"/>
              <p:cNvSpPr/>
              <p:nvPr/>
            </p:nvSpPr>
            <p:spPr>
              <a:xfrm>
                <a:off x="3063878" y="398658"/>
                <a:ext cx="329536" cy="292948"/>
              </a:xfrm>
              <a:custGeom>
                <a:avLst/>
                <a:gdLst/>
                <a:ahLst/>
                <a:cxnLst/>
                <a:rect l="l" t="t" r="r" b="b"/>
                <a:pathLst>
                  <a:path w="14789" h="13147" extrusionOk="0">
                    <a:moveTo>
                      <a:pt x="442" y="0"/>
                    </a:moveTo>
                    <a:cubicBezTo>
                      <a:pt x="198" y="0"/>
                      <a:pt x="0" y="198"/>
                      <a:pt x="0" y="443"/>
                    </a:cubicBezTo>
                    <a:lnTo>
                      <a:pt x="0" y="12706"/>
                    </a:lnTo>
                    <a:cubicBezTo>
                      <a:pt x="0" y="12949"/>
                      <a:pt x="198" y="13147"/>
                      <a:pt x="442" y="13147"/>
                    </a:cubicBezTo>
                    <a:lnTo>
                      <a:pt x="14347" y="13147"/>
                    </a:lnTo>
                    <a:cubicBezTo>
                      <a:pt x="14591" y="13147"/>
                      <a:pt x="14789" y="12949"/>
                      <a:pt x="14788" y="12706"/>
                    </a:cubicBezTo>
                    <a:lnTo>
                      <a:pt x="14788" y="443"/>
                    </a:lnTo>
                    <a:cubicBezTo>
                      <a:pt x="14788" y="198"/>
                      <a:pt x="14590" y="0"/>
                      <a:pt x="14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7"/>
              <p:cNvSpPr/>
              <p:nvPr/>
            </p:nvSpPr>
            <p:spPr>
              <a:xfrm>
                <a:off x="3076713" y="411114"/>
                <a:ext cx="303866" cy="268081"/>
              </a:xfrm>
              <a:custGeom>
                <a:avLst/>
                <a:gdLst/>
                <a:ahLst/>
                <a:cxnLst/>
                <a:rect l="l" t="t" r="r" b="b"/>
                <a:pathLst>
                  <a:path w="13637" h="12031" extrusionOk="0">
                    <a:moveTo>
                      <a:pt x="406" y="1"/>
                    </a:moveTo>
                    <a:cubicBezTo>
                      <a:pt x="182" y="1"/>
                      <a:pt x="1" y="183"/>
                      <a:pt x="1" y="407"/>
                    </a:cubicBezTo>
                    <a:lnTo>
                      <a:pt x="1" y="11625"/>
                    </a:lnTo>
                    <a:cubicBezTo>
                      <a:pt x="1" y="11849"/>
                      <a:pt x="182" y="12031"/>
                      <a:pt x="406" y="12031"/>
                    </a:cubicBezTo>
                    <a:lnTo>
                      <a:pt x="13229" y="12031"/>
                    </a:lnTo>
                    <a:cubicBezTo>
                      <a:pt x="13454" y="12031"/>
                      <a:pt x="13636" y="11848"/>
                      <a:pt x="13635" y="11625"/>
                    </a:cubicBezTo>
                    <a:lnTo>
                      <a:pt x="13635" y="407"/>
                    </a:lnTo>
                    <a:cubicBezTo>
                      <a:pt x="13635" y="183"/>
                      <a:pt x="13454" y="1"/>
                      <a:pt x="132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7"/>
              <p:cNvSpPr/>
              <p:nvPr/>
            </p:nvSpPr>
            <p:spPr>
              <a:xfrm>
                <a:off x="3299208" y="861472"/>
                <a:ext cx="130330" cy="67226"/>
              </a:xfrm>
              <a:custGeom>
                <a:avLst/>
                <a:gdLst/>
                <a:ahLst/>
                <a:cxnLst/>
                <a:rect l="l" t="t" r="r" b="b"/>
                <a:pathLst>
                  <a:path w="5849" h="3017" extrusionOk="0">
                    <a:moveTo>
                      <a:pt x="4061" y="1"/>
                    </a:moveTo>
                    <a:lnTo>
                      <a:pt x="282" y="852"/>
                    </a:lnTo>
                    <a:cubicBezTo>
                      <a:pt x="0" y="1525"/>
                      <a:pt x="330" y="3016"/>
                      <a:pt x="330" y="3016"/>
                    </a:cubicBezTo>
                    <a:lnTo>
                      <a:pt x="1227" y="2819"/>
                    </a:lnTo>
                    <a:lnTo>
                      <a:pt x="3538" y="2309"/>
                    </a:lnTo>
                    <a:lnTo>
                      <a:pt x="5849" y="1799"/>
                    </a:lnTo>
                    <a:cubicBezTo>
                      <a:pt x="5644" y="875"/>
                      <a:pt x="4926" y="197"/>
                      <a:pt x="40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7"/>
              <p:cNvSpPr/>
              <p:nvPr/>
            </p:nvSpPr>
            <p:spPr>
              <a:xfrm>
                <a:off x="3306539" y="901604"/>
                <a:ext cx="125272" cy="37635"/>
              </a:xfrm>
              <a:custGeom>
                <a:avLst/>
                <a:gdLst/>
                <a:ahLst/>
                <a:cxnLst/>
                <a:rect l="l" t="t" r="r" b="b"/>
                <a:pathLst>
                  <a:path w="5622" h="1689" extrusionOk="0">
                    <a:moveTo>
                      <a:pt x="5518" y="0"/>
                    </a:moveTo>
                    <a:lnTo>
                      <a:pt x="0" y="1217"/>
                    </a:lnTo>
                    <a:lnTo>
                      <a:pt x="104" y="1688"/>
                    </a:lnTo>
                    <a:lnTo>
                      <a:pt x="5621" y="471"/>
                    </a:lnTo>
                    <a:lnTo>
                      <a:pt x="55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7"/>
              <p:cNvSpPr/>
              <p:nvPr/>
            </p:nvSpPr>
            <p:spPr>
              <a:xfrm>
                <a:off x="3314070" y="880747"/>
                <a:ext cx="32844" cy="29992"/>
              </a:xfrm>
              <a:custGeom>
                <a:avLst/>
                <a:gdLst/>
                <a:ahLst/>
                <a:cxnLst/>
                <a:rect l="l" t="t" r="r" b="b"/>
                <a:pathLst>
                  <a:path w="1474" h="1346" extrusionOk="0">
                    <a:moveTo>
                      <a:pt x="738" y="1"/>
                    </a:moveTo>
                    <a:cubicBezTo>
                      <a:pt x="690" y="1"/>
                      <a:pt x="641" y="6"/>
                      <a:pt x="592" y="17"/>
                    </a:cubicBezTo>
                    <a:cubicBezTo>
                      <a:pt x="230" y="97"/>
                      <a:pt x="1" y="457"/>
                      <a:pt x="81" y="818"/>
                    </a:cubicBezTo>
                    <a:cubicBezTo>
                      <a:pt x="150" y="1131"/>
                      <a:pt x="428" y="1345"/>
                      <a:pt x="736" y="1345"/>
                    </a:cubicBezTo>
                    <a:cubicBezTo>
                      <a:pt x="784" y="1345"/>
                      <a:pt x="833" y="1340"/>
                      <a:pt x="882" y="1329"/>
                    </a:cubicBezTo>
                    <a:cubicBezTo>
                      <a:pt x="1244" y="1249"/>
                      <a:pt x="1473" y="891"/>
                      <a:pt x="1393" y="528"/>
                    </a:cubicBezTo>
                    <a:cubicBezTo>
                      <a:pt x="1324" y="215"/>
                      <a:pt x="1047" y="1"/>
                      <a:pt x="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7"/>
              <p:cNvSpPr/>
              <p:nvPr/>
            </p:nvSpPr>
            <p:spPr>
              <a:xfrm>
                <a:off x="3319418" y="885426"/>
                <a:ext cx="20433" cy="20210"/>
              </a:xfrm>
              <a:custGeom>
                <a:avLst/>
                <a:gdLst/>
                <a:ahLst/>
                <a:cxnLst/>
                <a:rect l="l" t="t" r="r" b="b"/>
                <a:pathLst>
                  <a:path w="917" h="907" extrusionOk="0">
                    <a:moveTo>
                      <a:pt x="393" y="0"/>
                    </a:moveTo>
                    <a:cubicBezTo>
                      <a:pt x="372" y="0"/>
                      <a:pt x="353" y="14"/>
                      <a:pt x="347" y="36"/>
                    </a:cubicBezTo>
                    <a:lnTo>
                      <a:pt x="292" y="264"/>
                    </a:lnTo>
                    <a:cubicBezTo>
                      <a:pt x="287" y="279"/>
                      <a:pt x="277" y="292"/>
                      <a:pt x="262" y="297"/>
                    </a:cubicBezTo>
                    <a:lnTo>
                      <a:pt x="43" y="380"/>
                    </a:lnTo>
                    <a:cubicBezTo>
                      <a:pt x="5" y="394"/>
                      <a:pt x="0" y="444"/>
                      <a:pt x="35" y="466"/>
                    </a:cubicBezTo>
                    <a:lnTo>
                      <a:pt x="234" y="588"/>
                    </a:lnTo>
                    <a:cubicBezTo>
                      <a:pt x="247" y="596"/>
                      <a:pt x="255" y="611"/>
                      <a:pt x="256" y="627"/>
                    </a:cubicBezTo>
                    <a:lnTo>
                      <a:pt x="267" y="861"/>
                    </a:lnTo>
                    <a:cubicBezTo>
                      <a:pt x="268" y="888"/>
                      <a:pt x="291" y="906"/>
                      <a:pt x="315" y="906"/>
                    </a:cubicBezTo>
                    <a:cubicBezTo>
                      <a:pt x="325" y="906"/>
                      <a:pt x="336" y="903"/>
                      <a:pt x="346" y="895"/>
                    </a:cubicBezTo>
                    <a:lnTo>
                      <a:pt x="524" y="744"/>
                    </a:lnTo>
                    <a:cubicBezTo>
                      <a:pt x="533" y="737"/>
                      <a:pt x="544" y="733"/>
                      <a:pt x="555" y="733"/>
                    </a:cubicBezTo>
                    <a:cubicBezTo>
                      <a:pt x="560" y="733"/>
                      <a:pt x="565" y="733"/>
                      <a:pt x="569" y="735"/>
                    </a:cubicBezTo>
                    <a:lnTo>
                      <a:pt x="794" y="796"/>
                    </a:lnTo>
                    <a:cubicBezTo>
                      <a:pt x="799" y="797"/>
                      <a:pt x="804" y="798"/>
                      <a:pt x="808" y="798"/>
                    </a:cubicBezTo>
                    <a:cubicBezTo>
                      <a:pt x="840" y="798"/>
                      <a:pt x="864" y="763"/>
                      <a:pt x="851" y="731"/>
                    </a:cubicBezTo>
                    <a:lnTo>
                      <a:pt x="763" y="516"/>
                    </a:lnTo>
                    <a:cubicBezTo>
                      <a:pt x="758" y="501"/>
                      <a:pt x="759" y="485"/>
                      <a:pt x="768" y="472"/>
                    </a:cubicBezTo>
                    <a:lnTo>
                      <a:pt x="896" y="277"/>
                    </a:lnTo>
                    <a:cubicBezTo>
                      <a:pt x="917" y="244"/>
                      <a:pt x="893" y="202"/>
                      <a:pt x="854" y="202"/>
                    </a:cubicBezTo>
                    <a:cubicBezTo>
                      <a:pt x="853" y="202"/>
                      <a:pt x="852" y="202"/>
                      <a:pt x="851" y="202"/>
                    </a:cubicBezTo>
                    <a:lnTo>
                      <a:pt x="619" y="220"/>
                    </a:lnTo>
                    <a:cubicBezTo>
                      <a:pt x="618" y="220"/>
                      <a:pt x="617" y="220"/>
                      <a:pt x="616" y="220"/>
                    </a:cubicBezTo>
                    <a:cubicBezTo>
                      <a:pt x="601" y="220"/>
                      <a:pt x="588" y="214"/>
                      <a:pt x="578" y="202"/>
                    </a:cubicBezTo>
                    <a:lnTo>
                      <a:pt x="432" y="20"/>
                    </a:lnTo>
                    <a:cubicBezTo>
                      <a:pt x="422" y="6"/>
                      <a:pt x="407"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7"/>
              <p:cNvSpPr/>
              <p:nvPr/>
            </p:nvSpPr>
            <p:spPr>
              <a:xfrm>
                <a:off x="3375504" y="858108"/>
                <a:ext cx="45791" cy="32510"/>
              </a:xfrm>
              <a:custGeom>
                <a:avLst/>
                <a:gdLst/>
                <a:ahLst/>
                <a:cxnLst/>
                <a:rect l="l" t="t" r="r" b="b"/>
                <a:pathLst>
                  <a:path w="2055" h="1459" extrusionOk="0">
                    <a:moveTo>
                      <a:pt x="1587" y="124"/>
                    </a:moveTo>
                    <a:cubicBezTo>
                      <a:pt x="1613" y="124"/>
                      <a:pt x="1637" y="126"/>
                      <a:pt x="1663" y="134"/>
                    </a:cubicBezTo>
                    <a:cubicBezTo>
                      <a:pt x="1824" y="173"/>
                      <a:pt x="1920" y="336"/>
                      <a:pt x="1878" y="494"/>
                    </a:cubicBezTo>
                    <a:cubicBezTo>
                      <a:pt x="1843" y="628"/>
                      <a:pt x="1723" y="716"/>
                      <a:pt x="1590" y="716"/>
                    </a:cubicBezTo>
                    <a:cubicBezTo>
                      <a:pt x="1566" y="716"/>
                      <a:pt x="1541" y="713"/>
                      <a:pt x="1516" y="707"/>
                    </a:cubicBezTo>
                    <a:cubicBezTo>
                      <a:pt x="1487" y="700"/>
                      <a:pt x="1459" y="688"/>
                      <a:pt x="1433" y="672"/>
                    </a:cubicBezTo>
                    <a:lnTo>
                      <a:pt x="1324" y="599"/>
                    </a:lnTo>
                    <a:cubicBezTo>
                      <a:pt x="1355" y="560"/>
                      <a:pt x="1386" y="522"/>
                      <a:pt x="1418" y="488"/>
                    </a:cubicBezTo>
                    <a:cubicBezTo>
                      <a:pt x="1383" y="466"/>
                      <a:pt x="1348" y="444"/>
                      <a:pt x="1313" y="424"/>
                    </a:cubicBezTo>
                    <a:cubicBezTo>
                      <a:pt x="1283" y="458"/>
                      <a:pt x="1252" y="494"/>
                      <a:pt x="1222" y="533"/>
                    </a:cubicBezTo>
                    <a:lnTo>
                      <a:pt x="842" y="279"/>
                    </a:lnTo>
                    <a:lnTo>
                      <a:pt x="842" y="274"/>
                    </a:lnTo>
                    <a:cubicBezTo>
                      <a:pt x="841" y="259"/>
                      <a:pt x="840" y="246"/>
                      <a:pt x="835" y="233"/>
                    </a:cubicBezTo>
                    <a:cubicBezTo>
                      <a:pt x="829" y="218"/>
                      <a:pt x="821" y="203"/>
                      <a:pt x="811" y="189"/>
                    </a:cubicBezTo>
                    <a:lnTo>
                      <a:pt x="813" y="188"/>
                    </a:lnTo>
                    <a:cubicBezTo>
                      <a:pt x="816" y="187"/>
                      <a:pt x="819" y="187"/>
                      <a:pt x="822" y="186"/>
                    </a:cubicBezTo>
                    <a:lnTo>
                      <a:pt x="1574" y="124"/>
                    </a:lnTo>
                    <a:cubicBezTo>
                      <a:pt x="1578" y="124"/>
                      <a:pt x="1583" y="124"/>
                      <a:pt x="1587" y="124"/>
                    </a:cubicBezTo>
                    <a:close/>
                    <a:moveTo>
                      <a:pt x="697" y="311"/>
                    </a:moveTo>
                    <a:cubicBezTo>
                      <a:pt x="706" y="323"/>
                      <a:pt x="716" y="333"/>
                      <a:pt x="727" y="343"/>
                    </a:cubicBezTo>
                    <a:lnTo>
                      <a:pt x="764" y="1032"/>
                    </a:lnTo>
                    <a:cubicBezTo>
                      <a:pt x="765" y="1062"/>
                      <a:pt x="761" y="1092"/>
                      <a:pt x="751" y="1121"/>
                    </a:cubicBezTo>
                    <a:cubicBezTo>
                      <a:pt x="730" y="1197"/>
                      <a:pt x="680" y="1260"/>
                      <a:pt x="611" y="1299"/>
                    </a:cubicBezTo>
                    <a:cubicBezTo>
                      <a:pt x="566" y="1323"/>
                      <a:pt x="517" y="1336"/>
                      <a:pt x="467" y="1336"/>
                    </a:cubicBezTo>
                    <a:cubicBezTo>
                      <a:pt x="440" y="1336"/>
                      <a:pt x="412" y="1332"/>
                      <a:pt x="385" y="1324"/>
                    </a:cubicBezTo>
                    <a:cubicBezTo>
                      <a:pt x="286" y="1297"/>
                      <a:pt x="212" y="1220"/>
                      <a:pt x="184" y="1129"/>
                    </a:cubicBezTo>
                    <a:cubicBezTo>
                      <a:pt x="167" y="1074"/>
                      <a:pt x="166" y="1016"/>
                      <a:pt x="182" y="957"/>
                    </a:cubicBezTo>
                    <a:cubicBezTo>
                      <a:pt x="189" y="936"/>
                      <a:pt x="210" y="893"/>
                      <a:pt x="222" y="870"/>
                    </a:cubicBezTo>
                    <a:lnTo>
                      <a:pt x="380" y="647"/>
                    </a:lnTo>
                    <a:lnTo>
                      <a:pt x="380" y="647"/>
                    </a:lnTo>
                    <a:cubicBezTo>
                      <a:pt x="335" y="790"/>
                      <a:pt x="314" y="956"/>
                      <a:pt x="330" y="1145"/>
                    </a:cubicBezTo>
                    <a:cubicBezTo>
                      <a:pt x="333" y="1178"/>
                      <a:pt x="359" y="1202"/>
                      <a:pt x="393" y="1202"/>
                    </a:cubicBezTo>
                    <a:cubicBezTo>
                      <a:pt x="394" y="1202"/>
                      <a:pt x="396" y="1202"/>
                      <a:pt x="397" y="1201"/>
                    </a:cubicBezTo>
                    <a:cubicBezTo>
                      <a:pt x="399" y="1201"/>
                      <a:pt x="402" y="1200"/>
                      <a:pt x="404" y="1200"/>
                    </a:cubicBezTo>
                    <a:cubicBezTo>
                      <a:pt x="434" y="1193"/>
                      <a:pt x="456" y="1166"/>
                      <a:pt x="452" y="1134"/>
                    </a:cubicBezTo>
                    <a:cubicBezTo>
                      <a:pt x="420" y="764"/>
                      <a:pt x="543" y="497"/>
                      <a:pt x="697" y="311"/>
                    </a:cubicBezTo>
                    <a:close/>
                    <a:moveTo>
                      <a:pt x="1584" y="0"/>
                    </a:moveTo>
                    <a:cubicBezTo>
                      <a:pt x="1579" y="0"/>
                      <a:pt x="1573" y="0"/>
                      <a:pt x="1568" y="0"/>
                    </a:cubicBezTo>
                    <a:lnTo>
                      <a:pt x="816" y="63"/>
                    </a:lnTo>
                    <a:cubicBezTo>
                      <a:pt x="771" y="66"/>
                      <a:pt x="730" y="88"/>
                      <a:pt x="703" y="123"/>
                    </a:cubicBezTo>
                    <a:cubicBezTo>
                      <a:pt x="697" y="122"/>
                      <a:pt x="691" y="122"/>
                      <a:pt x="685" y="122"/>
                    </a:cubicBezTo>
                    <a:cubicBezTo>
                      <a:pt x="635" y="122"/>
                      <a:pt x="587" y="145"/>
                      <a:pt x="556" y="189"/>
                    </a:cubicBezTo>
                    <a:lnTo>
                      <a:pt x="119" y="805"/>
                    </a:lnTo>
                    <a:cubicBezTo>
                      <a:pt x="113" y="817"/>
                      <a:pt x="77" y="881"/>
                      <a:pt x="65" y="923"/>
                    </a:cubicBezTo>
                    <a:cubicBezTo>
                      <a:pt x="1" y="1144"/>
                      <a:pt x="129" y="1378"/>
                      <a:pt x="351" y="1442"/>
                    </a:cubicBezTo>
                    <a:cubicBezTo>
                      <a:pt x="390" y="1453"/>
                      <a:pt x="429" y="1458"/>
                      <a:pt x="468" y="1458"/>
                    </a:cubicBezTo>
                    <a:cubicBezTo>
                      <a:pt x="538" y="1458"/>
                      <a:pt x="607" y="1440"/>
                      <a:pt x="670" y="1405"/>
                    </a:cubicBezTo>
                    <a:cubicBezTo>
                      <a:pt x="767" y="1351"/>
                      <a:pt x="840" y="1262"/>
                      <a:pt x="870" y="1155"/>
                    </a:cubicBezTo>
                    <a:cubicBezTo>
                      <a:pt x="883" y="1113"/>
                      <a:pt x="888" y="1070"/>
                      <a:pt x="886" y="1026"/>
                    </a:cubicBezTo>
                    <a:lnTo>
                      <a:pt x="853" y="428"/>
                    </a:lnTo>
                    <a:lnTo>
                      <a:pt x="853" y="428"/>
                    </a:lnTo>
                    <a:lnTo>
                      <a:pt x="1156" y="631"/>
                    </a:lnTo>
                    <a:cubicBezTo>
                      <a:pt x="1041" y="822"/>
                      <a:pt x="965" y="1069"/>
                      <a:pt x="992" y="1383"/>
                    </a:cubicBezTo>
                    <a:cubicBezTo>
                      <a:pt x="995" y="1414"/>
                      <a:pt x="1021" y="1439"/>
                      <a:pt x="1051" y="1439"/>
                    </a:cubicBezTo>
                    <a:cubicBezTo>
                      <a:pt x="1053" y="1439"/>
                      <a:pt x="1055" y="1439"/>
                      <a:pt x="1057" y="1439"/>
                    </a:cubicBezTo>
                    <a:cubicBezTo>
                      <a:pt x="1060" y="1439"/>
                      <a:pt x="1062" y="1437"/>
                      <a:pt x="1065" y="1437"/>
                    </a:cubicBezTo>
                    <a:cubicBezTo>
                      <a:pt x="1094" y="1431"/>
                      <a:pt x="1116" y="1404"/>
                      <a:pt x="1113" y="1372"/>
                    </a:cubicBezTo>
                    <a:cubicBezTo>
                      <a:pt x="1089" y="1092"/>
                      <a:pt x="1155" y="870"/>
                      <a:pt x="1257" y="699"/>
                    </a:cubicBezTo>
                    <a:lnTo>
                      <a:pt x="1365" y="771"/>
                    </a:lnTo>
                    <a:cubicBezTo>
                      <a:pt x="1404" y="796"/>
                      <a:pt x="1443" y="813"/>
                      <a:pt x="1486" y="823"/>
                    </a:cubicBezTo>
                    <a:cubicBezTo>
                      <a:pt x="1521" y="833"/>
                      <a:pt x="1556" y="837"/>
                      <a:pt x="1591" y="837"/>
                    </a:cubicBezTo>
                    <a:cubicBezTo>
                      <a:pt x="1777" y="837"/>
                      <a:pt x="1947" y="712"/>
                      <a:pt x="1997" y="523"/>
                    </a:cubicBezTo>
                    <a:cubicBezTo>
                      <a:pt x="2054" y="300"/>
                      <a:pt x="1920" y="72"/>
                      <a:pt x="1696" y="13"/>
                    </a:cubicBezTo>
                    <a:cubicBezTo>
                      <a:pt x="1661" y="4"/>
                      <a:pt x="1622" y="0"/>
                      <a:pt x="1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7"/>
              <p:cNvSpPr/>
              <p:nvPr/>
            </p:nvSpPr>
            <p:spPr>
              <a:xfrm>
                <a:off x="3090462" y="889415"/>
                <a:ext cx="125896" cy="47729"/>
              </a:xfrm>
              <a:custGeom>
                <a:avLst/>
                <a:gdLst/>
                <a:ahLst/>
                <a:cxnLst/>
                <a:rect l="l" t="t" r="r" b="b"/>
                <a:pathLst>
                  <a:path w="5650" h="2142" extrusionOk="0">
                    <a:moveTo>
                      <a:pt x="1358" y="0"/>
                    </a:moveTo>
                    <a:cubicBezTo>
                      <a:pt x="556" y="379"/>
                      <a:pt x="1" y="1195"/>
                      <a:pt x="1" y="2141"/>
                    </a:cubicBezTo>
                    <a:lnTo>
                      <a:pt x="5649" y="2141"/>
                    </a:lnTo>
                    <a:cubicBezTo>
                      <a:pt x="5649" y="2141"/>
                      <a:pt x="5649" y="613"/>
                      <a:pt x="5230" y="16"/>
                    </a:cubicBezTo>
                    <a:lnTo>
                      <a:pt x="13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7"/>
              <p:cNvSpPr/>
              <p:nvPr/>
            </p:nvSpPr>
            <p:spPr>
              <a:xfrm>
                <a:off x="3090462" y="937122"/>
                <a:ext cx="125918" cy="10740"/>
              </a:xfrm>
              <a:custGeom>
                <a:avLst/>
                <a:gdLst/>
                <a:ahLst/>
                <a:cxnLst/>
                <a:rect l="l" t="t" r="r" b="b"/>
                <a:pathLst>
                  <a:path w="5651" h="482" extrusionOk="0">
                    <a:moveTo>
                      <a:pt x="1" y="0"/>
                    </a:moveTo>
                    <a:lnTo>
                      <a:pt x="1" y="482"/>
                    </a:lnTo>
                    <a:lnTo>
                      <a:pt x="5650" y="482"/>
                    </a:lnTo>
                    <a:lnTo>
                      <a:pt x="56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7"/>
              <p:cNvSpPr/>
              <p:nvPr/>
            </p:nvSpPr>
            <p:spPr>
              <a:xfrm>
                <a:off x="3166803" y="895142"/>
                <a:ext cx="29948" cy="29970"/>
              </a:xfrm>
              <a:custGeom>
                <a:avLst/>
                <a:gdLst/>
                <a:ahLst/>
                <a:cxnLst/>
                <a:rect l="l" t="t" r="r" b="b"/>
                <a:pathLst>
                  <a:path w="1344" h="1345" extrusionOk="0">
                    <a:moveTo>
                      <a:pt x="672" y="1"/>
                    </a:moveTo>
                    <a:cubicBezTo>
                      <a:pt x="300" y="1"/>
                      <a:pt x="0" y="302"/>
                      <a:pt x="0" y="672"/>
                    </a:cubicBezTo>
                    <a:cubicBezTo>
                      <a:pt x="0" y="1044"/>
                      <a:pt x="300" y="1344"/>
                      <a:pt x="672" y="1344"/>
                    </a:cubicBezTo>
                    <a:cubicBezTo>
                      <a:pt x="1044" y="1344"/>
                      <a:pt x="1344" y="1044"/>
                      <a:pt x="1344" y="672"/>
                    </a:cubicBezTo>
                    <a:cubicBezTo>
                      <a:pt x="1344" y="302"/>
                      <a:pt x="1041" y="1"/>
                      <a:pt x="6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7"/>
              <p:cNvSpPr/>
              <p:nvPr/>
            </p:nvSpPr>
            <p:spPr>
              <a:xfrm>
                <a:off x="3171661" y="899487"/>
                <a:ext cx="20812" cy="19386"/>
              </a:xfrm>
              <a:custGeom>
                <a:avLst/>
                <a:gdLst/>
                <a:ahLst/>
                <a:cxnLst/>
                <a:rect l="l" t="t" r="r" b="b"/>
                <a:pathLst>
                  <a:path w="934" h="870" extrusionOk="0">
                    <a:moveTo>
                      <a:pt x="466" y="1"/>
                    </a:moveTo>
                    <a:cubicBezTo>
                      <a:pt x="450" y="1"/>
                      <a:pt x="433" y="10"/>
                      <a:pt x="425" y="28"/>
                    </a:cubicBezTo>
                    <a:lnTo>
                      <a:pt x="322" y="237"/>
                    </a:lnTo>
                    <a:cubicBezTo>
                      <a:pt x="315" y="252"/>
                      <a:pt x="302" y="262"/>
                      <a:pt x="286" y="264"/>
                    </a:cubicBezTo>
                    <a:lnTo>
                      <a:pt x="55" y="297"/>
                    </a:lnTo>
                    <a:cubicBezTo>
                      <a:pt x="15" y="302"/>
                      <a:pt x="0" y="350"/>
                      <a:pt x="28" y="378"/>
                    </a:cubicBezTo>
                    <a:lnTo>
                      <a:pt x="196" y="541"/>
                    </a:lnTo>
                    <a:cubicBezTo>
                      <a:pt x="206" y="552"/>
                      <a:pt x="212" y="568"/>
                      <a:pt x="208" y="584"/>
                    </a:cubicBezTo>
                    <a:lnTo>
                      <a:pt x="169" y="814"/>
                    </a:lnTo>
                    <a:cubicBezTo>
                      <a:pt x="163" y="844"/>
                      <a:pt x="188" y="870"/>
                      <a:pt x="216" y="870"/>
                    </a:cubicBezTo>
                    <a:cubicBezTo>
                      <a:pt x="223" y="870"/>
                      <a:pt x="231" y="868"/>
                      <a:pt x="238" y="864"/>
                    </a:cubicBezTo>
                    <a:lnTo>
                      <a:pt x="444" y="756"/>
                    </a:lnTo>
                    <a:cubicBezTo>
                      <a:pt x="451" y="752"/>
                      <a:pt x="459" y="750"/>
                      <a:pt x="467" y="750"/>
                    </a:cubicBezTo>
                    <a:cubicBezTo>
                      <a:pt x="474" y="750"/>
                      <a:pt x="482" y="752"/>
                      <a:pt x="489" y="756"/>
                    </a:cubicBezTo>
                    <a:lnTo>
                      <a:pt x="695" y="864"/>
                    </a:lnTo>
                    <a:cubicBezTo>
                      <a:pt x="703" y="868"/>
                      <a:pt x="710" y="870"/>
                      <a:pt x="718" y="870"/>
                    </a:cubicBezTo>
                    <a:cubicBezTo>
                      <a:pt x="746" y="870"/>
                      <a:pt x="771" y="844"/>
                      <a:pt x="765" y="814"/>
                    </a:cubicBezTo>
                    <a:lnTo>
                      <a:pt x="725" y="584"/>
                    </a:lnTo>
                    <a:cubicBezTo>
                      <a:pt x="722" y="568"/>
                      <a:pt x="727" y="552"/>
                      <a:pt x="738" y="541"/>
                    </a:cubicBezTo>
                    <a:lnTo>
                      <a:pt x="906" y="378"/>
                    </a:lnTo>
                    <a:cubicBezTo>
                      <a:pt x="933" y="350"/>
                      <a:pt x="917" y="302"/>
                      <a:pt x="879" y="297"/>
                    </a:cubicBezTo>
                    <a:lnTo>
                      <a:pt x="647" y="264"/>
                    </a:lnTo>
                    <a:cubicBezTo>
                      <a:pt x="631" y="262"/>
                      <a:pt x="618" y="252"/>
                      <a:pt x="612" y="237"/>
                    </a:cubicBezTo>
                    <a:lnTo>
                      <a:pt x="508" y="28"/>
                    </a:lnTo>
                    <a:cubicBezTo>
                      <a:pt x="500" y="10"/>
                      <a:pt x="483" y="1"/>
                      <a:pt x="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7"/>
              <p:cNvSpPr/>
              <p:nvPr/>
            </p:nvSpPr>
            <p:spPr>
              <a:xfrm>
                <a:off x="3086429" y="888301"/>
                <a:ext cx="48799" cy="31195"/>
              </a:xfrm>
              <a:custGeom>
                <a:avLst/>
                <a:gdLst/>
                <a:ahLst/>
                <a:cxnLst/>
                <a:rect l="l" t="t" r="r" b="b"/>
                <a:pathLst>
                  <a:path w="2190" h="1400" extrusionOk="0">
                    <a:moveTo>
                      <a:pt x="1188" y="123"/>
                    </a:moveTo>
                    <a:cubicBezTo>
                      <a:pt x="1188" y="123"/>
                      <a:pt x="1189" y="123"/>
                      <a:pt x="1189" y="124"/>
                    </a:cubicBezTo>
                    <a:cubicBezTo>
                      <a:pt x="1182" y="139"/>
                      <a:pt x="1178" y="155"/>
                      <a:pt x="1177" y="172"/>
                    </a:cubicBezTo>
                    <a:cubicBezTo>
                      <a:pt x="1176" y="185"/>
                      <a:pt x="1176" y="200"/>
                      <a:pt x="1178" y="214"/>
                    </a:cubicBezTo>
                    <a:lnTo>
                      <a:pt x="1179" y="219"/>
                    </a:lnTo>
                    <a:lnTo>
                      <a:pt x="861" y="547"/>
                    </a:lnTo>
                    <a:cubicBezTo>
                      <a:pt x="825" y="515"/>
                      <a:pt x="787" y="487"/>
                      <a:pt x="750" y="460"/>
                    </a:cubicBezTo>
                    <a:cubicBezTo>
                      <a:pt x="721" y="488"/>
                      <a:pt x="690" y="516"/>
                      <a:pt x="662" y="546"/>
                    </a:cubicBezTo>
                    <a:cubicBezTo>
                      <a:pt x="701" y="572"/>
                      <a:pt x="739" y="600"/>
                      <a:pt x="778" y="633"/>
                    </a:cubicBezTo>
                    <a:lnTo>
                      <a:pt x="689" y="727"/>
                    </a:lnTo>
                    <a:cubicBezTo>
                      <a:pt x="668" y="749"/>
                      <a:pt x="642" y="767"/>
                      <a:pt x="615" y="781"/>
                    </a:cubicBezTo>
                    <a:cubicBezTo>
                      <a:pt x="572" y="803"/>
                      <a:pt x="526" y="813"/>
                      <a:pt x="481" y="813"/>
                    </a:cubicBezTo>
                    <a:cubicBezTo>
                      <a:pt x="372" y="813"/>
                      <a:pt x="268" y="754"/>
                      <a:pt x="216" y="652"/>
                    </a:cubicBezTo>
                    <a:cubicBezTo>
                      <a:pt x="141" y="505"/>
                      <a:pt x="200" y="326"/>
                      <a:pt x="345" y="252"/>
                    </a:cubicBezTo>
                    <a:cubicBezTo>
                      <a:pt x="372" y="238"/>
                      <a:pt x="402" y="228"/>
                      <a:pt x="431" y="224"/>
                    </a:cubicBezTo>
                    <a:lnTo>
                      <a:pt x="1178" y="123"/>
                    </a:lnTo>
                    <a:close/>
                    <a:moveTo>
                      <a:pt x="1331" y="219"/>
                    </a:moveTo>
                    <a:cubicBezTo>
                      <a:pt x="1520" y="366"/>
                      <a:pt x="1697" y="600"/>
                      <a:pt x="1745" y="970"/>
                    </a:cubicBezTo>
                    <a:cubicBezTo>
                      <a:pt x="1749" y="1001"/>
                      <a:pt x="1776" y="1023"/>
                      <a:pt x="1806" y="1023"/>
                    </a:cubicBezTo>
                    <a:lnTo>
                      <a:pt x="1813" y="1023"/>
                    </a:lnTo>
                    <a:cubicBezTo>
                      <a:pt x="1847" y="1020"/>
                      <a:pt x="1871" y="989"/>
                      <a:pt x="1866" y="956"/>
                    </a:cubicBezTo>
                    <a:cubicBezTo>
                      <a:pt x="1840" y="767"/>
                      <a:pt x="1785" y="611"/>
                      <a:pt x="1711" y="481"/>
                    </a:cubicBezTo>
                    <a:lnTo>
                      <a:pt x="1711" y="481"/>
                    </a:lnTo>
                    <a:lnTo>
                      <a:pt x="1913" y="663"/>
                    </a:lnTo>
                    <a:cubicBezTo>
                      <a:pt x="1930" y="681"/>
                      <a:pt x="1961" y="719"/>
                      <a:pt x="1971" y="739"/>
                    </a:cubicBezTo>
                    <a:cubicBezTo>
                      <a:pt x="1999" y="791"/>
                      <a:pt x="2010" y="850"/>
                      <a:pt x="2006" y="906"/>
                    </a:cubicBezTo>
                    <a:cubicBezTo>
                      <a:pt x="1997" y="1001"/>
                      <a:pt x="1942" y="1092"/>
                      <a:pt x="1853" y="1140"/>
                    </a:cubicBezTo>
                    <a:cubicBezTo>
                      <a:pt x="1808" y="1164"/>
                      <a:pt x="1760" y="1176"/>
                      <a:pt x="1710" y="1176"/>
                    </a:cubicBezTo>
                    <a:cubicBezTo>
                      <a:pt x="1682" y="1176"/>
                      <a:pt x="1654" y="1172"/>
                      <a:pt x="1627" y="1164"/>
                    </a:cubicBezTo>
                    <a:cubicBezTo>
                      <a:pt x="1551" y="1141"/>
                      <a:pt x="1488" y="1090"/>
                      <a:pt x="1450" y="1021"/>
                    </a:cubicBezTo>
                    <a:cubicBezTo>
                      <a:pt x="1437" y="994"/>
                      <a:pt x="1426" y="964"/>
                      <a:pt x="1421" y="937"/>
                    </a:cubicBezTo>
                    <a:lnTo>
                      <a:pt x="1309" y="257"/>
                    </a:lnTo>
                    <a:cubicBezTo>
                      <a:pt x="1318" y="244"/>
                      <a:pt x="1325" y="232"/>
                      <a:pt x="1331" y="219"/>
                    </a:cubicBezTo>
                    <a:close/>
                    <a:moveTo>
                      <a:pt x="1181" y="0"/>
                    </a:moveTo>
                    <a:cubicBezTo>
                      <a:pt x="1174" y="0"/>
                      <a:pt x="1167" y="0"/>
                      <a:pt x="1160" y="1"/>
                    </a:cubicBezTo>
                    <a:lnTo>
                      <a:pt x="411" y="103"/>
                    </a:lnTo>
                    <a:cubicBezTo>
                      <a:pt x="369" y="109"/>
                      <a:pt x="327" y="123"/>
                      <a:pt x="289" y="142"/>
                    </a:cubicBezTo>
                    <a:cubicBezTo>
                      <a:pt x="83" y="247"/>
                      <a:pt x="0" y="500"/>
                      <a:pt x="105" y="706"/>
                    </a:cubicBezTo>
                    <a:cubicBezTo>
                      <a:pt x="179" y="851"/>
                      <a:pt x="326" y="935"/>
                      <a:pt x="479" y="935"/>
                    </a:cubicBezTo>
                    <a:cubicBezTo>
                      <a:pt x="543" y="935"/>
                      <a:pt x="608" y="920"/>
                      <a:pt x="669" y="889"/>
                    </a:cubicBezTo>
                    <a:cubicBezTo>
                      <a:pt x="707" y="868"/>
                      <a:pt x="742" y="844"/>
                      <a:pt x="774" y="813"/>
                    </a:cubicBezTo>
                    <a:lnTo>
                      <a:pt x="865" y="718"/>
                    </a:lnTo>
                    <a:cubicBezTo>
                      <a:pt x="1001" y="865"/>
                      <a:pt x="1113" y="1066"/>
                      <a:pt x="1150" y="1346"/>
                    </a:cubicBezTo>
                    <a:cubicBezTo>
                      <a:pt x="1155" y="1376"/>
                      <a:pt x="1181" y="1399"/>
                      <a:pt x="1210" y="1399"/>
                    </a:cubicBezTo>
                    <a:lnTo>
                      <a:pt x="1219" y="1399"/>
                    </a:lnTo>
                    <a:cubicBezTo>
                      <a:pt x="1252" y="1395"/>
                      <a:pt x="1276" y="1364"/>
                      <a:pt x="1271" y="1331"/>
                    </a:cubicBezTo>
                    <a:cubicBezTo>
                      <a:pt x="1229" y="1018"/>
                      <a:pt x="1102" y="794"/>
                      <a:pt x="949" y="631"/>
                    </a:cubicBezTo>
                    <a:lnTo>
                      <a:pt x="1202" y="369"/>
                    </a:lnTo>
                    <a:lnTo>
                      <a:pt x="1298" y="958"/>
                    </a:lnTo>
                    <a:cubicBezTo>
                      <a:pt x="1305" y="1001"/>
                      <a:pt x="1320" y="1041"/>
                      <a:pt x="1340" y="1080"/>
                    </a:cubicBezTo>
                    <a:cubicBezTo>
                      <a:pt x="1394" y="1178"/>
                      <a:pt x="1481" y="1250"/>
                      <a:pt x="1589" y="1282"/>
                    </a:cubicBezTo>
                    <a:cubicBezTo>
                      <a:pt x="1628" y="1293"/>
                      <a:pt x="1668" y="1299"/>
                      <a:pt x="1707" y="1299"/>
                    </a:cubicBezTo>
                    <a:cubicBezTo>
                      <a:pt x="1777" y="1299"/>
                      <a:pt x="1846" y="1281"/>
                      <a:pt x="1908" y="1247"/>
                    </a:cubicBezTo>
                    <a:cubicBezTo>
                      <a:pt x="2112" y="1137"/>
                      <a:pt x="2189" y="882"/>
                      <a:pt x="2078" y="679"/>
                    </a:cubicBezTo>
                    <a:cubicBezTo>
                      <a:pt x="2057" y="641"/>
                      <a:pt x="2009" y="585"/>
                      <a:pt x="1999" y="577"/>
                    </a:cubicBezTo>
                    <a:lnTo>
                      <a:pt x="1442" y="70"/>
                    </a:lnTo>
                    <a:cubicBezTo>
                      <a:pt x="1411" y="41"/>
                      <a:pt x="1372" y="27"/>
                      <a:pt x="1334" y="27"/>
                    </a:cubicBezTo>
                    <a:cubicBezTo>
                      <a:pt x="1317" y="27"/>
                      <a:pt x="1299" y="30"/>
                      <a:pt x="1283" y="35"/>
                    </a:cubicBezTo>
                    <a:cubicBezTo>
                      <a:pt x="1255" y="12"/>
                      <a:pt x="1219" y="0"/>
                      <a:pt x="1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7"/>
              <p:cNvSpPr/>
              <p:nvPr/>
            </p:nvSpPr>
            <p:spPr>
              <a:xfrm>
                <a:off x="3112299" y="550426"/>
                <a:ext cx="281250" cy="344733"/>
              </a:xfrm>
              <a:custGeom>
                <a:avLst/>
                <a:gdLst/>
                <a:ahLst/>
                <a:cxnLst/>
                <a:rect l="l" t="t" r="r" b="b"/>
                <a:pathLst>
                  <a:path w="12622" h="15471" extrusionOk="0">
                    <a:moveTo>
                      <a:pt x="9481" y="1"/>
                    </a:moveTo>
                    <a:lnTo>
                      <a:pt x="5109" y="1229"/>
                    </a:lnTo>
                    <a:lnTo>
                      <a:pt x="64" y="942"/>
                    </a:lnTo>
                    <a:lnTo>
                      <a:pt x="0" y="15229"/>
                    </a:lnTo>
                    <a:lnTo>
                      <a:pt x="4260" y="15471"/>
                    </a:lnTo>
                    <a:lnTo>
                      <a:pt x="4944" y="9218"/>
                    </a:lnTo>
                    <a:cubicBezTo>
                      <a:pt x="5116" y="9235"/>
                      <a:pt x="5292" y="9243"/>
                      <a:pt x="5471" y="9243"/>
                    </a:cubicBezTo>
                    <a:cubicBezTo>
                      <a:pt x="5827" y="9243"/>
                      <a:pt x="6172" y="9208"/>
                      <a:pt x="6502" y="9144"/>
                    </a:cubicBezTo>
                    <a:lnTo>
                      <a:pt x="8512" y="15093"/>
                    </a:lnTo>
                    <a:lnTo>
                      <a:pt x="12621" y="13939"/>
                    </a:lnTo>
                    <a:lnTo>
                      <a:pt x="94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7"/>
              <p:cNvSpPr/>
              <p:nvPr/>
            </p:nvSpPr>
            <p:spPr>
              <a:xfrm>
                <a:off x="3286551" y="428450"/>
                <a:ext cx="646" cy="178"/>
              </a:xfrm>
              <a:custGeom>
                <a:avLst/>
                <a:gdLst/>
                <a:ahLst/>
                <a:cxnLst/>
                <a:rect l="l" t="t" r="r" b="b"/>
                <a:pathLst>
                  <a:path w="29" h="8" extrusionOk="0">
                    <a:moveTo>
                      <a:pt x="28" y="0"/>
                    </a:moveTo>
                    <a:cubicBezTo>
                      <a:pt x="0" y="0"/>
                      <a:pt x="11" y="4"/>
                      <a:pt x="27" y="8"/>
                    </a:cubicBezTo>
                    <a:lnTo>
                      <a:pt x="28" y="0"/>
                    </a:lnTo>
                    <a:close/>
                  </a:path>
                </a:pathLst>
              </a:custGeom>
              <a:solidFill>
                <a:srgbClr val="FD5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7"/>
              <p:cNvSpPr/>
              <p:nvPr/>
            </p:nvSpPr>
            <p:spPr>
              <a:xfrm>
                <a:off x="2903598" y="599627"/>
                <a:ext cx="113685" cy="108538"/>
              </a:xfrm>
              <a:custGeom>
                <a:avLst/>
                <a:gdLst/>
                <a:ahLst/>
                <a:cxnLst/>
                <a:rect l="l" t="t" r="r" b="b"/>
                <a:pathLst>
                  <a:path w="5102" h="4871" extrusionOk="0">
                    <a:moveTo>
                      <a:pt x="3188" y="1"/>
                    </a:moveTo>
                    <a:cubicBezTo>
                      <a:pt x="2996" y="1"/>
                      <a:pt x="2800" y="33"/>
                      <a:pt x="2608" y="101"/>
                    </a:cubicBezTo>
                    <a:cubicBezTo>
                      <a:pt x="2133" y="270"/>
                      <a:pt x="1778" y="623"/>
                      <a:pt x="1598" y="1047"/>
                    </a:cubicBezTo>
                    <a:cubicBezTo>
                      <a:pt x="1135" y="1418"/>
                      <a:pt x="615" y="1888"/>
                      <a:pt x="163" y="2425"/>
                    </a:cubicBezTo>
                    <a:cubicBezTo>
                      <a:pt x="1" y="2620"/>
                      <a:pt x="26" y="2910"/>
                      <a:pt x="221" y="3073"/>
                    </a:cubicBezTo>
                    <a:cubicBezTo>
                      <a:pt x="307" y="3145"/>
                      <a:pt x="412" y="3180"/>
                      <a:pt x="515" y="3180"/>
                    </a:cubicBezTo>
                    <a:cubicBezTo>
                      <a:pt x="647" y="3180"/>
                      <a:pt x="777" y="3124"/>
                      <a:pt x="868" y="3015"/>
                    </a:cubicBezTo>
                    <a:cubicBezTo>
                      <a:pt x="1090" y="2749"/>
                      <a:pt x="1334" y="2501"/>
                      <a:pt x="1578" y="2275"/>
                    </a:cubicBezTo>
                    <a:cubicBezTo>
                      <a:pt x="1581" y="2284"/>
                      <a:pt x="1583" y="2290"/>
                      <a:pt x="1587" y="2298"/>
                    </a:cubicBezTo>
                    <a:cubicBezTo>
                      <a:pt x="1295" y="2629"/>
                      <a:pt x="1000" y="3001"/>
                      <a:pt x="742" y="3402"/>
                    </a:cubicBezTo>
                    <a:cubicBezTo>
                      <a:pt x="604" y="3615"/>
                      <a:pt x="664" y="3899"/>
                      <a:pt x="877" y="4037"/>
                    </a:cubicBezTo>
                    <a:cubicBezTo>
                      <a:pt x="954" y="4087"/>
                      <a:pt x="1041" y="4111"/>
                      <a:pt x="1126" y="4111"/>
                    </a:cubicBezTo>
                    <a:cubicBezTo>
                      <a:pt x="1277" y="4111"/>
                      <a:pt x="1425" y="4037"/>
                      <a:pt x="1513" y="3902"/>
                    </a:cubicBezTo>
                    <a:cubicBezTo>
                      <a:pt x="1700" y="3611"/>
                      <a:pt x="1912" y="3336"/>
                      <a:pt x="2127" y="3082"/>
                    </a:cubicBezTo>
                    <a:lnTo>
                      <a:pt x="2127" y="3082"/>
                    </a:lnTo>
                    <a:cubicBezTo>
                      <a:pt x="1960" y="3446"/>
                      <a:pt x="1801" y="3851"/>
                      <a:pt x="1677" y="4284"/>
                    </a:cubicBezTo>
                    <a:cubicBezTo>
                      <a:pt x="1607" y="4528"/>
                      <a:pt x="1747" y="4784"/>
                      <a:pt x="1992" y="4853"/>
                    </a:cubicBezTo>
                    <a:cubicBezTo>
                      <a:pt x="2034" y="4865"/>
                      <a:pt x="2077" y="4871"/>
                      <a:pt x="2119" y="4871"/>
                    </a:cubicBezTo>
                    <a:cubicBezTo>
                      <a:pt x="2319" y="4871"/>
                      <a:pt x="2503" y="4740"/>
                      <a:pt x="2560" y="4538"/>
                    </a:cubicBezTo>
                    <a:cubicBezTo>
                      <a:pt x="2687" y="4097"/>
                      <a:pt x="2855" y="3684"/>
                      <a:pt x="3030" y="3321"/>
                    </a:cubicBezTo>
                    <a:lnTo>
                      <a:pt x="3038" y="3321"/>
                    </a:lnTo>
                    <a:cubicBezTo>
                      <a:pt x="2972" y="3631"/>
                      <a:pt x="2919" y="3956"/>
                      <a:pt x="2889" y="4284"/>
                    </a:cubicBezTo>
                    <a:cubicBezTo>
                      <a:pt x="2864" y="4537"/>
                      <a:pt x="3049" y="4762"/>
                      <a:pt x="3302" y="4786"/>
                    </a:cubicBezTo>
                    <a:cubicBezTo>
                      <a:pt x="3317" y="4787"/>
                      <a:pt x="3332" y="4788"/>
                      <a:pt x="3347" y="4788"/>
                    </a:cubicBezTo>
                    <a:cubicBezTo>
                      <a:pt x="3582" y="4788"/>
                      <a:pt x="3782" y="4609"/>
                      <a:pt x="3804" y="4372"/>
                    </a:cubicBezTo>
                    <a:cubicBezTo>
                      <a:pt x="3845" y="3958"/>
                      <a:pt x="3923" y="3549"/>
                      <a:pt x="4018" y="3168"/>
                    </a:cubicBezTo>
                    <a:cubicBezTo>
                      <a:pt x="4065" y="3259"/>
                      <a:pt x="4109" y="3364"/>
                      <a:pt x="4152" y="3483"/>
                    </a:cubicBezTo>
                    <a:cubicBezTo>
                      <a:pt x="4219" y="3672"/>
                      <a:pt x="4396" y="3790"/>
                      <a:pt x="4586" y="3790"/>
                    </a:cubicBezTo>
                    <a:cubicBezTo>
                      <a:pt x="4636" y="3790"/>
                      <a:pt x="4688" y="3782"/>
                      <a:pt x="4738" y="3764"/>
                    </a:cubicBezTo>
                    <a:cubicBezTo>
                      <a:pt x="4976" y="3679"/>
                      <a:pt x="5101" y="3417"/>
                      <a:pt x="5016" y="3178"/>
                    </a:cubicBezTo>
                    <a:cubicBezTo>
                      <a:pt x="4908" y="2870"/>
                      <a:pt x="4776" y="2626"/>
                      <a:pt x="4648" y="2434"/>
                    </a:cubicBezTo>
                    <a:cubicBezTo>
                      <a:pt x="4866" y="2035"/>
                      <a:pt x="4923" y="1554"/>
                      <a:pt x="4762" y="1095"/>
                    </a:cubicBezTo>
                    <a:cubicBezTo>
                      <a:pt x="4522" y="421"/>
                      <a:pt x="3880" y="1"/>
                      <a:pt x="3188" y="1"/>
                    </a:cubicBezTo>
                    <a:close/>
                  </a:path>
                </a:pathLst>
              </a:custGeom>
              <a:solidFill>
                <a:srgbClr val="6D3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7"/>
              <p:cNvSpPr/>
              <p:nvPr/>
            </p:nvSpPr>
            <p:spPr>
              <a:xfrm>
                <a:off x="2939874" y="444449"/>
                <a:ext cx="220396" cy="209879"/>
              </a:xfrm>
              <a:custGeom>
                <a:avLst/>
                <a:gdLst/>
                <a:ahLst/>
                <a:cxnLst/>
                <a:rect l="l" t="t" r="r" b="b"/>
                <a:pathLst>
                  <a:path w="9891" h="9419" extrusionOk="0">
                    <a:moveTo>
                      <a:pt x="9025" y="1"/>
                    </a:moveTo>
                    <a:cubicBezTo>
                      <a:pt x="8881" y="30"/>
                      <a:pt x="8823" y="48"/>
                      <a:pt x="8742" y="68"/>
                    </a:cubicBezTo>
                    <a:cubicBezTo>
                      <a:pt x="8661" y="90"/>
                      <a:pt x="8595" y="110"/>
                      <a:pt x="8527" y="131"/>
                    </a:cubicBezTo>
                    <a:cubicBezTo>
                      <a:pt x="8388" y="173"/>
                      <a:pt x="8256" y="217"/>
                      <a:pt x="8132" y="263"/>
                    </a:cubicBezTo>
                    <a:cubicBezTo>
                      <a:pt x="7873" y="350"/>
                      <a:pt x="7637" y="452"/>
                      <a:pt x="7392" y="549"/>
                    </a:cubicBezTo>
                    <a:cubicBezTo>
                      <a:pt x="6920" y="757"/>
                      <a:pt x="6461" y="980"/>
                      <a:pt x="6022" y="1230"/>
                    </a:cubicBezTo>
                    <a:cubicBezTo>
                      <a:pt x="5144" y="1730"/>
                      <a:pt x="4320" y="2298"/>
                      <a:pt x="3577" y="2955"/>
                    </a:cubicBezTo>
                    <a:cubicBezTo>
                      <a:pt x="2836" y="3612"/>
                      <a:pt x="2142" y="4316"/>
                      <a:pt x="1556" y="5096"/>
                    </a:cubicBezTo>
                    <a:cubicBezTo>
                      <a:pt x="1244" y="5471"/>
                      <a:pt x="989" y="5884"/>
                      <a:pt x="718" y="6284"/>
                    </a:cubicBezTo>
                    <a:cubicBezTo>
                      <a:pt x="456" y="6687"/>
                      <a:pt x="238" y="7114"/>
                      <a:pt x="1" y="7528"/>
                    </a:cubicBezTo>
                    <a:lnTo>
                      <a:pt x="3153" y="9419"/>
                    </a:lnTo>
                    <a:cubicBezTo>
                      <a:pt x="3387" y="9133"/>
                      <a:pt x="3598" y="8831"/>
                      <a:pt x="3841" y="8561"/>
                    </a:cubicBezTo>
                    <a:cubicBezTo>
                      <a:pt x="4091" y="8298"/>
                      <a:pt x="4320" y="8019"/>
                      <a:pt x="4591" y="7782"/>
                    </a:cubicBezTo>
                    <a:cubicBezTo>
                      <a:pt x="5100" y="7278"/>
                      <a:pt x="5676" y="6858"/>
                      <a:pt x="6260" y="6478"/>
                    </a:cubicBezTo>
                    <a:cubicBezTo>
                      <a:pt x="6846" y="6098"/>
                      <a:pt x="7480" y="5799"/>
                      <a:pt x="8115" y="5556"/>
                    </a:cubicBezTo>
                    <a:cubicBezTo>
                      <a:pt x="8432" y="5433"/>
                      <a:pt x="8756" y="5337"/>
                      <a:pt x="9072" y="5251"/>
                    </a:cubicBezTo>
                    <a:cubicBezTo>
                      <a:pt x="9228" y="5218"/>
                      <a:pt x="9388" y="5174"/>
                      <a:pt x="9536" y="5152"/>
                    </a:cubicBezTo>
                    <a:cubicBezTo>
                      <a:pt x="9613" y="5136"/>
                      <a:pt x="9685" y="5125"/>
                      <a:pt x="9751" y="5117"/>
                    </a:cubicBezTo>
                    <a:cubicBezTo>
                      <a:pt x="9784" y="5112"/>
                      <a:pt x="9821" y="5106"/>
                      <a:pt x="9843" y="5106"/>
                    </a:cubicBezTo>
                    <a:cubicBezTo>
                      <a:pt x="9850" y="5106"/>
                      <a:pt x="9860" y="5105"/>
                      <a:pt x="9868" y="5104"/>
                    </a:cubicBezTo>
                    <a:lnTo>
                      <a:pt x="9868" y="5104"/>
                    </a:lnTo>
                    <a:lnTo>
                      <a:pt x="9869" y="5111"/>
                    </a:lnTo>
                    <a:cubicBezTo>
                      <a:pt x="9890" y="5105"/>
                      <a:pt x="9889" y="5104"/>
                      <a:pt x="9880" y="5104"/>
                    </a:cubicBezTo>
                    <a:cubicBezTo>
                      <a:pt x="9877" y="5104"/>
                      <a:pt x="9873" y="5104"/>
                      <a:pt x="9868" y="5104"/>
                    </a:cubicBezTo>
                    <a:lnTo>
                      <a:pt x="9868" y="5104"/>
                    </a:lnTo>
                    <a:lnTo>
                      <a:pt x="90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7"/>
              <p:cNvSpPr/>
              <p:nvPr/>
            </p:nvSpPr>
            <p:spPr>
              <a:xfrm>
                <a:off x="3478250" y="333570"/>
                <a:ext cx="113195" cy="105976"/>
              </a:xfrm>
              <a:custGeom>
                <a:avLst/>
                <a:gdLst/>
                <a:ahLst/>
                <a:cxnLst/>
                <a:rect l="l" t="t" r="r" b="b"/>
                <a:pathLst>
                  <a:path w="5080" h="4756" extrusionOk="0">
                    <a:moveTo>
                      <a:pt x="2165" y="1"/>
                    </a:moveTo>
                    <a:cubicBezTo>
                      <a:pt x="1972" y="1"/>
                      <a:pt x="1793" y="123"/>
                      <a:pt x="1729" y="315"/>
                    </a:cubicBezTo>
                    <a:cubicBezTo>
                      <a:pt x="1597" y="708"/>
                      <a:pt x="1427" y="1090"/>
                      <a:pt x="1250" y="1439"/>
                    </a:cubicBezTo>
                    <a:cubicBezTo>
                      <a:pt x="1226" y="1340"/>
                      <a:pt x="1205" y="1228"/>
                      <a:pt x="1190" y="1102"/>
                    </a:cubicBezTo>
                    <a:cubicBezTo>
                      <a:pt x="1164" y="867"/>
                      <a:pt x="965" y="693"/>
                      <a:pt x="734" y="693"/>
                    </a:cubicBezTo>
                    <a:cubicBezTo>
                      <a:pt x="717" y="693"/>
                      <a:pt x="700" y="694"/>
                      <a:pt x="683" y="696"/>
                    </a:cubicBezTo>
                    <a:cubicBezTo>
                      <a:pt x="431" y="724"/>
                      <a:pt x="249" y="952"/>
                      <a:pt x="277" y="1203"/>
                    </a:cubicBezTo>
                    <a:cubicBezTo>
                      <a:pt x="313" y="1528"/>
                      <a:pt x="385" y="1796"/>
                      <a:pt x="468" y="2011"/>
                    </a:cubicBezTo>
                    <a:cubicBezTo>
                      <a:pt x="164" y="2350"/>
                      <a:pt x="0" y="2808"/>
                      <a:pt x="54" y="3289"/>
                    </a:cubicBezTo>
                    <a:cubicBezTo>
                      <a:pt x="150" y="4133"/>
                      <a:pt x="881" y="4755"/>
                      <a:pt x="1730" y="4755"/>
                    </a:cubicBezTo>
                    <a:cubicBezTo>
                      <a:pt x="1795" y="4755"/>
                      <a:pt x="1861" y="4752"/>
                      <a:pt x="1927" y="4744"/>
                    </a:cubicBezTo>
                    <a:cubicBezTo>
                      <a:pt x="2429" y="4689"/>
                      <a:pt x="2855" y="4424"/>
                      <a:pt x="3126" y="4050"/>
                    </a:cubicBezTo>
                    <a:cubicBezTo>
                      <a:pt x="3661" y="3796"/>
                      <a:pt x="4274" y="3455"/>
                      <a:pt x="4834" y="3034"/>
                    </a:cubicBezTo>
                    <a:cubicBezTo>
                      <a:pt x="5038" y="2881"/>
                      <a:pt x="5080" y="2593"/>
                      <a:pt x="4926" y="2390"/>
                    </a:cubicBezTo>
                    <a:cubicBezTo>
                      <a:pt x="4836" y="2270"/>
                      <a:pt x="4698" y="2207"/>
                      <a:pt x="4559" y="2207"/>
                    </a:cubicBezTo>
                    <a:cubicBezTo>
                      <a:pt x="4462" y="2207"/>
                      <a:pt x="4365" y="2237"/>
                      <a:pt x="4282" y="2299"/>
                    </a:cubicBezTo>
                    <a:cubicBezTo>
                      <a:pt x="4007" y="2507"/>
                      <a:pt x="3713" y="2694"/>
                      <a:pt x="3423" y="2858"/>
                    </a:cubicBezTo>
                    <a:lnTo>
                      <a:pt x="3419" y="2835"/>
                    </a:lnTo>
                    <a:cubicBezTo>
                      <a:pt x="3778" y="2579"/>
                      <a:pt x="4151" y="2282"/>
                      <a:pt x="4493" y="1951"/>
                    </a:cubicBezTo>
                    <a:cubicBezTo>
                      <a:pt x="4675" y="1775"/>
                      <a:pt x="4679" y="1484"/>
                      <a:pt x="4503" y="1301"/>
                    </a:cubicBezTo>
                    <a:cubicBezTo>
                      <a:pt x="4413" y="1207"/>
                      <a:pt x="4293" y="1161"/>
                      <a:pt x="4173" y="1161"/>
                    </a:cubicBezTo>
                    <a:cubicBezTo>
                      <a:pt x="4058" y="1161"/>
                      <a:pt x="3942" y="1204"/>
                      <a:pt x="3853" y="1290"/>
                    </a:cubicBezTo>
                    <a:cubicBezTo>
                      <a:pt x="3604" y="1530"/>
                      <a:pt x="3336" y="1751"/>
                      <a:pt x="3069" y="1951"/>
                    </a:cubicBezTo>
                    <a:cubicBezTo>
                      <a:pt x="3315" y="1634"/>
                      <a:pt x="3560" y="1274"/>
                      <a:pt x="3779" y="882"/>
                    </a:cubicBezTo>
                    <a:cubicBezTo>
                      <a:pt x="3903" y="660"/>
                      <a:pt x="3823" y="380"/>
                      <a:pt x="3602" y="257"/>
                    </a:cubicBezTo>
                    <a:cubicBezTo>
                      <a:pt x="3531" y="218"/>
                      <a:pt x="3454" y="200"/>
                      <a:pt x="3379" y="200"/>
                    </a:cubicBezTo>
                    <a:cubicBezTo>
                      <a:pt x="3217" y="200"/>
                      <a:pt x="3061" y="284"/>
                      <a:pt x="2977" y="435"/>
                    </a:cubicBezTo>
                    <a:cubicBezTo>
                      <a:pt x="2754" y="835"/>
                      <a:pt x="2497" y="1199"/>
                      <a:pt x="2245" y="1514"/>
                    </a:cubicBezTo>
                    <a:cubicBezTo>
                      <a:pt x="2242" y="1513"/>
                      <a:pt x="2240" y="1513"/>
                      <a:pt x="2236" y="1512"/>
                    </a:cubicBezTo>
                    <a:cubicBezTo>
                      <a:pt x="2370" y="1224"/>
                      <a:pt x="2495" y="920"/>
                      <a:pt x="2601" y="607"/>
                    </a:cubicBezTo>
                    <a:cubicBezTo>
                      <a:pt x="2683" y="366"/>
                      <a:pt x="2552" y="105"/>
                      <a:pt x="2311" y="25"/>
                    </a:cubicBezTo>
                    <a:cubicBezTo>
                      <a:pt x="2263" y="8"/>
                      <a:pt x="2213" y="1"/>
                      <a:pt x="2165" y="1"/>
                    </a:cubicBezTo>
                    <a:close/>
                  </a:path>
                </a:pathLst>
              </a:custGeom>
              <a:solidFill>
                <a:srgbClr val="5C3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7"/>
              <p:cNvSpPr/>
              <p:nvPr/>
            </p:nvSpPr>
            <p:spPr>
              <a:xfrm>
                <a:off x="3507329" y="372654"/>
                <a:ext cx="16578" cy="44008"/>
              </a:xfrm>
              <a:custGeom>
                <a:avLst/>
                <a:gdLst/>
                <a:ahLst/>
                <a:cxnLst/>
                <a:rect l="l" t="t" r="r" b="b"/>
                <a:pathLst>
                  <a:path w="744" h="1975" extrusionOk="0">
                    <a:moveTo>
                      <a:pt x="97" y="1"/>
                    </a:moveTo>
                    <a:cubicBezTo>
                      <a:pt x="73" y="1"/>
                      <a:pt x="50" y="10"/>
                      <a:pt x="33" y="27"/>
                    </a:cubicBezTo>
                    <a:cubicBezTo>
                      <a:pt x="0" y="62"/>
                      <a:pt x="1" y="118"/>
                      <a:pt x="36" y="152"/>
                    </a:cubicBezTo>
                    <a:cubicBezTo>
                      <a:pt x="321" y="428"/>
                      <a:pt x="495" y="780"/>
                      <a:pt x="540" y="1172"/>
                    </a:cubicBezTo>
                    <a:cubicBezTo>
                      <a:pt x="566" y="1405"/>
                      <a:pt x="543" y="1637"/>
                      <a:pt x="472" y="1860"/>
                    </a:cubicBezTo>
                    <a:cubicBezTo>
                      <a:pt x="457" y="1906"/>
                      <a:pt x="483" y="1957"/>
                      <a:pt x="530" y="1970"/>
                    </a:cubicBezTo>
                    <a:cubicBezTo>
                      <a:pt x="540" y="1974"/>
                      <a:pt x="547" y="1975"/>
                      <a:pt x="557" y="1975"/>
                    </a:cubicBezTo>
                    <a:cubicBezTo>
                      <a:pt x="594" y="1975"/>
                      <a:pt x="628" y="1951"/>
                      <a:pt x="641" y="1912"/>
                    </a:cubicBezTo>
                    <a:cubicBezTo>
                      <a:pt x="718" y="1666"/>
                      <a:pt x="743" y="1410"/>
                      <a:pt x="714" y="1151"/>
                    </a:cubicBezTo>
                    <a:cubicBezTo>
                      <a:pt x="666" y="725"/>
                      <a:pt x="468" y="325"/>
                      <a:pt x="157" y="25"/>
                    </a:cubicBezTo>
                    <a:cubicBezTo>
                      <a:pt x="141" y="9"/>
                      <a:pt x="119" y="1"/>
                      <a:pt x="97" y="1"/>
                    </a:cubicBezTo>
                    <a:close/>
                  </a:path>
                </a:pathLst>
              </a:custGeom>
              <a:solidFill>
                <a:srgbClr val="E0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7"/>
              <p:cNvSpPr/>
              <p:nvPr/>
            </p:nvSpPr>
            <p:spPr>
              <a:xfrm>
                <a:off x="3293102" y="382080"/>
                <a:ext cx="241208" cy="163063"/>
              </a:xfrm>
              <a:custGeom>
                <a:avLst/>
                <a:gdLst/>
                <a:ahLst/>
                <a:cxnLst/>
                <a:rect l="l" t="t" r="r" b="b"/>
                <a:pathLst>
                  <a:path w="10825" h="7318" extrusionOk="0">
                    <a:moveTo>
                      <a:pt x="672" y="2160"/>
                    </a:moveTo>
                    <a:cubicBezTo>
                      <a:pt x="652" y="2160"/>
                      <a:pt x="663" y="2163"/>
                      <a:pt x="678" y="2167"/>
                    </a:cubicBezTo>
                    <a:lnTo>
                      <a:pt x="678" y="2167"/>
                    </a:lnTo>
                    <a:lnTo>
                      <a:pt x="679" y="2160"/>
                    </a:lnTo>
                    <a:cubicBezTo>
                      <a:pt x="676" y="2160"/>
                      <a:pt x="674" y="2160"/>
                      <a:pt x="672" y="2160"/>
                    </a:cubicBezTo>
                    <a:close/>
                    <a:moveTo>
                      <a:pt x="8361" y="0"/>
                    </a:moveTo>
                    <a:cubicBezTo>
                      <a:pt x="8053" y="206"/>
                      <a:pt x="7765" y="432"/>
                      <a:pt x="7453" y="620"/>
                    </a:cubicBezTo>
                    <a:cubicBezTo>
                      <a:pt x="7137" y="800"/>
                      <a:pt x="6836" y="1001"/>
                      <a:pt x="6508" y="1146"/>
                    </a:cubicBezTo>
                    <a:cubicBezTo>
                      <a:pt x="5874" y="1479"/>
                      <a:pt x="5200" y="1713"/>
                      <a:pt x="4530" y="1906"/>
                    </a:cubicBezTo>
                    <a:cubicBezTo>
                      <a:pt x="3859" y="2101"/>
                      <a:pt x="3166" y="2202"/>
                      <a:pt x="2488" y="2248"/>
                    </a:cubicBezTo>
                    <a:cubicBezTo>
                      <a:pt x="2292" y="2263"/>
                      <a:pt x="2097" y="2268"/>
                      <a:pt x="1904" y="2268"/>
                    </a:cubicBezTo>
                    <a:cubicBezTo>
                      <a:pt x="1762" y="2268"/>
                      <a:pt x="1622" y="2265"/>
                      <a:pt x="1483" y="2261"/>
                    </a:cubicBezTo>
                    <a:cubicBezTo>
                      <a:pt x="1323" y="2247"/>
                      <a:pt x="1158" y="2241"/>
                      <a:pt x="1009" y="2220"/>
                    </a:cubicBezTo>
                    <a:cubicBezTo>
                      <a:pt x="930" y="2213"/>
                      <a:pt x="860" y="2203"/>
                      <a:pt x="793" y="2190"/>
                    </a:cubicBezTo>
                    <a:cubicBezTo>
                      <a:pt x="760" y="2184"/>
                      <a:pt x="723" y="2180"/>
                      <a:pt x="703" y="2172"/>
                    </a:cubicBezTo>
                    <a:cubicBezTo>
                      <a:pt x="696" y="2170"/>
                      <a:pt x="686" y="2168"/>
                      <a:pt x="678" y="2167"/>
                    </a:cubicBezTo>
                    <a:lnTo>
                      <a:pt x="678" y="2167"/>
                    </a:lnTo>
                    <a:lnTo>
                      <a:pt x="0" y="7297"/>
                    </a:lnTo>
                    <a:cubicBezTo>
                      <a:pt x="146" y="7312"/>
                      <a:pt x="207" y="7311"/>
                      <a:pt x="289" y="7316"/>
                    </a:cubicBezTo>
                    <a:cubicBezTo>
                      <a:pt x="340" y="7317"/>
                      <a:pt x="385" y="7318"/>
                      <a:pt x="428" y="7318"/>
                    </a:cubicBezTo>
                    <a:cubicBezTo>
                      <a:pt x="457" y="7318"/>
                      <a:pt x="485" y="7318"/>
                      <a:pt x="514" y="7318"/>
                    </a:cubicBezTo>
                    <a:cubicBezTo>
                      <a:pt x="532" y="7318"/>
                      <a:pt x="550" y="7318"/>
                      <a:pt x="568" y="7318"/>
                    </a:cubicBezTo>
                    <a:cubicBezTo>
                      <a:pt x="693" y="7318"/>
                      <a:pt x="814" y="7315"/>
                      <a:pt x="930" y="7308"/>
                    </a:cubicBezTo>
                    <a:cubicBezTo>
                      <a:pt x="1203" y="7301"/>
                      <a:pt x="1460" y="7272"/>
                      <a:pt x="1720" y="7249"/>
                    </a:cubicBezTo>
                    <a:cubicBezTo>
                      <a:pt x="2233" y="7189"/>
                      <a:pt x="2738" y="7109"/>
                      <a:pt x="3230" y="6997"/>
                    </a:cubicBezTo>
                    <a:cubicBezTo>
                      <a:pt x="4213" y="6775"/>
                      <a:pt x="5169" y="6473"/>
                      <a:pt x="6071" y="6060"/>
                    </a:cubicBezTo>
                    <a:cubicBezTo>
                      <a:pt x="6970" y="5648"/>
                      <a:pt x="7842" y="5177"/>
                      <a:pt x="8628" y="4601"/>
                    </a:cubicBezTo>
                    <a:cubicBezTo>
                      <a:pt x="9035" y="4333"/>
                      <a:pt x="9400" y="4013"/>
                      <a:pt x="9776" y="3710"/>
                    </a:cubicBezTo>
                    <a:cubicBezTo>
                      <a:pt x="10144" y="3400"/>
                      <a:pt x="10477" y="3054"/>
                      <a:pt x="10824" y="2728"/>
                    </a:cubicBezTo>
                    <a:lnTo>
                      <a:pt x="83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7"/>
              <p:cNvSpPr/>
              <p:nvPr/>
            </p:nvSpPr>
            <p:spPr>
              <a:xfrm>
                <a:off x="3064235" y="418334"/>
                <a:ext cx="327820" cy="285751"/>
              </a:xfrm>
              <a:custGeom>
                <a:avLst/>
                <a:gdLst/>
                <a:ahLst/>
                <a:cxnLst/>
                <a:rect l="l" t="t" r="r" b="b"/>
                <a:pathLst>
                  <a:path w="14712" h="12824" extrusionOk="0">
                    <a:moveTo>
                      <a:pt x="5343" y="1"/>
                    </a:moveTo>
                    <a:cubicBezTo>
                      <a:pt x="3840" y="1"/>
                      <a:pt x="2537" y="1041"/>
                      <a:pt x="2203" y="2504"/>
                    </a:cubicBezTo>
                    <a:lnTo>
                      <a:pt x="0" y="11226"/>
                    </a:lnTo>
                    <a:cubicBezTo>
                      <a:pt x="0" y="11226"/>
                      <a:pt x="1068" y="12823"/>
                      <a:pt x="7356" y="12823"/>
                    </a:cubicBezTo>
                    <a:cubicBezTo>
                      <a:pt x="12630" y="12823"/>
                      <a:pt x="14712" y="11226"/>
                      <a:pt x="14712" y="11226"/>
                    </a:cubicBezTo>
                    <a:lnTo>
                      <a:pt x="12510" y="2504"/>
                    </a:lnTo>
                    <a:cubicBezTo>
                      <a:pt x="12176" y="1039"/>
                      <a:pt x="10873" y="1"/>
                      <a:pt x="9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7"/>
              <p:cNvSpPr/>
              <p:nvPr/>
            </p:nvSpPr>
            <p:spPr>
              <a:xfrm>
                <a:off x="3463967" y="186570"/>
                <a:ext cx="144101" cy="347607"/>
              </a:xfrm>
              <a:custGeom>
                <a:avLst/>
                <a:gdLst/>
                <a:ahLst/>
                <a:cxnLst/>
                <a:rect l="l" t="t" r="r" b="b"/>
                <a:pathLst>
                  <a:path w="6467" h="15600" extrusionOk="0">
                    <a:moveTo>
                      <a:pt x="2639" y="0"/>
                    </a:moveTo>
                    <a:lnTo>
                      <a:pt x="1" y="874"/>
                    </a:lnTo>
                    <a:lnTo>
                      <a:pt x="3829" y="15599"/>
                    </a:lnTo>
                    <a:lnTo>
                      <a:pt x="6466" y="14725"/>
                    </a:lnTo>
                    <a:lnTo>
                      <a:pt x="26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7"/>
              <p:cNvSpPr/>
              <p:nvPr/>
            </p:nvSpPr>
            <p:spPr>
              <a:xfrm>
                <a:off x="3543739" y="493338"/>
                <a:ext cx="64330" cy="40844"/>
              </a:xfrm>
              <a:custGeom>
                <a:avLst/>
                <a:gdLst/>
                <a:ahLst/>
                <a:cxnLst/>
                <a:rect l="l" t="t" r="r" b="b"/>
                <a:pathLst>
                  <a:path w="2887" h="1833" extrusionOk="0">
                    <a:moveTo>
                      <a:pt x="2638" y="0"/>
                    </a:moveTo>
                    <a:lnTo>
                      <a:pt x="0" y="873"/>
                    </a:lnTo>
                    <a:lnTo>
                      <a:pt x="249" y="1832"/>
                    </a:lnTo>
                    <a:lnTo>
                      <a:pt x="2886" y="958"/>
                    </a:lnTo>
                    <a:lnTo>
                      <a:pt x="26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7"/>
              <p:cNvSpPr/>
              <p:nvPr/>
            </p:nvSpPr>
            <p:spPr>
              <a:xfrm>
                <a:off x="3547973" y="509649"/>
                <a:ext cx="60096" cy="24533"/>
              </a:xfrm>
              <a:custGeom>
                <a:avLst/>
                <a:gdLst/>
                <a:ahLst/>
                <a:cxnLst/>
                <a:rect l="l" t="t" r="r" b="b"/>
                <a:pathLst>
                  <a:path w="2697" h="1101" extrusionOk="0">
                    <a:moveTo>
                      <a:pt x="2640" y="1"/>
                    </a:moveTo>
                    <a:lnTo>
                      <a:pt x="0" y="875"/>
                    </a:lnTo>
                    <a:lnTo>
                      <a:pt x="59" y="1100"/>
                    </a:lnTo>
                    <a:lnTo>
                      <a:pt x="2696" y="226"/>
                    </a:lnTo>
                    <a:lnTo>
                      <a:pt x="26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7"/>
              <p:cNvSpPr/>
              <p:nvPr/>
            </p:nvSpPr>
            <p:spPr>
              <a:xfrm>
                <a:off x="3543739" y="493338"/>
                <a:ext cx="60118" cy="24466"/>
              </a:xfrm>
              <a:custGeom>
                <a:avLst/>
                <a:gdLst/>
                <a:ahLst/>
                <a:cxnLst/>
                <a:rect l="l" t="t" r="r" b="b"/>
                <a:pathLst>
                  <a:path w="2698" h="1098" extrusionOk="0">
                    <a:moveTo>
                      <a:pt x="2638" y="0"/>
                    </a:moveTo>
                    <a:lnTo>
                      <a:pt x="0" y="873"/>
                    </a:lnTo>
                    <a:lnTo>
                      <a:pt x="59" y="1098"/>
                    </a:lnTo>
                    <a:lnTo>
                      <a:pt x="2697" y="224"/>
                    </a:lnTo>
                    <a:lnTo>
                      <a:pt x="26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7"/>
              <p:cNvSpPr/>
              <p:nvPr/>
            </p:nvSpPr>
            <p:spPr>
              <a:xfrm>
                <a:off x="3549243" y="514662"/>
                <a:ext cx="65243" cy="49177"/>
              </a:xfrm>
              <a:custGeom>
                <a:avLst/>
                <a:gdLst/>
                <a:ahLst/>
                <a:cxnLst/>
                <a:rect l="l" t="t" r="r" b="b"/>
                <a:pathLst>
                  <a:path w="2928" h="2207" extrusionOk="0">
                    <a:moveTo>
                      <a:pt x="2639" y="1"/>
                    </a:moveTo>
                    <a:lnTo>
                      <a:pt x="1" y="874"/>
                    </a:lnTo>
                    <a:lnTo>
                      <a:pt x="103" y="1267"/>
                    </a:lnTo>
                    <a:cubicBezTo>
                      <a:pt x="253" y="1842"/>
                      <a:pt x="748" y="2207"/>
                      <a:pt x="1301" y="2207"/>
                    </a:cubicBezTo>
                    <a:cubicBezTo>
                      <a:pt x="1435" y="2207"/>
                      <a:pt x="1573" y="2185"/>
                      <a:pt x="1710" y="2140"/>
                    </a:cubicBezTo>
                    <a:lnTo>
                      <a:pt x="1806" y="2108"/>
                    </a:lnTo>
                    <a:cubicBezTo>
                      <a:pt x="2509" y="1875"/>
                      <a:pt x="2927" y="1109"/>
                      <a:pt x="2743" y="395"/>
                    </a:cubicBezTo>
                    <a:lnTo>
                      <a:pt x="2639" y="1"/>
                    </a:lnTo>
                    <a:close/>
                  </a:path>
                </a:pathLst>
              </a:custGeom>
              <a:solidFill>
                <a:srgbClr val="FDA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7"/>
              <p:cNvSpPr/>
              <p:nvPr/>
            </p:nvSpPr>
            <p:spPr>
              <a:xfrm>
                <a:off x="3463811" y="117092"/>
                <a:ext cx="60475" cy="96929"/>
              </a:xfrm>
              <a:custGeom>
                <a:avLst/>
                <a:gdLst/>
                <a:ahLst/>
                <a:cxnLst/>
                <a:rect l="l" t="t" r="r" b="b"/>
                <a:pathLst>
                  <a:path w="2714" h="4350" extrusionOk="0">
                    <a:moveTo>
                      <a:pt x="371" y="0"/>
                    </a:moveTo>
                    <a:lnTo>
                      <a:pt x="0" y="4064"/>
                    </a:lnTo>
                    <a:lnTo>
                      <a:pt x="7" y="4063"/>
                    </a:lnTo>
                    <a:cubicBezTo>
                      <a:pt x="83" y="4240"/>
                      <a:pt x="252" y="4350"/>
                      <a:pt x="440" y="4350"/>
                    </a:cubicBezTo>
                    <a:cubicBezTo>
                      <a:pt x="491" y="4350"/>
                      <a:pt x="544" y="4341"/>
                      <a:pt x="597" y="4324"/>
                    </a:cubicBezTo>
                    <a:cubicBezTo>
                      <a:pt x="776" y="4265"/>
                      <a:pt x="905" y="4116"/>
                      <a:pt x="952" y="3942"/>
                    </a:cubicBezTo>
                    <a:cubicBezTo>
                      <a:pt x="1040" y="4037"/>
                      <a:pt x="1164" y="4093"/>
                      <a:pt x="1298" y="4093"/>
                    </a:cubicBezTo>
                    <a:cubicBezTo>
                      <a:pt x="1349" y="4093"/>
                      <a:pt x="1401" y="4085"/>
                      <a:pt x="1454" y="4068"/>
                    </a:cubicBezTo>
                    <a:cubicBezTo>
                      <a:pt x="1636" y="4007"/>
                      <a:pt x="1770" y="3851"/>
                      <a:pt x="1812" y="3670"/>
                    </a:cubicBezTo>
                    <a:cubicBezTo>
                      <a:pt x="1900" y="3760"/>
                      <a:pt x="2020" y="3811"/>
                      <a:pt x="2149" y="3811"/>
                    </a:cubicBezTo>
                    <a:cubicBezTo>
                      <a:pt x="2200" y="3811"/>
                      <a:pt x="2253" y="3803"/>
                      <a:pt x="2306" y="3786"/>
                    </a:cubicBezTo>
                    <a:cubicBezTo>
                      <a:pt x="2558" y="3701"/>
                      <a:pt x="2714" y="3439"/>
                      <a:pt x="2674" y="3181"/>
                    </a:cubicBezTo>
                    <a:lnTo>
                      <a:pt x="2676" y="3179"/>
                    </a:lnTo>
                    <a:lnTo>
                      <a:pt x="3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7"/>
              <p:cNvSpPr/>
              <p:nvPr/>
            </p:nvSpPr>
            <p:spPr>
              <a:xfrm>
                <a:off x="3469159" y="117092"/>
                <a:ext cx="21525" cy="32622"/>
              </a:xfrm>
              <a:custGeom>
                <a:avLst/>
                <a:gdLst/>
                <a:ahLst/>
                <a:cxnLst/>
                <a:rect l="l" t="t" r="r" b="b"/>
                <a:pathLst>
                  <a:path w="966" h="1464" extrusionOk="0">
                    <a:moveTo>
                      <a:pt x="131" y="0"/>
                    </a:moveTo>
                    <a:lnTo>
                      <a:pt x="1" y="1430"/>
                    </a:lnTo>
                    <a:cubicBezTo>
                      <a:pt x="85" y="1452"/>
                      <a:pt x="171" y="1463"/>
                      <a:pt x="256" y="1463"/>
                    </a:cubicBezTo>
                    <a:cubicBezTo>
                      <a:pt x="356" y="1463"/>
                      <a:pt x="454" y="1448"/>
                      <a:pt x="552" y="1416"/>
                    </a:cubicBezTo>
                    <a:cubicBezTo>
                      <a:pt x="707" y="1365"/>
                      <a:pt x="845" y="1272"/>
                      <a:pt x="966" y="1151"/>
                    </a:cubicBezTo>
                    <a:lnTo>
                      <a:pt x="1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7"/>
              <p:cNvSpPr/>
              <p:nvPr/>
            </p:nvSpPr>
            <p:spPr>
              <a:xfrm>
                <a:off x="3549243" y="514662"/>
                <a:ext cx="65243" cy="49177"/>
              </a:xfrm>
              <a:custGeom>
                <a:avLst/>
                <a:gdLst/>
                <a:ahLst/>
                <a:cxnLst/>
                <a:rect l="l" t="t" r="r" b="b"/>
                <a:pathLst>
                  <a:path w="2928" h="2207" extrusionOk="0">
                    <a:moveTo>
                      <a:pt x="2639" y="1"/>
                    </a:moveTo>
                    <a:lnTo>
                      <a:pt x="1" y="874"/>
                    </a:lnTo>
                    <a:lnTo>
                      <a:pt x="103" y="1267"/>
                    </a:lnTo>
                    <a:cubicBezTo>
                      <a:pt x="253" y="1842"/>
                      <a:pt x="748" y="2207"/>
                      <a:pt x="1301" y="2207"/>
                    </a:cubicBezTo>
                    <a:cubicBezTo>
                      <a:pt x="1435" y="2207"/>
                      <a:pt x="1573" y="2185"/>
                      <a:pt x="1710" y="2140"/>
                    </a:cubicBezTo>
                    <a:lnTo>
                      <a:pt x="1806" y="2108"/>
                    </a:lnTo>
                    <a:cubicBezTo>
                      <a:pt x="2509" y="1875"/>
                      <a:pt x="2927" y="1109"/>
                      <a:pt x="2743" y="395"/>
                    </a:cubicBezTo>
                    <a:lnTo>
                      <a:pt x="26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7"/>
              <p:cNvSpPr/>
              <p:nvPr/>
            </p:nvSpPr>
            <p:spPr>
              <a:xfrm>
                <a:off x="3113101" y="468871"/>
                <a:ext cx="231983" cy="13414"/>
              </a:xfrm>
              <a:custGeom>
                <a:avLst/>
                <a:gdLst/>
                <a:ahLst/>
                <a:cxnLst/>
                <a:rect l="l" t="t" r="r" b="b"/>
                <a:pathLst>
                  <a:path w="10411" h="602" extrusionOk="0">
                    <a:moveTo>
                      <a:pt x="74" y="0"/>
                    </a:moveTo>
                    <a:cubicBezTo>
                      <a:pt x="49" y="78"/>
                      <a:pt x="28" y="155"/>
                      <a:pt x="11" y="235"/>
                    </a:cubicBezTo>
                    <a:lnTo>
                      <a:pt x="0" y="276"/>
                    </a:lnTo>
                    <a:lnTo>
                      <a:pt x="10410" y="602"/>
                    </a:lnTo>
                    <a:lnTo>
                      <a:pt x="10410" y="602"/>
                    </a:lnTo>
                    <a:lnTo>
                      <a:pt x="10339" y="321"/>
                    </a:lnTo>
                    <a:lnTo>
                      <a:pt x="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7"/>
              <p:cNvSpPr/>
              <p:nvPr/>
            </p:nvSpPr>
            <p:spPr>
              <a:xfrm>
                <a:off x="3103453" y="501738"/>
                <a:ext cx="248071" cy="11431"/>
              </a:xfrm>
              <a:custGeom>
                <a:avLst/>
                <a:gdLst/>
                <a:ahLst/>
                <a:cxnLst/>
                <a:rect l="l" t="t" r="r" b="b"/>
                <a:pathLst>
                  <a:path w="11133" h="513" extrusionOk="0">
                    <a:moveTo>
                      <a:pt x="11063" y="0"/>
                    </a:moveTo>
                    <a:lnTo>
                      <a:pt x="71" y="233"/>
                    </a:lnTo>
                    <a:lnTo>
                      <a:pt x="1" y="513"/>
                    </a:lnTo>
                    <a:lnTo>
                      <a:pt x="11132" y="277"/>
                    </a:lnTo>
                    <a:lnTo>
                      <a:pt x="110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7"/>
              <p:cNvSpPr/>
              <p:nvPr/>
            </p:nvSpPr>
            <p:spPr>
              <a:xfrm>
                <a:off x="3095609" y="538171"/>
                <a:ext cx="265652" cy="8245"/>
              </a:xfrm>
              <a:custGeom>
                <a:avLst/>
                <a:gdLst/>
                <a:ahLst/>
                <a:cxnLst/>
                <a:rect l="l" t="t" r="r" b="b"/>
                <a:pathLst>
                  <a:path w="11922" h="370" extrusionOk="0">
                    <a:moveTo>
                      <a:pt x="70" y="1"/>
                    </a:moveTo>
                    <a:lnTo>
                      <a:pt x="1" y="276"/>
                    </a:lnTo>
                    <a:lnTo>
                      <a:pt x="11921" y="369"/>
                    </a:lnTo>
                    <a:lnTo>
                      <a:pt x="11850" y="92"/>
                    </a:lnTo>
                    <a:lnTo>
                      <a:pt x="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7"/>
              <p:cNvSpPr/>
              <p:nvPr/>
            </p:nvSpPr>
            <p:spPr>
              <a:xfrm>
                <a:off x="3084602" y="565801"/>
                <a:ext cx="283099" cy="22082"/>
              </a:xfrm>
              <a:custGeom>
                <a:avLst/>
                <a:gdLst/>
                <a:ahLst/>
                <a:cxnLst/>
                <a:rect l="l" t="t" r="r" b="b"/>
                <a:pathLst>
                  <a:path w="12705" h="991" extrusionOk="0">
                    <a:moveTo>
                      <a:pt x="12635" y="1"/>
                    </a:moveTo>
                    <a:lnTo>
                      <a:pt x="72" y="707"/>
                    </a:lnTo>
                    <a:lnTo>
                      <a:pt x="0" y="990"/>
                    </a:lnTo>
                    <a:lnTo>
                      <a:pt x="12705" y="275"/>
                    </a:lnTo>
                    <a:lnTo>
                      <a:pt x="12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7"/>
              <p:cNvSpPr/>
              <p:nvPr/>
            </p:nvSpPr>
            <p:spPr>
              <a:xfrm>
                <a:off x="3078251" y="606869"/>
                <a:ext cx="302173" cy="15575"/>
              </a:xfrm>
              <a:custGeom>
                <a:avLst/>
                <a:gdLst/>
                <a:ahLst/>
                <a:cxnLst/>
                <a:rect l="l" t="t" r="r" b="b"/>
                <a:pathLst>
                  <a:path w="13561" h="699" extrusionOk="0">
                    <a:moveTo>
                      <a:pt x="71" y="1"/>
                    </a:moveTo>
                    <a:lnTo>
                      <a:pt x="0" y="276"/>
                    </a:lnTo>
                    <a:lnTo>
                      <a:pt x="13561" y="699"/>
                    </a:lnTo>
                    <a:lnTo>
                      <a:pt x="13489" y="4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7"/>
              <p:cNvSpPr/>
              <p:nvPr/>
            </p:nvSpPr>
            <p:spPr>
              <a:xfrm>
                <a:off x="3068157" y="640070"/>
                <a:ext cx="318261" cy="12902"/>
              </a:xfrm>
              <a:custGeom>
                <a:avLst/>
                <a:gdLst/>
                <a:ahLst/>
                <a:cxnLst/>
                <a:rect l="l" t="t" r="r" b="b"/>
                <a:pathLst>
                  <a:path w="14283" h="579" extrusionOk="0">
                    <a:moveTo>
                      <a:pt x="14213" y="0"/>
                    </a:moveTo>
                    <a:lnTo>
                      <a:pt x="71" y="299"/>
                    </a:lnTo>
                    <a:lnTo>
                      <a:pt x="0" y="579"/>
                    </a:lnTo>
                    <a:lnTo>
                      <a:pt x="14283" y="277"/>
                    </a:lnTo>
                    <a:lnTo>
                      <a:pt x="142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7"/>
              <p:cNvSpPr/>
              <p:nvPr/>
            </p:nvSpPr>
            <p:spPr>
              <a:xfrm>
                <a:off x="3074552" y="677060"/>
                <a:ext cx="297471" cy="8378"/>
              </a:xfrm>
              <a:custGeom>
                <a:avLst/>
                <a:gdLst/>
                <a:ahLst/>
                <a:cxnLst/>
                <a:rect l="l" t="t" r="r" b="b"/>
                <a:pathLst>
                  <a:path w="13350" h="376" extrusionOk="0">
                    <a:moveTo>
                      <a:pt x="1" y="1"/>
                    </a:moveTo>
                    <a:lnTo>
                      <a:pt x="1" y="1"/>
                    </a:lnTo>
                    <a:cubicBezTo>
                      <a:pt x="140" y="87"/>
                      <a:pt x="317" y="183"/>
                      <a:pt x="539" y="282"/>
                    </a:cubicBezTo>
                    <a:lnTo>
                      <a:pt x="12659" y="375"/>
                    </a:lnTo>
                    <a:cubicBezTo>
                      <a:pt x="12924" y="282"/>
                      <a:pt x="13156" y="191"/>
                      <a:pt x="13350" y="103"/>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7"/>
              <p:cNvSpPr/>
              <p:nvPr/>
            </p:nvSpPr>
            <p:spPr>
              <a:xfrm>
                <a:off x="3300121" y="413186"/>
                <a:ext cx="101497" cy="216541"/>
              </a:xfrm>
              <a:custGeom>
                <a:avLst/>
                <a:gdLst/>
                <a:ahLst/>
                <a:cxnLst/>
                <a:rect l="l" t="t" r="r" b="b"/>
                <a:pathLst>
                  <a:path w="4555" h="9718" extrusionOk="0">
                    <a:moveTo>
                      <a:pt x="669" y="0"/>
                    </a:moveTo>
                    <a:cubicBezTo>
                      <a:pt x="599" y="0"/>
                      <a:pt x="529" y="13"/>
                      <a:pt x="460" y="38"/>
                    </a:cubicBezTo>
                    <a:cubicBezTo>
                      <a:pt x="154" y="155"/>
                      <a:pt x="0" y="496"/>
                      <a:pt x="114" y="802"/>
                    </a:cubicBezTo>
                    <a:lnTo>
                      <a:pt x="3330" y="9334"/>
                    </a:lnTo>
                    <a:cubicBezTo>
                      <a:pt x="3419" y="9571"/>
                      <a:pt x="3645" y="9718"/>
                      <a:pt x="3884" y="9718"/>
                    </a:cubicBezTo>
                    <a:cubicBezTo>
                      <a:pt x="3953" y="9718"/>
                      <a:pt x="4022" y="9706"/>
                      <a:pt x="4093" y="9680"/>
                    </a:cubicBezTo>
                    <a:cubicBezTo>
                      <a:pt x="4400" y="9564"/>
                      <a:pt x="4554" y="9222"/>
                      <a:pt x="4439" y="8917"/>
                    </a:cubicBezTo>
                    <a:lnTo>
                      <a:pt x="1224" y="384"/>
                    </a:lnTo>
                    <a:cubicBezTo>
                      <a:pt x="1133" y="146"/>
                      <a:pt x="908" y="0"/>
                      <a:pt x="6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7"/>
              <p:cNvSpPr/>
              <p:nvPr/>
            </p:nvSpPr>
            <p:spPr>
              <a:xfrm>
                <a:off x="3049417" y="403271"/>
                <a:ext cx="96104" cy="236328"/>
              </a:xfrm>
              <a:custGeom>
                <a:avLst/>
                <a:gdLst/>
                <a:ahLst/>
                <a:cxnLst/>
                <a:rect l="l" t="t" r="r" b="b"/>
                <a:pathLst>
                  <a:path w="4313" h="10606" extrusionOk="0">
                    <a:moveTo>
                      <a:pt x="3649" y="0"/>
                    </a:moveTo>
                    <a:cubicBezTo>
                      <a:pt x="3398" y="0"/>
                      <a:pt x="3165" y="162"/>
                      <a:pt x="3085" y="414"/>
                    </a:cubicBezTo>
                    <a:lnTo>
                      <a:pt x="99" y="9835"/>
                    </a:lnTo>
                    <a:cubicBezTo>
                      <a:pt x="1" y="10146"/>
                      <a:pt x="173" y="10479"/>
                      <a:pt x="485" y="10578"/>
                    </a:cubicBezTo>
                    <a:cubicBezTo>
                      <a:pt x="543" y="10596"/>
                      <a:pt x="605" y="10606"/>
                      <a:pt x="664" y="10606"/>
                    </a:cubicBezTo>
                    <a:cubicBezTo>
                      <a:pt x="915" y="10606"/>
                      <a:pt x="1149" y="10446"/>
                      <a:pt x="1229" y="10191"/>
                    </a:cubicBezTo>
                    <a:lnTo>
                      <a:pt x="4214" y="772"/>
                    </a:lnTo>
                    <a:cubicBezTo>
                      <a:pt x="4313" y="461"/>
                      <a:pt x="4141" y="127"/>
                      <a:pt x="3828" y="28"/>
                    </a:cubicBezTo>
                    <a:cubicBezTo>
                      <a:pt x="3768" y="9"/>
                      <a:pt x="3708" y="0"/>
                      <a:pt x="3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7"/>
              <p:cNvSpPr/>
              <p:nvPr/>
            </p:nvSpPr>
            <p:spPr>
              <a:xfrm>
                <a:off x="2991816" y="83200"/>
                <a:ext cx="449995" cy="270443"/>
              </a:xfrm>
              <a:custGeom>
                <a:avLst/>
                <a:gdLst/>
                <a:ahLst/>
                <a:cxnLst/>
                <a:rect l="l" t="t" r="r" b="b"/>
                <a:pathLst>
                  <a:path w="20195" h="12137" extrusionOk="0">
                    <a:moveTo>
                      <a:pt x="10050" y="1"/>
                    </a:moveTo>
                    <a:cubicBezTo>
                      <a:pt x="10039" y="1"/>
                      <a:pt x="10029" y="1"/>
                      <a:pt x="10019" y="1"/>
                    </a:cubicBezTo>
                    <a:cubicBezTo>
                      <a:pt x="9367" y="11"/>
                      <a:pt x="8783" y="299"/>
                      <a:pt x="8383" y="752"/>
                    </a:cubicBezTo>
                    <a:cubicBezTo>
                      <a:pt x="7997" y="431"/>
                      <a:pt x="7500" y="240"/>
                      <a:pt x="6961" y="240"/>
                    </a:cubicBezTo>
                    <a:cubicBezTo>
                      <a:pt x="6952" y="240"/>
                      <a:pt x="6943" y="240"/>
                      <a:pt x="6934" y="240"/>
                    </a:cubicBezTo>
                    <a:cubicBezTo>
                      <a:pt x="5732" y="257"/>
                      <a:pt x="4765" y="1225"/>
                      <a:pt x="4741" y="2418"/>
                    </a:cubicBezTo>
                    <a:cubicBezTo>
                      <a:pt x="4561" y="2370"/>
                      <a:pt x="4373" y="2345"/>
                      <a:pt x="4179" y="2345"/>
                    </a:cubicBezTo>
                    <a:cubicBezTo>
                      <a:pt x="4167" y="2345"/>
                      <a:pt x="4155" y="2346"/>
                      <a:pt x="4143" y="2346"/>
                    </a:cubicBezTo>
                    <a:cubicBezTo>
                      <a:pt x="2915" y="2364"/>
                      <a:pt x="1932" y="3373"/>
                      <a:pt x="1950" y="4602"/>
                    </a:cubicBezTo>
                    <a:cubicBezTo>
                      <a:pt x="1950" y="4639"/>
                      <a:pt x="1952" y="4677"/>
                      <a:pt x="1954" y="4713"/>
                    </a:cubicBezTo>
                    <a:cubicBezTo>
                      <a:pt x="918" y="4916"/>
                      <a:pt x="144" y="5834"/>
                      <a:pt x="159" y="6926"/>
                    </a:cubicBezTo>
                    <a:cubicBezTo>
                      <a:pt x="166" y="7459"/>
                      <a:pt x="361" y="7946"/>
                      <a:pt x="678" y="8324"/>
                    </a:cubicBezTo>
                    <a:cubicBezTo>
                      <a:pt x="259" y="8735"/>
                      <a:pt x="1" y="9311"/>
                      <a:pt x="10" y="9943"/>
                    </a:cubicBezTo>
                    <a:cubicBezTo>
                      <a:pt x="27" y="11160"/>
                      <a:pt x="1019" y="12136"/>
                      <a:pt x="2235" y="12136"/>
                    </a:cubicBezTo>
                    <a:cubicBezTo>
                      <a:pt x="2246" y="12136"/>
                      <a:pt x="2256" y="12136"/>
                      <a:pt x="2267" y="12136"/>
                    </a:cubicBezTo>
                    <a:cubicBezTo>
                      <a:pt x="3495" y="12119"/>
                      <a:pt x="4477" y="11110"/>
                      <a:pt x="4459" y="9881"/>
                    </a:cubicBezTo>
                    <a:cubicBezTo>
                      <a:pt x="4451" y="9348"/>
                      <a:pt x="4258" y="8861"/>
                      <a:pt x="3940" y="8483"/>
                    </a:cubicBezTo>
                    <a:cubicBezTo>
                      <a:pt x="4360" y="8072"/>
                      <a:pt x="4617" y="7497"/>
                      <a:pt x="4607" y="6865"/>
                    </a:cubicBezTo>
                    <a:cubicBezTo>
                      <a:pt x="4607" y="6827"/>
                      <a:pt x="4606" y="6790"/>
                      <a:pt x="4603" y="6754"/>
                    </a:cubicBezTo>
                    <a:cubicBezTo>
                      <a:pt x="5615" y="6556"/>
                      <a:pt x="6378" y="5675"/>
                      <a:pt x="6399" y="4617"/>
                    </a:cubicBezTo>
                    <a:cubicBezTo>
                      <a:pt x="6575" y="4663"/>
                      <a:pt x="6761" y="4689"/>
                      <a:pt x="6952" y="4689"/>
                    </a:cubicBezTo>
                    <a:cubicBezTo>
                      <a:pt x="6967" y="4689"/>
                      <a:pt x="6982" y="4689"/>
                      <a:pt x="6997" y="4688"/>
                    </a:cubicBezTo>
                    <a:cubicBezTo>
                      <a:pt x="7648" y="4679"/>
                      <a:pt x="8231" y="4391"/>
                      <a:pt x="8632" y="3939"/>
                    </a:cubicBezTo>
                    <a:cubicBezTo>
                      <a:pt x="9016" y="4258"/>
                      <a:pt x="9512" y="4449"/>
                      <a:pt x="10050" y="4449"/>
                    </a:cubicBezTo>
                    <a:cubicBezTo>
                      <a:pt x="10060" y="4449"/>
                      <a:pt x="10070" y="4449"/>
                      <a:pt x="10081" y="4449"/>
                    </a:cubicBezTo>
                    <a:cubicBezTo>
                      <a:pt x="10713" y="4441"/>
                      <a:pt x="11279" y="4169"/>
                      <a:pt x="11677" y="3742"/>
                    </a:cubicBezTo>
                    <a:cubicBezTo>
                      <a:pt x="12054" y="4443"/>
                      <a:pt x="12793" y="4917"/>
                      <a:pt x="13640" y="4917"/>
                    </a:cubicBezTo>
                    <a:cubicBezTo>
                      <a:pt x="13650" y="4917"/>
                      <a:pt x="13660" y="4917"/>
                      <a:pt x="13671" y="4917"/>
                    </a:cubicBezTo>
                    <a:cubicBezTo>
                      <a:pt x="13795" y="4916"/>
                      <a:pt x="13918" y="4903"/>
                      <a:pt x="14037" y="4881"/>
                    </a:cubicBezTo>
                    <a:cubicBezTo>
                      <a:pt x="14227" y="5767"/>
                      <a:pt x="14942" y="6455"/>
                      <a:pt x="15836" y="6608"/>
                    </a:cubicBezTo>
                    <a:cubicBezTo>
                      <a:pt x="15769" y="6827"/>
                      <a:pt x="15732" y="7060"/>
                      <a:pt x="15737" y="7302"/>
                    </a:cubicBezTo>
                    <a:cubicBezTo>
                      <a:pt x="15740" y="7583"/>
                      <a:pt x="15796" y="7853"/>
                      <a:pt x="15897" y="8100"/>
                    </a:cubicBezTo>
                    <a:cubicBezTo>
                      <a:pt x="15400" y="8515"/>
                      <a:pt x="15087" y="9141"/>
                      <a:pt x="15097" y="9839"/>
                    </a:cubicBezTo>
                    <a:cubicBezTo>
                      <a:pt x="15114" y="11057"/>
                      <a:pt x="16106" y="12033"/>
                      <a:pt x="17322" y="12033"/>
                    </a:cubicBezTo>
                    <a:cubicBezTo>
                      <a:pt x="17332" y="12033"/>
                      <a:pt x="17343" y="12033"/>
                      <a:pt x="17353" y="12033"/>
                    </a:cubicBezTo>
                    <a:cubicBezTo>
                      <a:pt x="18581" y="12014"/>
                      <a:pt x="19564" y="11005"/>
                      <a:pt x="19545" y="9776"/>
                    </a:cubicBezTo>
                    <a:cubicBezTo>
                      <a:pt x="19540" y="9493"/>
                      <a:pt x="19485" y="9225"/>
                      <a:pt x="19385" y="8979"/>
                    </a:cubicBezTo>
                    <a:cubicBezTo>
                      <a:pt x="19882" y="8563"/>
                      <a:pt x="20195" y="7938"/>
                      <a:pt x="20185" y="7239"/>
                    </a:cubicBezTo>
                    <a:cubicBezTo>
                      <a:pt x="20170" y="6150"/>
                      <a:pt x="19374" y="5254"/>
                      <a:pt x="18337" y="5077"/>
                    </a:cubicBezTo>
                    <a:cubicBezTo>
                      <a:pt x="18405" y="4858"/>
                      <a:pt x="18440" y="4624"/>
                      <a:pt x="18436" y="4383"/>
                    </a:cubicBezTo>
                    <a:cubicBezTo>
                      <a:pt x="18419" y="3166"/>
                      <a:pt x="17427" y="2190"/>
                      <a:pt x="16212" y="2190"/>
                    </a:cubicBezTo>
                    <a:cubicBezTo>
                      <a:pt x="16202" y="2190"/>
                      <a:pt x="16191" y="2190"/>
                      <a:pt x="16181" y="2190"/>
                    </a:cubicBezTo>
                    <a:cubicBezTo>
                      <a:pt x="16056" y="2192"/>
                      <a:pt x="15932" y="2204"/>
                      <a:pt x="15814" y="2226"/>
                    </a:cubicBezTo>
                    <a:cubicBezTo>
                      <a:pt x="15600" y="1218"/>
                      <a:pt x="14705" y="468"/>
                      <a:pt x="13639" y="468"/>
                    </a:cubicBezTo>
                    <a:cubicBezTo>
                      <a:pt x="13629" y="468"/>
                      <a:pt x="13618" y="468"/>
                      <a:pt x="13608" y="469"/>
                    </a:cubicBezTo>
                    <a:cubicBezTo>
                      <a:pt x="12976" y="477"/>
                      <a:pt x="12411" y="748"/>
                      <a:pt x="12011" y="1175"/>
                    </a:cubicBezTo>
                    <a:cubicBezTo>
                      <a:pt x="11636" y="475"/>
                      <a:pt x="10896" y="1"/>
                      <a:pt x="10050" y="1"/>
                    </a:cubicBezTo>
                    <a:close/>
                  </a:path>
                </a:pathLst>
              </a:custGeom>
              <a:solidFill>
                <a:srgbClr val="0C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7"/>
              <p:cNvSpPr/>
              <p:nvPr/>
            </p:nvSpPr>
            <p:spPr>
              <a:xfrm>
                <a:off x="3350480" y="323921"/>
                <a:ext cx="86345" cy="85676"/>
              </a:xfrm>
              <a:custGeom>
                <a:avLst/>
                <a:gdLst/>
                <a:ahLst/>
                <a:cxnLst/>
                <a:rect l="l" t="t" r="r" b="b"/>
                <a:pathLst>
                  <a:path w="3875" h="3845" extrusionOk="0">
                    <a:moveTo>
                      <a:pt x="1938" y="0"/>
                    </a:moveTo>
                    <a:cubicBezTo>
                      <a:pt x="1929" y="0"/>
                      <a:pt x="1920" y="0"/>
                      <a:pt x="1911" y="1"/>
                    </a:cubicBezTo>
                    <a:cubicBezTo>
                      <a:pt x="849" y="14"/>
                      <a:pt x="1" y="888"/>
                      <a:pt x="15" y="1949"/>
                    </a:cubicBezTo>
                    <a:cubicBezTo>
                      <a:pt x="30" y="3001"/>
                      <a:pt x="889" y="3845"/>
                      <a:pt x="1939" y="3845"/>
                    </a:cubicBezTo>
                    <a:cubicBezTo>
                      <a:pt x="1947" y="3845"/>
                      <a:pt x="1956" y="3845"/>
                      <a:pt x="1964" y="3845"/>
                    </a:cubicBezTo>
                    <a:cubicBezTo>
                      <a:pt x="3026" y="3830"/>
                      <a:pt x="3874" y="2956"/>
                      <a:pt x="3859" y="1896"/>
                    </a:cubicBezTo>
                    <a:cubicBezTo>
                      <a:pt x="3845" y="844"/>
                      <a:pt x="2987" y="0"/>
                      <a:pt x="1938" y="0"/>
                    </a:cubicBezTo>
                    <a:close/>
                  </a:path>
                </a:pathLst>
              </a:custGeom>
              <a:solidFill>
                <a:srgbClr val="5C3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7"/>
              <p:cNvSpPr/>
              <p:nvPr/>
            </p:nvSpPr>
            <p:spPr>
              <a:xfrm>
                <a:off x="3007926" y="328378"/>
                <a:ext cx="86322" cy="85676"/>
              </a:xfrm>
              <a:custGeom>
                <a:avLst/>
                <a:gdLst/>
                <a:ahLst/>
                <a:cxnLst/>
                <a:rect l="l" t="t" r="r" b="b"/>
                <a:pathLst>
                  <a:path w="3874" h="3845" extrusionOk="0">
                    <a:moveTo>
                      <a:pt x="1939" y="0"/>
                    </a:moveTo>
                    <a:cubicBezTo>
                      <a:pt x="1929" y="0"/>
                      <a:pt x="1920" y="0"/>
                      <a:pt x="1911" y="0"/>
                    </a:cubicBezTo>
                    <a:cubicBezTo>
                      <a:pt x="850" y="15"/>
                      <a:pt x="1" y="888"/>
                      <a:pt x="16" y="1949"/>
                    </a:cubicBezTo>
                    <a:cubicBezTo>
                      <a:pt x="29" y="3001"/>
                      <a:pt x="888" y="3844"/>
                      <a:pt x="1937" y="3844"/>
                    </a:cubicBezTo>
                    <a:cubicBezTo>
                      <a:pt x="1946" y="3844"/>
                      <a:pt x="1955" y="3844"/>
                      <a:pt x="1964" y="3844"/>
                    </a:cubicBezTo>
                    <a:cubicBezTo>
                      <a:pt x="3025" y="3829"/>
                      <a:pt x="3874" y="2957"/>
                      <a:pt x="3860" y="1896"/>
                    </a:cubicBezTo>
                    <a:cubicBezTo>
                      <a:pt x="3845" y="843"/>
                      <a:pt x="2986" y="0"/>
                      <a:pt x="1939" y="0"/>
                    </a:cubicBezTo>
                    <a:close/>
                  </a:path>
                </a:pathLst>
              </a:custGeom>
              <a:solidFill>
                <a:srgbClr val="5C3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7"/>
              <p:cNvSpPr/>
              <p:nvPr/>
            </p:nvSpPr>
            <p:spPr>
              <a:xfrm>
                <a:off x="3049261" y="162215"/>
                <a:ext cx="345200" cy="323096"/>
              </a:xfrm>
              <a:custGeom>
                <a:avLst/>
                <a:gdLst/>
                <a:ahLst/>
                <a:cxnLst/>
                <a:rect l="l" t="t" r="r" b="b"/>
                <a:pathLst>
                  <a:path w="15492" h="14500" extrusionOk="0">
                    <a:moveTo>
                      <a:pt x="7748" y="0"/>
                    </a:moveTo>
                    <a:cubicBezTo>
                      <a:pt x="7712" y="0"/>
                      <a:pt x="7676" y="0"/>
                      <a:pt x="7639" y="1"/>
                    </a:cubicBezTo>
                    <a:cubicBezTo>
                      <a:pt x="3394" y="60"/>
                      <a:pt x="0" y="3550"/>
                      <a:pt x="59" y="7795"/>
                    </a:cubicBezTo>
                    <a:cubicBezTo>
                      <a:pt x="117" y="11993"/>
                      <a:pt x="3517" y="14499"/>
                      <a:pt x="7696" y="14499"/>
                    </a:cubicBezTo>
                    <a:cubicBezTo>
                      <a:pt x="7744" y="14499"/>
                      <a:pt x="7793" y="14499"/>
                      <a:pt x="7841" y="14498"/>
                    </a:cubicBezTo>
                    <a:cubicBezTo>
                      <a:pt x="12087" y="14439"/>
                      <a:pt x="15492" y="11827"/>
                      <a:pt x="15433" y="7581"/>
                    </a:cubicBezTo>
                    <a:cubicBezTo>
                      <a:pt x="15375" y="3372"/>
                      <a:pt x="11944" y="0"/>
                      <a:pt x="7748" y="0"/>
                    </a:cubicBezTo>
                    <a:close/>
                  </a:path>
                </a:pathLst>
              </a:custGeom>
              <a:solidFill>
                <a:srgbClr val="6D3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7"/>
              <p:cNvSpPr/>
              <p:nvPr/>
            </p:nvSpPr>
            <p:spPr>
              <a:xfrm>
                <a:off x="3134560" y="285283"/>
                <a:ext cx="43317" cy="32065"/>
              </a:xfrm>
              <a:custGeom>
                <a:avLst/>
                <a:gdLst/>
                <a:ahLst/>
                <a:cxnLst/>
                <a:rect l="l" t="t" r="r" b="b"/>
                <a:pathLst>
                  <a:path w="1944" h="1439" extrusionOk="0">
                    <a:moveTo>
                      <a:pt x="1508" y="1"/>
                    </a:moveTo>
                    <a:cubicBezTo>
                      <a:pt x="1439" y="1"/>
                      <a:pt x="1369" y="20"/>
                      <a:pt x="1305" y="59"/>
                    </a:cubicBezTo>
                    <a:lnTo>
                      <a:pt x="232" y="735"/>
                    </a:lnTo>
                    <a:cubicBezTo>
                      <a:pt x="54" y="847"/>
                      <a:pt x="0" y="1082"/>
                      <a:pt x="113" y="1262"/>
                    </a:cubicBezTo>
                    <a:cubicBezTo>
                      <a:pt x="185" y="1376"/>
                      <a:pt x="308" y="1439"/>
                      <a:pt x="435" y="1439"/>
                    </a:cubicBezTo>
                    <a:cubicBezTo>
                      <a:pt x="505" y="1439"/>
                      <a:pt x="575" y="1420"/>
                      <a:pt x="639" y="1380"/>
                    </a:cubicBezTo>
                    <a:lnTo>
                      <a:pt x="1712" y="703"/>
                    </a:lnTo>
                    <a:cubicBezTo>
                      <a:pt x="1890" y="592"/>
                      <a:pt x="1944" y="356"/>
                      <a:pt x="1831" y="178"/>
                    </a:cubicBezTo>
                    <a:cubicBezTo>
                      <a:pt x="1758" y="63"/>
                      <a:pt x="1635"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7"/>
              <p:cNvSpPr/>
              <p:nvPr/>
            </p:nvSpPr>
            <p:spPr>
              <a:xfrm>
                <a:off x="3264758" y="283768"/>
                <a:ext cx="43741" cy="31485"/>
              </a:xfrm>
              <a:custGeom>
                <a:avLst/>
                <a:gdLst/>
                <a:ahLst/>
                <a:cxnLst/>
                <a:rect l="l" t="t" r="r" b="b"/>
                <a:pathLst>
                  <a:path w="1963" h="1413" extrusionOk="0">
                    <a:moveTo>
                      <a:pt x="435" y="1"/>
                    </a:moveTo>
                    <a:cubicBezTo>
                      <a:pt x="305" y="1"/>
                      <a:pt x="179" y="68"/>
                      <a:pt x="107" y="188"/>
                    </a:cubicBezTo>
                    <a:cubicBezTo>
                      <a:pt x="0" y="370"/>
                      <a:pt x="60" y="603"/>
                      <a:pt x="241" y="711"/>
                    </a:cubicBezTo>
                    <a:lnTo>
                      <a:pt x="1332" y="1358"/>
                    </a:lnTo>
                    <a:cubicBezTo>
                      <a:pt x="1393" y="1395"/>
                      <a:pt x="1460" y="1413"/>
                      <a:pt x="1526" y="1413"/>
                    </a:cubicBezTo>
                    <a:cubicBezTo>
                      <a:pt x="1657" y="1413"/>
                      <a:pt x="1784" y="1345"/>
                      <a:pt x="1855" y="1225"/>
                    </a:cubicBezTo>
                    <a:cubicBezTo>
                      <a:pt x="1963" y="1044"/>
                      <a:pt x="1903" y="811"/>
                      <a:pt x="1722" y="702"/>
                    </a:cubicBezTo>
                    <a:lnTo>
                      <a:pt x="630" y="55"/>
                    </a:lnTo>
                    <a:cubicBezTo>
                      <a:pt x="569" y="18"/>
                      <a:pt x="501"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7"/>
              <p:cNvSpPr/>
              <p:nvPr/>
            </p:nvSpPr>
            <p:spPr>
              <a:xfrm>
                <a:off x="3152408" y="328467"/>
                <a:ext cx="26137" cy="25848"/>
              </a:xfrm>
              <a:custGeom>
                <a:avLst/>
                <a:gdLst/>
                <a:ahLst/>
                <a:cxnLst/>
                <a:rect l="l" t="t" r="r" b="b"/>
                <a:pathLst>
                  <a:path w="1173" h="1160" extrusionOk="0">
                    <a:moveTo>
                      <a:pt x="587" y="0"/>
                    </a:moveTo>
                    <a:cubicBezTo>
                      <a:pt x="583" y="0"/>
                      <a:pt x="579" y="0"/>
                      <a:pt x="575" y="1"/>
                    </a:cubicBezTo>
                    <a:cubicBezTo>
                      <a:pt x="254" y="7"/>
                      <a:pt x="0" y="272"/>
                      <a:pt x="8" y="592"/>
                    </a:cubicBezTo>
                    <a:cubicBezTo>
                      <a:pt x="14" y="908"/>
                      <a:pt x="274" y="1159"/>
                      <a:pt x="586" y="1159"/>
                    </a:cubicBezTo>
                    <a:cubicBezTo>
                      <a:pt x="590" y="1159"/>
                      <a:pt x="594" y="1159"/>
                      <a:pt x="598" y="1159"/>
                    </a:cubicBezTo>
                    <a:cubicBezTo>
                      <a:pt x="919" y="1153"/>
                      <a:pt x="1173" y="887"/>
                      <a:pt x="1166" y="568"/>
                    </a:cubicBezTo>
                    <a:cubicBezTo>
                      <a:pt x="1159" y="251"/>
                      <a:pt x="901" y="0"/>
                      <a:pt x="5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7"/>
              <p:cNvSpPr/>
              <p:nvPr/>
            </p:nvSpPr>
            <p:spPr>
              <a:xfrm>
                <a:off x="3265404" y="326885"/>
                <a:ext cx="26160" cy="25825"/>
              </a:xfrm>
              <a:custGeom>
                <a:avLst/>
                <a:gdLst/>
                <a:ahLst/>
                <a:cxnLst/>
                <a:rect l="l" t="t" r="r" b="b"/>
                <a:pathLst>
                  <a:path w="1174" h="1159" extrusionOk="0">
                    <a:moveTo>
                      <a:pt x="589" y="1"/>
                    </a:moveTo>
                    <a:cubicBezTo>
                      <a:pt x="585" y="1"/>
                      <a:pt x="580" y="1"/>
                      <a:pt x="576" y="1"/>
                    </a:cubicBezTo>
                    <a:cubicBezTo>
                      <a:pt x="255" y="7"/>
                      <a:pt x="0" y="271"/>
                      <a:pt x="9" y="592"/>
                    </a:cubicBezTo>
                    <a:cubicBezTo>
                      <a:pt x="15" y="907"/>
                      <a:pt x="273" y="1159"/>
                      <a:pt x="586" y="1159"/>
                    </a:cubicBezTo>
                    <a:cubicBezTo>
                      <a:pt x="590" y="1159"/>
                      <a:pt x="595" y="1159"/>
                      <a:pt x="599" y="1159"/>
                    </a:cubicBezTo>
                    <a:cubicBezTo>
                      <a:pt x="918" y="1152"/>
                      <a:pt x="1174" y="886"/>
                      <a:pt x="1167" y="568"/>
                    </a:cubicBezTo>
                    <a:cubicBezTo>
                      <a:pt x="1160" y="252"/>
                      <a:pt x="903" y="1"/>
                      <a:pt x="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7"/>
              <p:cNvSpPr/>
              <p:nvPr/>
            </p:nvSpPr>
            <p:spPr>
              <a:xfrm>
                <a:off x="3200071" y="359039"/>
                <a:ext cx="44498" cy="25001"/>
              </a:xfrm>
              <a:custGeom>
                <a:avLst/>
                <a:gdLst/>
                <a:ahLst/>
                <a:cxnLst/>
                <a:rect l="l" t="t" r="r" b="b"/>
                <a:pathLst>
                  <a:path w="1997" h="1122" extrusionOk="0">
                    <a:moveTo>
                      <a:pt x="1884" y="1"/>
                    </a:moveTo>
                    <a:cubicBezTo>
                      <a:pt x="1825" y="2"/>
                      <a:pt x="1778" y="50"/>
                      <a:pt x="1779" y="108"/>
                    </a:cubicBezTo>
                    <a:cubicBezTo>
                      <a:pt x="1783" y="318"/>
                      <a:pt x="1705" y="517"/>
                      <a:pt x="1561" y="668"/>
                    </a:cubicBezTo>
                    <a:cubicBezTo>
                      <a:pt x="1417" y="819"/>
                      <a:pt x="1223" y="905"/>
                      <a:pt x="1013" y="909"/>
                    </a:cubicBezTo>
                    <a:cubicBezTo>
                      <a:pt x="1008" y="909"/>
                      <a:pt x="1003" y="909"/>
                      <a:pt x="997" y="909"/>
                    </a:cubicBezTo>
                    <a:cubicBezTo>
                      <a:pt x="795" y="909"/>
                      <a:pt x="602" y="832"/>
                      <a:pt x="455" y="691"/>
                    </a:cubicBezTo>
                    <a:cubicBezTo>
                      <a:pt x="304" y="547"/>
                      <a:pt x="218" y="353"/>
                      <a:pt x="214" y="144"/>
                    </a:cubicBezTo>
                    <a:cubicBezTo>
                      <a:pt x="213" y="86"/>
                      <a:pt x="163" y="39"/>
                      <a:pt x="108" y="39"/>
                    </a:cubicBezTo>
                    <a:cubicBezTo>
                      <a:pt x="107" y="39"/>
                      <a:pt x="106" y="39"/>
                      <a:pt x="106" y="39"/>
                    </a:cubicBezTo>
                    <a:cubicBezTo>
                      <a:pt x="46" y="40"/>
                      <a:pt x="0" y="88"/>
                      <a:pt x="1" y="147"/>
                    </a:cubicBezTo>
                    <a:cubicBezTo>
                      <a:pt x="8" y="413"/>
                      <a:pt x="116" y="659"/>
                      <a:pt x="308" y="844"/>
                    </a:cubicBezTo>
                    <a:cubicBezTo>
                      <a:pt x="463" y="993"/>
                      <a:pt x="658" y="1085"/>
                      <a:pt x="866" y="1112"/>
                    </a:cubicBezTo>
                    <a:cubicBezTo>
                      <a:pt x="915" y="1119"/>
                      <a:pt x="966" y="1122"/>
                      <a:pt x="1019" y="1122"/>
                    </a:cubicBezTo>
                    <a:cubicBezTo>
                      <a:pt x="1284" y="1115"/>
                      <a:pt x="1531" y="1006"/>
                      <a:pt x="1715" y="814"/>
                    </a:cubicBezTo>
                    <a:cubicBezTo>
                      <a:pt x="1900" y="622"/>
                      <a:pt x="1997" y="370"/>
                      <a:pt x="1991" y="104"/>
                    </a:cubicBezTo>
                    <a:cubicBezTo>
                      <a:pt x="1990" y="45"/>
                      <a:pt x="1940" y="1"/>
                      <a:pt x="18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7"/>
              <p:cNvSpPr/>
              <p:nvPr/>
            </p:nvSpPr>
            <p:spPr>
              <a:xfrm>
                <a:off x="3378445" y="348700"/>
                <a:ext cx="44142" cy="37836"/>
              </a:xfrm>
              <a:custGeom>
                <a:avLst/>
                <a:gdLst/>
                <a:ahLst/>
                <a:cxnLst/>
                <a:rect l="l" t="t" r="r" b="b"/>
                <a:pathLst>
                  <a:path w="1981" h="1698" extrusionOk="0">
                    <a:moveTo>
                      <a:pt x="996" y="0"/>
                    </a:moveTo>
                    <a:cubicBezTo>
                      <a:pt x="991" y="0"/>
                      <a:pt x="986" y="0"/>
                      <a:pt x="980" y="0"/>
                    </a:cubicBezTo>
                    <a:cubicBezTo>
                      <a:pt x="437" y="8"/>
                      <a:pt x="0" y="456"/>
                      <a:pt x="7" y="1000"/>
                    </a:cubicBezTo>
                    <a:cubicBezTo>
                      <a:pt x="10" y="1247"/>
                      <a:pt x="107" y="1484"/>
                      <a:pt x="278" y="1664"/>
                    </a:cubicBezTo>
                    <a:cubicBezTo>
                      <a:pt x="299" y="1687"/>
                      <a:pt x="329" y="1698"/>
                      <a:pt x="357" y="1698"/>
                    </a:cubicBezTo>
                    <a:cubicBezTo>
                      <a:pt x="383" y="1698"/>
                      <a:pt x="409" y="1687"/>
                      <a:pt x="428" y="1668"/>
                    </a:cubicBezTo>
                    <a:cubicBezTo>
                      <a:pt x="471" y="1629"/>
                      <a:pt x="473" y="1561"/>
                      <a:pt x="433" y="1519"/>
                    </a:cubicBezTo>
                    <a:cubicBezTo>
                      <a:pt x="299" y="1378"/>
                      <a:pt x="223" y="1192"/>
                      <a:pt x="220" y="996"/>
                    </a:cubicBezTo>
                    <a:cubicBezTo>
                      <a:pt x="219" y="868"/>
                      <a:pt x="249" y="749"/>
                      <a:pt x="302" y="642"/>
                    </a:cubicBezTo>
                    <a:cubicBezTo>
                      <a:pt x="346" y="632"/>
                      <a:pt x="391" y="627"/>
                      <a:pt x="437" y="627"/>
                    </a:cubicBezTo>
                    <a:cubicBezTo>
                      <a:pt x="439" y="627"/>
                      <a:pt x="442" y="627"/>
                      <a:pt x="444" y="627"/>
                    </a:cubicBezTo>
                    <a:cubicBezTo>
                      <a:pt x="740" y="627"/>
                      <a:pt x="1006" y="813"/>
                      <a:pt x="1106" y="1090"/>
                    </a:cubicBezTo>
                    <a:cubicBezTo>
                      <a:pt x="1122" y="1133"/>
                      <a:pt x="1164" y="1160"/>
                      <a:pt x="1208" y="1160"/>
                    </a:cubicBezTo>
                    <a:cubicBezTo>
                      <a:pt x="1221" y="1160"/>
                      <a:pt x="1231" y="1158"/>
                      <a:pt x="1243" y="1153"/>
                    </a:cubicBezTo>
                    <a:cubicBezTo>
                      <a:pt x="1299" y="1133"/>
                      <a:pt x="1327" y="1071"/>
                      <a:pt x="1307" y="1017"/>
                    </a:cubicBezTo>
                    <a:cubicBezTo>
                      <a:pt x="1179" y="664"/>
                      <a:pt x="847" y="427"/>
                      <a:pt x="473" y="417"/>
                    </a:cubicBezTo>
                    <a:cubicBezTo>
                      <a:pt x="608" y="294"/>
                      <a:pt x="786" y="216"/>
                      <a:pt x="983" y="214"/>
                    </a:cubicBezTo>
                    <a:cubicBezTo>
                      <a:pt x="987" y="214"/>
                      <a:pt x="992" y="214"/>
                      <a:pt x="996" y="214"/>
                    </a:cubicBezTo>
                    <a:cubicBezTo>
                      <a:pt x="1417" y="214"/>
                      <a:pt x="1762" y="553"/>
                      <a:pt x="1767" y="975"/>
                    </a:cubicBezTo>
                    <a:cubicBezTo>
                      <a:pt x="1768" y="1033"/>
                      <a:pt x="1816" y="1080"/>
                      <a:pt x="1873" y="1080"/>
                    </a:cubicBezTo>
                    <a:cubicBezTo>
                      <a:pt x="1874" y="1080"/>
                      <a:pt x="1875" y="1080"/>
                      <a:pt x="1875" y="1080"/>
                    </a:cubicBezTo>
                    <a:cubicBezTo>
                      <a:pt x="1935" y="1079"/>
                      <a:pt x="1981" y="1031"/>
                      <a:pt x="1980" y="972"/>
                    </a:cubicBezTo>
                    <a:cubicBezTo>
                      <a:pt x="1972" y="434"/>
                      <a:pt x="1532" y="0"/>
                      <a:pt x="996" y="0"/>
                    </a:cubicBezTo>
                    <a:close/>
                  </a:path>
                </a:pathLst>
              </a:custGeom>
              <a:solidFill>
                <a:srgbClr val="986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7"/>
              <p:cNvSpPr/>
              <p:nvPr/>
            </p:nvSpPr>
            <p:spPr>
              <a:xfrm>
                <a:off x="3015837" y="352867"/>
                <a:ext cx="44142" cy="37457"/>
              </a:xfrm>
              <a:custGeom>
                <a:avLst/>
                <a:gdLst/>
                <a:ahLst/>
                <a:cxnLst/>
                <a:rect l="l" t="t" r="r" b="b"/>
                <a:pathLst>
                  <a:path w="1981" h="1681" extrusionOk="0">
                    <a:moveTo>
                      <a:pt x="996" y="1"/>
                    </a:moveTo>
                    <a:cubicBezTo>
                      <a:pt x="991" y="1"/>
                      <a:pt x="986" y="1"/>
                      <a:pt x="980" y="1"/>
                    </a:cubicBezTo>
                    <a:cubicBezTo>
                      <a:pt x="437" y="10"/>
                      <a:pt x="0" y="456"/>
                      <a:pt x="9" y="1001"/>
                    </a:cubicBezTo>
                    <a:cubicBezTo>
                      <a:pt x="10" y="1059"/>
                      <a:pt x="57" y="1105"/>
                      <a:pt x="115" y="1105"/>
                    </a:cubicBezTo>
                    <a:cubicBezTo>
                      <a:pt x="115" y="1105"/>
                      <a:pt x="116" y="1105"/>
                      <a:pt x="117" y="1105"/>
                    </a:cubicBezTo>
                    <a:cubicBezTo>
                      <a:pt x="175" y="1104"/>
                      <a:pt x="222" y="1056"/>
                      <a:pt x="221" y="997"/>
                    </a:cubicBezTo>
                    <a:cubicBezTo>
                      <a:pt x="216" y="570"/>
                      <a:pt x="558" y="219"/>
                      <a:pt x="983" y="212"/>
                    </a:cubicBezTo>
                    <a:cubicBezTo>
                      <a:pt x="987" y="212"/>
                      <a:pt x="991" y="212"/>
                      <a:pt x="995" y="212"/>
                    </a:cubicBezTo>
                    <a:cubicBezTo>
                      <a:pt x="1187" y="212"/>
                      <a:pt x="1364" y="284"/>
                      <a:pt x="1498" y="401"/>
                    </a:cubicBezTo>
                    <a:cubicBezTo>
                      <a:pt x="1125" y="423"/>
                      <a:pt x="800" y="668"/>
                      <a:pt x="682" y="1026"/>
                    </a:cubicBezTo>
                    <a:cubicBezTo>
                      <a:pt x="662" y="1083"/>
                      <a:pt x="693" y="1143"/>
                      <a:pt x="748" y="1160"/>
                    </a:cubicBezTo>
                    <a:cubicBezTo>
                      <a:pt x="761" y="1164"/>
                      <a:pt x="771" y="1165"/>
                      <a:pt x="783" y="1165"/>
                    </a:cubicBezTo>
                    <a:cubicBezTo>
                      <a:pt x="827" y="1165"/>
                      <a:pt x="867" y="1137"/>
                      <a:pt x="881" y="1093"/>
                    </a:cubicBezTo>
                    <a:cubicBezTo>
                      <a:pt x="976" y="810"/>
                      <a:pt x="1241" y="616"/>
                      <a:pt x="1540" y="613"/>
                    </a:cubicBezTo>
                    <a:cubicBezTo>
                      <a:pt x="1585" y="613"/>
                      <a:pt x="1631" y="616"/>
                      <a:pt x="1676" y="625"/>
                    </a:cubicBezTo>
                    <a:cubicBezTo>
                      <a:pt x="1732" y="730"/>
                      <a:pt x="1765" y="850"/>
                      <a:pt x="1766" y="977"/>
                    </a:cubicBezTo>
                    <a:cubicBezTo>
                      <a:pt x="1770" y="1171"/>
                      <a:pt x="1698" y="1360"/>
                      <a:pt x="1568" y="1505"/>
                    </a:cubicBezTo>
                    <a:cubicBezTo>
                      <a:pt x="1529" y="1548"/>
                      <a:pt x="1531" y="1614"/>
                      <a:pt x="1575" y="1654"/>
                    </a:cubicBezTo>
                    <a:cubicBezTo>
                      <a:pt x="1596" y="1671"/>
                      <a:pt x="1620" y="1681"/>
                      <a:pt x="1644" y="1681"/>
                    </a:cubicBezTo>
                    <a:cubicBezTo>
                      <a:pt x="1645" y="1681"/>
                      <a:pt x="1647" y="1681"/>
                      <a:pt x="1648" y="1681"/>
                    </a:cubicBezTo>
                    <a:cubicBezTo>
                      <a:pt x="1676" y="1681"/>
                      <a:pt x="1706" y="1668"/>
                      <a:pt x="1725" y="1645"/>
                    </a:cubicBezTo>
                    <a:cubicBezTo>
                      <a:pt x="1892" y="1460"/>
                      <a:pt x="1981" y="1223"/>
                      <a:pt x="1978" y="973"/>
                    </a:cubicBezTo>
                    <a:cubicBezTo>
                      <a:pt x="1973" y="434"/>
                      <a:pt x="1533" y="1"/>
                      <a:pt x="996" y="1"/>
                    </a:cubicBezTo>
                    <a:close/>
                  </a:path>
                </a:pathLst>
              </a:custGeom>
              <a:solidFill>
                <a:srgbClr val="986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7"/>
              <p:cNvSpPr/>
              <p:nvPr/>
            </p:nvSpPr>
            <p:spPr>
              <a:xfrm>
                <a:off x="3024817" y="159808"/>
                <a:ext cx="386178" cy="171865"/>
              </a:xfrm>
              <a:custGeom>
                <a:avLst/>
                <a:gdLst/>
                <a:ahLst/>
                <a:cxnLst/>
                <a:rect l="l" t="t" r="r" b="b"/>
                <a:pathLst>
                  <a:path w="17331" h="7713" extrusionOk="0">
                    <a:moveTo>
                      <a:pt x="6378" y="1"/>
                    </a:moveTo>
                    <a:cubicBezTo>
                      <a:pt x="6370" y="1"/>
                      <a:pt x="6362" y="1"/>
                      <a:pt x="6354" y="1"/>
                    </a:cubicBezTo>
                    <a:cubicBezTo>
                      <a:pt x="5620" y="12"/>
                      <a:pt x="5008" y="512"/>
                      <a:pt x="4822" y="1185"/>
                    </a:cubicBezTo>
                    <a:cubicBezTo>
                      <a:pt x="4749" y="1176"/>
                      <a:pt x="4672" y="1170"/>
                      <a:pt x="4597" y="1170"/>
                    </a:cubicBezTo>
                    <a:cubicBezTo>
                      <a:pt x="4590" y="1170"/>
                      <a:pt x="4583" y="1170"/>
                      <a:pt x="4576" y="1170"/>
                    </a:cubicBezTo>
                    <a:cubicBezTo>
                      <a:pt x="3723" y="1182"/>
                      <a:pt x="3033" y="1855"/>
                      <a:pt x="2989" y="2695"/>
                    </a:cubicBezTo>
                    <a:cubicBezTo>
                      <a:pt x="2919" y="2686"/>
                      <a:pt x="2848" y="2681"/>
                      <a:pt x="2777" y="2681"/>
                    </a:cubicBezTo>
                    <a:cubicBezTo>
                      <a:pt x="2769" y="2681"/>
                      <a:pt x="2761" y="2681"/>
                      <a:pt x="2754" y="2681"/>
                    </a:cubicBezTo>
                    <a:cubicBezTo>
                      <a:pt x="1864" y="2694"/>
                      <a:pt x="1152" y="3427"/>
                      <a:pt x="1165" y="4317"/>
                    </a:cubicBezTo>
                    <a:cubicBezTo>
                      <a:pt x="1166" y="4395"/>
                      <a:pt x="1172" y="4473"/>
                      <a:pt x="1185" y="4549"/>
                    </a:cubicBezTo>
                    <a:cubicBezTo>
                      <a:pt x="498" y="4742"/>
                      <a:pt x="1" y="5376"/>
                      <a:pt x="11" y="6123"/>
                    </a:cubicBezTo>
                    <a:cubicBezTo>
                      <a:pt x="22" y="7006"/>
                      <a:pt x="743" y="7713"/>
                      <a:pt x="1624" y="7713"/>
                    </a:cubicBezTo>
                    <a:cubicBezTo>
                      <a:pt x="1631" y="7713"/>
                      <a:pt x="1638" y="7713"/>
                      <a:pt x="1645" y="7713"/>
                    </a:cubicBezTo>
                    <a:cubicBezTo>
                      <a:pt x="2535" y="7700"/>
                      <a:pt x="3247" y="6967"/>
                      <a:pt x="3234" y="6077"/>
                    </a:cubicBezTo>
                    <a:cubicBezTo>
                      <a:pt x="3233" y="5998"/>
                      <a:pt x="3227" y="5921"/>
                      <a:pt x="3215" y="5845"/>
                    </a:cubicBezTo>
                    <a:cubicBezTo>
                      <a:pt x="3866" y="5660"/>
                      <a:pt x="4349" y="5078"/>
                      <a:pt x="4386" y="4381"/>
                    </a:cubicBezTo>
                    <a:cubicBezTo>
                      <a:pt x="4456" y="4390"/>
                      <a:pt x="4527" y="4394"/>
                      <a:pt x="4597" y="4394"/>
                    </a:cubicBezTo>
                    <a:cubicBezTo>
                      <a:pt x="4605" y="4394"/>
                      <a:pt x="4613" y="4394"/>
                      <a:pt x="4621" y="4394"/>
                    </a:cubicBezTo>
                    <a:cubicBezTo>
                      <a:pt x="5356" y="4383"/>
                      <a:pt x="5969" y="3884"/>
                      <a:pt x="6153" y="3210"/>
                    </a:cubicBezTo>
                    <a:cubicBezTo>
                      <a:pt x="6227" y="3220"/>
                      <a:pt x="6303" y="3225"/>
                      <a:pt x="6378" y="3225"/>
                    </a:cubicBezTo>
                    <a:cubicBezTo>
                      <a:pt x="6385" y="3225"/>
                      <a:pt x="6392" y="3225"/>
                      <a:pt x="6399" y="3225"/>
                    </a:cubicBezTo>
                    <a:cubicBezTo>
                      <a:pt x="6855" y="3218"/>
                      <a:pt x="7263" y="3023"/>
                      <a:pt x="7552" y="2716"/>
                    </a:cubicBezTo>
                    <a:cubicBezTo>
                      <a:pt x="7848" y="3082"/>
                      <a:pt x="8300" y="3316"/>
                      <a:pt x="8806" y="3316"/>
                    </a:cubicBezTo>
                    <a:cubicBezTo>
                      <a:pt x="8814" y="3316"/>
                      <a:pt x="8822" y="3316"/>
                      <a:pt x="8830" y="3316"/>
                    </a:cubicBezTo>
                    <a:cubicBezTo>
                      <a:pt x="9264" y="3309"/>
                      <a:pt x="9655" y="3133"/>
                      <a:pt x="9941" y="2850"/>
                    </a:cubicBezTo>
                    <a:cubicBezTo>
                      <a:pt x="10237" y="3222"/>
                      <a:pt x="10694" y="3460"/>
                      <a:pt x="11205" y="3460"/>
                    </a:cubicBezTo>
                    <a:cubicBezTo>
                      <a:pt x="11212" y="3460"/>
                      <a:pt x="11219" y="3460"/>
                      <a:pt x="11225" y="3460"/>
                    </a:cubicBezTo>
                    <a:cubicBezTo>
                      <a:pt x="11390" y="3456"/>
                      <a:pt x="11582" y="3413"/>
                      <a:pt x="11788" y="3337"/>
                    </a:cubicBezTo>
                    <a:cubicBezTo>
                      <a:pt x="12000" y="3981"/>
                      <a:pt x="12605" y="4443"/>
                      <a:pt x="13317" y="4443"/>
                    </a:cubicBezTo>
                    <a:cubicBezTo>
                      <a:pt x="13325" y="4443"/>
                      <a:pt x="13334" y="4443"/>
                      <a:pt x="13342" y="4443"/>
                    </a:cubicBezTo>
                    <a:cubicBezTo>
                      <a:pt x="13377" y="4443"/>
                      <a:pt x="13413" y="4441"/>
                      <a:pt x="13448" y="4438"/>
                    </a:cubicBezTo>
                    <a:cubicBezTo>
                      <a:pt x="13470" y="4951"/>
                      <a:pt x="13731" y="5402"/>
                      <a:pt x="14122" y="5681"/>
                    </a:cubicBezTo>
                    <a:cubicBezTo>
                      <a:pt x="14103" y="5783"/>
                      <a:pt x="14094" y="5889"/>
                      <a:pt x="14096" y="5997"/>
                    </a:cubicBezTo>
                    <a:cubicBezTo>
                      <a:pt x="14107" y="6880"/>
                      <a:pt x="14828" y="7587"/>
                      <a:pt x="15709" y="7587"/>
                    </a:cubicBezTo>
                    <a:cubicBezTo>
                      <a:pt x="15716" y="7587"/>
                      <a:pt x="15723" y="7587"/>
                      <a:pt x="15730" y="7587"/>
                    </a:cubicBezTo>
                    <a:cubicBezTo>
                      <a:pt x="16620" y="7575"/>
                      <a:pt x="17331" y="6843"/>
                      <a:pt x="17319" y="5953"/>
                    </a:cubicBezTo>
                    <a:cubicBezTo>
                      <a:pt x="17311" y="5420"/>
                      <a:pt x="17047" y="4952"/>
                      <a:pt x="16643" y="4664"/>
                    </a:cubicBezTo>
                    <a:cubicBezTo>
                      <a:pt x="16661" y="4561"/>
                      <a:pt x="16671" y="4456"/>
                      <a:pt x="16670" y="4347"/>
                    </a:cubicBezTo>
                    <a:cubicBezTo>
                      <a:pt x="16658" y="3464"/>
                      <a:pt x="15938" y="2757"/>
                      <a:pt x="15057" y="2757"/>
                    </a:cubicBezTo>
                    <a:cubicBezTo>
                      <a:pt x="15050" y="2757"/>
                      <a:pt x="15042" y="2757"/>
                      <a:pt x="15035" y="2757"/>
                    </a:cubicBezTo>
                    <a:cubicBezTo>
                      <a:pt x="14999" y="2757"/>
                      <a:pt x="14963" y="2760"/>
                      <a:pt x="14928" y="2762"/>
                    </a:cubicBezTo>
                    <a:cubicBezTo>
                      <a:pt x="14898" y="2081"/>
                      <a:pt x="14448" y="1511"/>
                      <a:pt x="13831" y="1304"/>
                    </a:cubicBezTo>
                    <a:cubicBezTo>
                      <a:pt x="13817" y="440"/>
                      <a:pt x="12165" y="236"/>
                      <a:pt x="11257" y="236"/>
                    </a:cubicBezTo>
                    <a:cubicBezTo>
                      <a:pt x="11231" y="236"/>
                      <a:pt x="11205" y="236"/>
                      <a:pt x="11180" y="236"/>
                    </a:cubicBezTo>
                    <a:cubicBezTo>
                      <a:pt x="10747" y="242"/>
                      <a:pt x="10355" y="420"/>
                      <a:pt x="10070" y="702"/>
                    </a:cubicBezTo>
                    <a:cubicBezTo>
                      <a:pt x="9774" y="330"/>
                      <a:pt x="9316" y="92"/>
                      <a:pt x="8805" y="92"/>
                    </a:cubicBezTo>
                    <a:cubicBezTo>
                      <a:pt x="8798" y="92"/>
                      <a:pt x="8791" y="92"/>
                      <a:pt x="8784" y="92"/>
                    </a:cubicBezTo>
                    <a:cubicBezTo>
                      <a:pt x="8330" y="98"/>
                      <a:pt x="7921" y="294"/>
                      <a:pt x="7631" y="600"/>
                    </a:cubicBezTo>
                    <a:cubicBezTo>
                      <a:pt x="7336" y="234"/>
                      <a:pt x="6883" y="1"/>
                      <a:pt x="6378" y="1"/>
                    </a:cubicBezTo>
                    <a:close/>
                  </a:path>
                </a:pathLst>
              </a:custGeom>
              <a:solidFill>
                <a:srgbClr val="0C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7"/>
              <p:cNvSpPr/>
              <p:nvPr/>
            </p:nvSpPr>
            <p:spPr>
              <a:xfrm>
                <a:off x="3248670" y="340166"/>
                <a:ext cx="137127" cy="134698"/>
              </a:xfrm>
              <a:custGeom>
                <a:avLst/>
                <a:gdLst/>
                <a:ahLst/>
                <a:cxnLst/>
                <a:rect l="l" t="t" r="r" b="b"/>
                <a:pathLst>
                  <a:path w="6154" h="6045" extrusionOk="0">
                    <a:moveTo>
                      <a:pt x="3247" y="0"/>
                    </a:moveTo>
                    <a:cubicBezTo>
                      <a:pt x="3223" y="0"/>
                      <a:pt x="3199" y="0"/>
                      <a:pt x="3175" y="1"/>
                    </a:cubicBezTo>
                    <a:cubicBezTo>
                      <a:pt x="1405" y="40"/>
                      <a:pt x="1" y="1505"/>
                      <a:pt x="38" y="3276"/>
                    </a:cubicBezTo>
                    <a:cubicBezTo>
                      <a:pt x="65" y="4483"/>
                      <a:pt x="755" y="5520"/>
                      <a:pt x="1754" y="6044"/>
                    </a:cubicBezTo>
                    <a:cubicBezTo>
                      <a:pt x="3856" y="5348"/>
                      <a:pt x="5482" y="3895"/>
                      <a:pt x="6153" y="1857"/>
                    </a:cubicBezTo>
                    <a:cubicBezTo>
                      <a:pt x="5641" y="758"/>
                      <a:pt x="4529" y="0"/>
                      <a:pt x="3247" y="0"/>
                    </a:cubicBezTo>
                    <a:close/>
                  </a:path>
                </a:pathLst>
              </a:custGeom>
              <a:solidFill>
                <a:srgbClr val="804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7"/>
              <p:cNvSpPr/>
              <p:nvPr/>
            </p:nvSpPr>
            <p:spPr>
              <a:xfrm>
                <a:off x="3059244" y="342260"/>
                <a:ext cx="137528" cy="134207"/>
              </a:xfrm>
              <a:custGeom>
                <a:avLst/>
                <a:gdLst/>
                <a:ahLst/>
                <a:cxnLst/>
                <a:rect l="l" t="t" r="r" b="b"/>
                <a:pathLst>
                  <a:path w="6172" h="6023" extrusionOk="0">
                    <a:moveTo>
                      <a:pt x="2955" y="1"/>
                    </a:moveTo>
                    <a:cubicBezTo>
                      <a:pt x="2943" y="1"/>
                      <a:pt x="2931" y="1"/>
                      <a:pt x="2919" y="1"/>
                    </a:cubicBezTo>
                    <a:cubicBezTo>
                      <a:pt x="1605" y="14"/>
                      <a:pt x="485" y="814"/>
                      <a:pt x="1" y="1951"/>
                    </a:cubicBezTo>
                    <a:cubicBezTo>
                      <a:pt x="721" y="3969"/>
                      <a:pt x="2377" y="5377"/>
                      <a:pt x="4489" y="6022"/>
                    </a:cubicBezTo>
                    <a:cubicBezTo>
                      <a:pt x="5494" y="5472"/>
                      <a:pt x="6172" y="4399"/>
                      <a:pt x="6159" y="3173"/>
                    </a:cubicBezTo>
                    <a:cubicBezTo>
                      <a:pt x="6140" y="1414"/>
                      <a:pt x="4708" y="1"/>
                      <a:pt x="2955" y="1"/>
                    </a:cubicBezTo>
                    <a:close/>
                  </a:path>
                </a:pathLst>
              </a:custGeom>
              <a:solidFill>
                <a:srgbClr val="804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7"/>
              <p:cNvSpPr/>
              <p:nvPr/>
            </p:nvSpPr>
            <p:spPr>
              <a:xfrm>
                <a:off x="3207291" y="333302"/>
                <a:ext cx="29301" cy="24288"/>
              </a:xfrm>
              <a:custGeom>
                <a:avLst/>
                <a:gdLst/>
                <a:ahLst/>
                <a:cxnLst/>
                <a:rect l="l" t="t" r="r" b="b"/>
                <a:pathLst>
                  <a:path w="1315" h="1090" extrusionOk="0">
                    <a:moveTo>
                      <a:pt x="644" y="1"/>
                    </a:moveTo>
                    <a:cubicBezTo>
                      <a:pt x="313" y="1"/>
                      <a:pt x="39" y="217"/>
                      <a:pt x="20" y="504"/>
                    </a:cubicBezTo>
                    <a:cubicBezTo>
                      <a:pt x="1" y="803"/>
                      <a:pt x="270" y="1066"/>
                      <a:pt x="621" y="1088"/>
                    </a:cubicBezTo>
                    <a:cubicBezTo>
                      <a:pt x="637" y="1089"/>
                      <a:pt x="654" y="1090"/>
                      <a:pt x="670" y="1090"/>
                    </a:cubicBezTo>
                    <a:cubicBezTo>
                      <a:pt x="1001" y="1090"/>
                      <a:pt x="1274" y="874"/>
                      <a:pt x="1294" y="587"/>
                    </a:cubicBezTo>
                    <a:cubicBezTo>
                      <a:pt x="1314" y="286"/>
                      <a:pt x="1044" y="25"/>
                      <a:pt x="693" y="2"/>
                    </a:cubicBezTo>
                    <a:cubicBezTo>
                      <a:pt x="676" y="1"/>
                      <a:pt x="660" y="1"/>
                      <a:pt x="644" y="1"/>
                    </a:cubicBezTo>
                    <a:close/>
                  </a:path>
                </a:pathLst>
              </a:custGeom>
              <a:solidFill>
                <a:srgbClr val="986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7"/>
              <p:cNvSpPr/>
              <p:nvPr/>
            </p:nvSpPr>
            <p:spPr>
              <a:xfrm>
                <a:off x="3219324" y="331587"/>
                <a:ext cx="18985" cy="27786"/>
              </a:xfrm>
              <a:custGeom>
                <a:avLst/>
                <a:gdLst/>
                <a:ahLst/>
                <a:cxnLst/>
                <a:rect l="l" t="t" r="r" b="b"/>
                <a:pathLst>
                  <a:path w="852" h="1247" extrusionOk="0">
                    <a:moveTo>
                      <a:pt x="152" y="0"/>
                    </a:moveTo>
                    <a:cubicBezTo>
                      <a:pt x="111" y="0"/>
                      <a:pt x="76" y="33"/>
                      <a:pt x="72" y="74"/>
                    </a:cubicBezTo>
                    <a:cubicBezTo>
                      <a:pt x="70" y="117"/>
                      <a:pt x="103" y="154"/>
                      <a:pt x="146" y="156"/>
                    </a:cubicBezTo>
                    <a:cubicBezTo>
                      <a:pt x="455" y="178"/>
                      <a:pt x="692" y="402"/>
                      <a:pt x="675" y="658"/>
                    </a:cubicBezTo>
                    <a:cubicBezTo>
                      <a:pt x="659" y="903"/>
                      <a:pt x="418" y="1089"/>
                      <a:pt x="129" y="1089"/>
                    </a:cubicBezTo>
                    <a:cubicBezTo>
                      <a:pt x="115" y="1089"/>
                      <a:pt x="101" y="1088"/>
                      <a:pt x="86" y="1087"/>
                    </a:cubicBezTo>
                    <a:cubicBezTo>
                      <a:pt x="84" y="1087"/>
                      <a:pt x="83" y="1087"/>
                      <a:pt x="81" y="1087"/>
                    </a:cubicBezTo>
                    <a:cubicBezTo>
                      <a:pt x="40" y="1087"/>
                      <a:pt x="6" y="1119"/>
                      <a:pt x="3" y="1160"/>
                    </a:cubicBezTo>
                    <a:cubicBezTo>
                      <a:pt x="1" y="1202"/>
                      <a:pt x="31" y="1238"/>
                      <a:pt x="71" y="1243"/>
                    </a:cubicBezTo>
                    <a:cubicBezTo>
                      <a:pt x="72" y="1243"/>
                      <a:pt x="75" y="1243"/>
                      <a:pt x="74" y="1244"/>
                    </a:cubicBezTo>
                    <a:cubicBezTo>
                      <a:pt x="92" y="1246"/>
                      <a:pt x="110" y="1246"/>
                      <a:pt x="128" y="1246"/>
                    </a:cubicBezTo>
                    <a:cubicBezTo>
                      <a:pt x="498" y="1246"/>
                      <a:pt x="808" y="997"/>
                      <a:pt x="830" y="669"/>
                    </a:cubicBezTo>
                    <a:cubicBezTo>
                      <a:pt x="852" y="326"/>
                      <a:pt x="551" y="26"/>
                      <a:pt x="156" y="0"/>
                    </a:cubicBezTo>
                    <a:cubicBezTo>
                      <a:pt x="154" y="0"/>
                      <a:pt x="153" y="0"/>
                      <a:pt x="152" y="0"/>
                    </a:cubicBezTo>
                    <a:close/>
                  </a:path>
                </a:pathLst>
              </a:custGeom>
              <a:solidFill>
                <a:srgbClr val="5C3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7"/>
              <p:cNvSpPr/>
              <p:nvPr/>
            </p:nvSpPr>
            <p:spPr>
              <a:xfrm>
                <a:off x="3174602" y="124223"/>
                <a:ext cx="123423" cy="74780"/>
              </a:xfrm>
              <a:custGeom>
                <a:avLst/>
                <a:gdLst/>
                <a:ahLst/>
                <a:cxnLst/>
                <a:rect l="l" t="t" r="r" b="b"/>
                <a:pathLst>
                  <a:path w="5539" h="3356" extrusionOk="0">
                    <a:moveTo>
                      <a:pt x="1624" y="1"/>
                    </a:moveTo>
                    <a:cubicBezTo>
                      <a:pt x="1617" y="1"/>
                      <a:pt x="1609" y="1"/>
                      <a:pt x="1602" y="1"/>
                    </a:cubicBezTo>
                    <a:cubicBezTo>
                      <a:pt x="712" y="12"/>
                      <a:pt x="1" y="745"/>
                      <a:pt x="12" y="1636"/>
                    </a:cubicBezTo>
                    <a:cubicBezTo>
                      <a:pt x="24" y="2519"/>
                      <a:pt x="746" y="3226"/>
                      <a:pt x="1625" y="3226"/>
                    </a:cubicBezTo>
                    <a:cubicBezTo>
                      <a:pt x="1633" y="3226"/>
                      <a:pt x="1640" y="3226"/>
                      <a:pt x="1647" y="3225"/>
                    </a:cubicBezTo>
                    <a:cubicBezTo>
                      <a:pt x="2055" y="3220"/>
                      <a:pt x="2424" y="3064"/>
                      <a:pt x="2704" y="2811"/>
                    </a:cubicBezTo>
                    <a:cubicBezTo>
                      <a:pt x="3000" y="3146"/>
                      <a:pt x="3431" y="3356"/>
                      <a:pt x="3910" y="3356"/>
                    </a:cubicBezTo>
                    <a:cubicBezTo>
                      <a:pt x="3919" y="3356"/>
                      <a:pt x="3927" y="3356"/>
                      <a:pt x="3935" y="3356"/>
                    </a:cubicBezTo>
                    <a:cubicBezTo>
                      <a:pt x="4826" y="3343"/>
                      <a:pt x="5538" y="2611"/>
                      <a:pt x="5525" y="1721"/>
                    </a:cubicBezTo>
                    <a:cubicBezTo>
                      <a:pt x="5512" y="838"/>
                      <a:pt x="4792" y="131"/>
                      <a:pt x="3911" y="131"/>
                    </a:cubicBezTo>
                    <a:cubicBezTo>
                      <a:pt x="3904" y="131"/>
                      <a:pt x="3897" y="131"/>
                      <a:pt x="3889" y="131"/>
                    </a:cubicBezTo>
                    <a:cubicBezTo>
                      <a:pt x="3483" y="136"/>
                      <a:pt x="3113" y="293"/>
                      <a:pt x="2832" y="545"/>
                    </a:cubicBezTo>
                    <a:cubicBezTo>
                      <a:pt x="2537" y="210"/>
                      <a:pt x="2103" y="1"/>
                      <a:pt x="1624" y="1"/>
                    </a:cubicBezTo>
                    <a:close/>
                  </a:path>
                </a:pathLst>
              </a:custGeom>
              <a:solidFill>
                <a:srgbClr val="0C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4" name="Google Shape;1984;p37"/>
            <p:cNvSpPr/>
            <p:nvPr/>
          </p:nvSpPr>
          <p:spPr>
            <a:xfrm>
              <a:off x="6145448" y="1401125"/>
              <a:ext cx="321900" cy="3219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7"/>
            <p:cNvSpPr/>
            <p:nvPr/>
          </p:nvSpPr>
          <p:spPr>
            <a:xfrm>
              <a:off x="8307631" y="1588697"/>
              <a:ext cx="246300" cy="246300"/>
            </a:xfrm>
            <a:prstGeom prst="mathMin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7"/>
            <p:cNvSpPr/>
            <p:nvPr/>
          </p:nvSpPr>
          <p:spPr>
            <a:xfrm>
              <a:off x="7440463" y="106155"/>
              <a:ext cx="246300" cy="2463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0C82F21A-D047-54D7-D105-B93C50AD6826}"/>
              </a:ext>
            </a:extLst>
          </p:cNvPr>
          <p:cNvSpPr txBox="1"/>
          <p:nvPr/>
        </p:nvSpPr>
        <p:spPr>
          <a:xfrm>
            <a:off x="944940" y="1054652"/>
            <a:ext cx="7249903" cy="2590646"/>
          </a:xfrm>
          <a:prstGeom prst="rect">
            <a:avLst/>
          </a:prstGeom>
          <a:noFill/>
        </p:spPr>
        <p:txBody>
          <a:bodyPr wrap="square">
            <a:spAutoFit/>
          </a:bodyPr>
          <a:lstStyle/>
          <a:p>
            <a:pPr algn="ctr">
              <a:lnSpc>
                <a:spcPct val="200000"/>
              </a:lnSpc>
            </a:pPr>
            <a:r>
              <a:rPr kumimoji="0" lang="en-US" sz="4300" b="1" i="0" u="none" strike="noStrike" kern="0" cap="none" spc="0" normalizeH="0" baseline="0" noProof="0" dirty="0">
                <a:ln>
                  <a:noFill/>
                </a:ln>
                <a:solidFill>
                  <a:srgbClr val="FFC000"/>
                </a:solidFill>
                <a:effectLst/>
                <a:uLnTx/>
                <a:uFillTx/>
                <a:latin typeface="Arial"/>
                <a:ea typeface="Calibri" panose="020F0502020204030204" pitchFamily="34" charset="0"/>
                <a:sym typeface="Maven Pro ExtraBold"/>
              </a:rPr>
              <a:t>THÂN MẾN CHÀO CÁC EM </a:t>
            </a:r>
          </a:p>
          <a:p>
            <a:pPr algn="ctr">
              <a:lnSpc>
                <a:spcPct val="200000"/>
              </a:lnSpc>
            </a:pPr>
            <a:r>
              <a:rPr kumimoji="0" lang="en-US" sz="4300" b="1" i="0" u="none" strike="noStrike" kern="0" cap="none" spc="0" normalizeH="0" baseline="0" noProof="0" dirty="0">
                <a:ln>
                  <a:noFill/>
                </a:ln>
                <a:solidFill>
                  <a:srgbClr val="FFC000"/>
                </a:solidFill>
                <a:effectLst/>
                <a:uLnTx/>
                <a:uFillTx/>
                <a:latin typeface="Arial"/>
                <a:ea typeface="Calibri" panose="020F0502020204030204" pitchFamily="34" charset="0"/>
                <a:sym typeface="Maven Pro ExtraBold"/>
              </a:rPr>
              <a:t>ĐẾN VỚI BÀI HỌC MỚI</a:t>
            </a:r>
            <a:endParaRPr lang="en-US" sz="4300" b="1" dirty="0">
              <a:solidFill>
                <a:srgbClr val="FFC000"/>
              </a:solidFill>
            </a:endParaRPr>
          </a:p>
        </p:txBody>
      </p:sp>
      <p:pic>
        <p:nvPicPr>
          <p:cNvPr id="2" name="Picture 1">
            <a:extLst>
              <a:ext uri="{FF2B5EF4-FFF2-40B4-BE49-F238E27FC236}">
                <a16:creationId xmlns:a16="http://schemas.microsoft.com/office/drawing/2014/main" id="{6B415D94-98BB-E2CE-0E0A-36D4747DA42E}"/>
              </a:ext>
            </a:extLst>
          </p:cNvPr>
          <p:cNvPicPr>
            <a:picLocks noChangeAspect="1"/>
          </p:cNvPicPr>
          <p:nvPr/>
        </p:nvPicPr>
        <p:blipFill>
          <a:blip r:embed="rId3"/>
          <a:stretch>
            <a:fillRect/>
          </a:stretch>
        </p:blipFill>
        <p:spPr>
          <a:xfrm>
            <a:off x="7420941" y="684665"/>
            <a:ext cx="762936" cy="762936"/>
          </a:xfrm>
          <a:prstGeom prst="rect">
            <a:avLst/>
          </a:prstGeom>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4"/>
        <p:cNvGrpSpPr/>
        <p:nvPr/>
      </p:nvGrpSpPr>
      <p:grpSpPr>
        <a:xfrm>
          <a:off x="0" y="0"/>
          <a:ext cx="0" cy="0"/>
          <a:chOff x="0" y="0"/>
          <a:chExt cx="0" cy="0"/>
        </a:xfrm>
      </p:grpSpPr>
      <p:sp>
        <p:nvSpPr>
          <p:cNvPr id="5" name="Google Shape;2540;p49">
            <a:extLst>
              <a:ext uri="{FF2B5EF4-FFF2-40B4-BE49-F238E27FC236}">
                <a16:creationId xmlns:a16="http://schemas.microsoft.com/office/drawing/2014/main" id="{1B329882-B15B-F356-FADB-8E9C820D881C}"/>
              </a:ext>
            </a:extLst>
          </p:cNvPr>
          <p:cNvSpPr txBox="1">
            <a:spLocks/>
          </p:cNvSpPr>
          <p:nvPr/>
        </p:nvSpPr>
        <p:spPr>
          <a:xfrm>
            <a:off x="3003379" y="858849"/>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lvl="0" algn="ctr">
              <a:buClr>
                <a:srgbClr val="070185"/>
              </a:buClr>
            </a:pPr>
            <a:r>
              <a:rPr lang="en-US" sz="3200" b="1" noProof="0" dirty="0">
                <a:solidFill>
                  <a:srgbClr val="C00000"/>
                </a:solidFill>
                <a:latin typeface="Arial" panose="020B0604020202020204" pitchFamily="34" charset="0"/>
              </a:rPr>
              <a:t>ĐỊNH NGHĨA</a:t>
            </a:r>
            <a:endParaRPr kumimoji="0" lang="vi-VN" sz="3200" b="1" i="0" u="none" strike="noStrike" kern="0" cap="none" spc="0" normalizeH="0" baseline="0" noProof="0" dirty="0">
              <a:ln>
                <a:noFill/>
              </a:ln>
              <a:solidFill>
                <a:srgbClr val="C00000"/>
              </a:solidFill>
              <a:effectLst/>
              <a:uLnTx/>
              <a:uFillTx/>
              <a:latin typeface="Arial" panose="020B0604020202020204" pitchFamily="34" charset="0"/>
              <a:sym typeface="Maven Pro ExtraBold"/>
            </a:endParaRPr>
          </a:p>
        </p:txBody>
      </p:sp>
      <p:sp>
        <p:nvSpPr>
          <p:cNvPr id="6" name="Rectangle 5">
            <a:extLst>
              <a:ext uri="{FF2B5EF4-FFF2-40B4-BE49-F238E27FC236}">
                <a16:creationId xmlns:a16="http://schemas.microsoft.com/office/drawing/2014/main" id="{D6D5670A-1EDE-E6DA-EE59-66205ADBE42F}"/>
              </a:ext>
            </a:extLst>
          </p:cNvPr>
          <p:cNvSpPr/>
          <p:nvPr/>
        </p:nvSpPr>
        <p:spPr>
          <a:xfrm>
            <a:off x="891135" y="1821880"/>
            <a:ext cx="7350287" cy="1844864"/>
          </a:xfrm>
          <a:prstGeom prst="rect">
            <a:avLst/>
          </a:prstGeom>
          <a:solidFill>
            <a:schemeClr val="accent5">
              <a:lumMod val="20000"/>
              <a:lumOff val="80000"/>
            </a:schemeClr>
          </a:solidFill>
          <a:ln w="25400" cap="flat" cmpd="sng" algn="ctr">
            <a:solidFill>
              <a:srgbClr val="FFFFFF"/>
            </a:solidFill>
            <a:prstDash val="solid"/>
          </a:ln>
          <a:effectLst/>
        </p:spPr>
        <p:txBody>
          <a:bodyPr wrap="square">
            <a:spAutoFit/>
          </a:bodyPr>
          <a:lstStyle/>
          <a:p>
            <a:pPr algn="just">
              <a:lnSpc>
                <a:spcPct val="200000"/>
              </a:lnSpc>
              <a:spcBef>
                <a:spcPts val="300"/>
              </a:spcBef>
              <a:spcAft>
                <a:spcPts val="300"/>
              </a:spcAft>
            </a:pPr>
            <a:r>
              <a:rPr lang="en-US" sz="2000">
                <a:latin typeface="Arial" panose="020B0604020202020204" pitchFamily="34" charset="0"/>
                <a:ea typeface="Times New Roman" panose="02020603050405020304" pitchFamily="18" charset="0"/>
                <a:cs typeface="Times New Roman" panose="02020603050405020304" pitchFamily="18" charset="0"/>
              </a:rPr>
              <a:t>Tứ giác có bốn đỉnh nằm trên một đường tròn được gọi là tứ giác nội tiếp đường tròn (hoặc đơn giản là tứ giác nội tiếp) và đường tròn được gọi là đường tròn ngoại tiếp tứ giác.</a:t>
            </a:r>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9819637"/>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21"/>
        <p:cNvGrpSpPr/>
        <p:nvPr/>
      </p:nvGrpSpPr>
      <p:grpSpPr>
        <a:xfrm>
          <a:off x="0" y="0"/>
          <a:ext cx="0" cy="0"/>
          <a:chOff x="0" y="0"/>
          <a:chExt cx="0" cy="0"/>
        </a:xfrm>
      </p:grpSpPr>
      <p:sp>
        <p:nvSpPr>
          <p:cNvPr id="9" name="TextBox 8">
            <a:extLst>
              <a:ext uri="{FF2B5EF4-FFF2-40B4-BE49-F238E27FC236}">
                <a16:creationId xmlns:a16="http://schemas.microsoft.com/office/drawing/2014/main" id="{EAF2936A-DBE3-D47F-795D-7E7C95F36480}"/>
              </a:ext>
            </a:extLst>
          </p:cNvPr>
          <p:cNvSpPr txBox="1"/>
          <p:nvPr/>
        </p:nvSpPr>
        <p:spPr>
          <a:xfrm>
            <a:off x="1031967" y="522036"/>
            <a:ext cx="1163256" cy="400110"/>
          </a:xfrm>
          <a:prstGeom prst="rect">
            <a:avLst/>
          </a:prstGeom>
          <a:noFill/>
        </p:spPr>
        <p:txBody>
          <a:bodyPr wrap="square">
            <a:spAutoFit/>
          </a:bodyPr>
          <a:lstStyle/>
          <a:p>
            <a:r>
              <a:rPr lang="vi-VN" sz="2000" b="1" kern="0" dirty="0">
                <a:effectLst/>
                <a:highlight>
                  <a:srgbClr val="FFFF00"/>
                </a:highlight>
                <a:latin typeface="Arial" panose="020B0604020202020204" pitchFamily="34" charset="0"/>
                <a:ea typeface="Times New Roman" panose="02020603050405020304" pitchFamily="18" charset="0"/>
              </a:rPr>
              <a:t>Ví dụ 1: </a:t>
            </a:r>
            <a:endParaRPr lang="en-US" sz="2000" dirty="0">
              <a:highlight>
                <a:srgbClr val="FFFF00"/>
              </a:highlight>
            </a:endParaRPr>
          </a:p>
        </p:txBody>
      </p:sp>
      <p:sp>
        <p:nvSpPr>
          <p:cNvPr id="11" name="TextBox 10">
            <a:extLst>
              <a:ext uri="{FF2B5EF4-FFF2-40B4-BE49-F238E27FC236}">
                <a16:creationId xmlns:a16="http://schemas.microsoft.com/office/drawing/2014/main" id="{DD2D5E52-3F72-7D58-27BA-CD07DE520C0D}"/>
              </a:ext>
            </a:extLst>
          </p:cNvPr>
          <p:cNvSpPr txBox="1"/>
          <p:nvPr/>
        </p:nvSpPr>
        <p:spPr>
          <a:xfrm>
            <a:off x="1031967" y="437062"/>
            <a:ext cx="6578125" cy="965970"/>
          </a:xfrm>
          <a:prstGeom prst="rect">
            <a:avLst/>
          </a:prstGeom>
          <a:noFill/>
        </p:spPr>
        <p:txBody>
          <a:bodyPr wrap="square">
            <a:spAutoFit/>
          </a:bodyPr>
          <a:lstStyle/>
          <a:p>
            <a:pPr algn="just">
              <a:lnSpc>
                <a:spcPct val="150000"/>
              </a:lnSpc>
              <a:spcAft>
                <a:spcPts val="800"/>
              </a:spcAft>
            </a:pPr>
            <a:r>
              <a:rPr lang="en-US" sz="2000" dirty="0">
                <a:latin typeface="Arial" panose="020B0604020202020204" pitchFamily="34" charset="0"/>
                <a:ea typeface="Times New Roman" panose="02020603050405020304" pitchFamily="18" charset="0"/>
              </a:rPr>
              <a:t>	  </a:t>
            </a:r>
            <a:r>
              <a:rPr lang="pt-BR" sz="2000" dirty="0">
                <a:latin typeface="Arial" panose="020B0604020202020204" pitchFamily="34" charset="0"/>
                <a:ea typeface="Times New Roman" panose="02020603050405020304" pitchFamily="18" charset="0"/>
              </a:rPr>
              <a:t>Trong các hình sau (H.9.30), hình nào vẽ một tứ giác nội tiếp một đường tròn?</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Google Shape;1913;p42">
            <a:extLst>
              <a:ext uri="{FF2B5EF4-FFF2-40B4-BE49-F238E27FC236}">
                <a16:creationId xmlns:a16="http://schemas.microsoft.com/office/drawing/2014/main" id="{57617EF6-1881-6D78-1BD0-EB03D2D7854D}"/>
              </a:ext>
            </a:extLst>
          </p:cNvPr>
          <p:cNvSpPr/>
          <p:nvPr/>
        </p:nvSpPr>
        <p:spPr>
          <a:xfrm rot="2165">
            <a:off x="449883" y="3202421"/>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a:solidFill>
                  <a:sysClr val="windowText" lastClr="000000"/>
                </a:solidFill>
              </a:rPr>
              <a:t>G</a:t>
            </a:r>
            <a:r>
              <a:rPr kumimoji="0" lang="en-US" sz="2000" b="1" i="1" u="none" strike="noStrike" kern="0" cap="none" spc="0" normalizeH="0" baseline="0" noProof="0">
                <a:ln>
                  <a:noFill/>
                </a:ln>
                <a:solidFill>
                  <a:sysClr val="windowText" lastClr="000000"/>
                </a:solidFill>
                <a:effectLst/>
                <a:uLnTx/>
                <a:uFillTx/>
              </a:rPr>
              <a:t>iải</a:t>
            </a:r>
            <a:endParaRPr kumimoji="0" sz="2000" b="1" i="1" u="none" strike="noStrike" kern="0" cap="none" spc="0" normalizeH="0" baseline="0" noProof="0" dirty="0">
              <a:ln>
                <a:noFill/>
              </a:ln>
              <a:solidFill>
                <a:sysClr val="windowText" lastClr="000000"/>
              </a:solidFill>
              <a:effectLst/>
              <a:uLnTx/>
              <a:uFillTx/>
            </a:endParaRPr>
          </a:p>
        </p:txBody>
      </p:sp>
      <p:sp>
        <p:nvSpPr>
          <p:cNvPr id="14" name="TextBox 13">
            <a:extLst>
              <a:ext uri="{FF2B5EF4-FFF2-40B4-BE49-F238E27FC236}">
                <a16:creationId xmlns:a16="http://schemas.microsoft.com/office/drawing/2014/main" id="{BD3A0DF7-D12B-0948-FDEF-F9039CEF94E1}"/>
              </a:ext>
            </a:extLst>
          </p:cNvPr>
          <p:cNvSpPr txBox="1"/>
          <p:nvPr/>
        </p:nvSpPr>
        <p:spPr>
          <a:xfrm>
            <a:off x="449738" y="3655494"/>
            <a:ext cx="8146756" cy="965970"/>
          </a:xfrm>
          <a:prstGeom prst="rect">
            <a:avLst/>
          </a:prstGeom>
          <a:noFill/>
        </p:spPr>
        <p:txBody>
          <a:bodyPr wrap="square">
            <a:spAutoFit/>
          </a:bodyPr>
          <a:lstStyle/>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Hình a và b không vẽ tứ giác nội tiếp đường tròn vì mỗi tứ giác có ba đỉnh nằm trên đường tròn và đỉnh còn lại không nằm trên đường tròn.</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FEAD00FC-5A81-2C6B-9B7A-80DC3C3FE198}"/>
              </a:ext>
            </a:extLst>
          </p:cNvPr>
          <p:cNvPicPr>
            <a:picLocks noChangeAspect="1"/>
          </p:cNvPicPr>
          <p:nvPr/>
        </p:nvPicPr>
        <p:blipFill>
          <a:blip r:embed="rId3"/>
          <a:srcRect/>
          <a:stretch/>
        </p:blipFill>
        <p:spPr>
          <a:xfrm>
            <a:off x="1865402" y="1473332"/>
            <a:ext cx="6310496" cy="2044519"/>
          </a:xfrm>
          <a:prstGeom prst="rect">
            <a:avLst/>
          </a:prstGeom>
        </p:spPr>
      </p:pic>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21">
          <a:extLst>
            <a:ext uri="{FF2B5EF4-FFF2-40B4-BE49-F238E27FC236}">
              <a16:creationId xmlns:a16="http://schemas.microsoft.com/office/drawing/2014/main" id="{9B42152F-4163-042B-39C4-89D56FFFB671}"/>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7D10105F-DA52-3108-3002-1F9B21520969}"/>
              </a:ext>
            </a:extLst>
          </p:cNvPr>
          <p:cNvSpPr txBox="1"/>
          <p:nvPr/>
        </p:nvSpPr>
        <p:spPr>
          <a:xfrm>
            <a:off x="1031967" y="522036"/>
            <a:ext cx="1163256" cy="400110"/>
          </a:xfrm>
          <a:prstGeom prst="rect">
            <a:avLst/>
          </a:prstGeom>
          <a:noFill/>
        </p:spPr>
        <p:txBody>
          <a:bodyPr wrap="square">
            <a:spAutoFit/>
          </a:bodyPr>
          <a:lstStyle/>
          <a:p>
            <a:r>
              <a:rPr lang="vi-VN" sz="2000" b="1" kern="0" dirty="0">
                <a:effectLst/>
                <a:highlight>
                  <a:srgbClr val="FFFF00"/>
                </a:highlight>
                <a:latin typeface="Arial" panose="020B0604020202020204" pitchFamily="34" charset="0"/>
                <a:ea typeface="Times New Roman" panose="02020603050405020304" pitchFamily="18" charset="0"/>
              </a:rPr>
              <a:t>Ví dụ 1: </a:t>
            </a:r>
            <a:endParaRPr lang="en-US" sz="2000" dirty="0">
              <a:highlight>
                <a:srgbClr val="FFFF00"/>
              </a:highlight>
            </a:endParaRPr>
          </a:p>
        </p:txBody>
      </p:sp>
      <p:sp>
        <p:nvSpPr>
          <p:cNvPr id="11" name="TextBox 10">
            <a:extLst>
              <a:ext uri="{FF2B5EF4-FFF2-40B4-BE49-F238E27FC236}">
                <a16:creationId xmlns:a16="http://schemas.microsoft.com/office/drawing/2014/main" id="{C8512C2E-337A-A46A-8903-023FE2802AF3}"/>
              </a:ext>
            </a:extLst>
          </p:cNvPr>
          <p:cNvSpPr txBox="1"/>
          <p:nvPr/>
        </p:nvSpPr>
        <p:spPr>
          <a:xfrm>
            <a:off x="1031967" y="437062"/>
            <a:ext cx="6578125" cy="965970"/>
          </a:xfrm>
          <a:prstGeom prst="rect">
            <a:avLst/>
          </a:prstGeom>
          <a:noFill/>
        </p:spPr>
        <p:txBody>
          <a:bodyPr wrap="square">
            <a:spAutoFit/>
          </a:bodyPr>
          <a:lstStyle/>
          <a:p>
            <a:pPr algn="just">
              <a:lnSpc>
                <a:spcPct val="150000"/>
              </a:lnSpc>
              <a:spcAft>
                <a:spcPts val="800"/>
              </a:spcAft>
            </a:pPr>
            <a:r>
              <a:rPr lang="en-US" sz="2000" dirty="0">
                <a:latin typeface="Arial" panose="020B0604020202020204" pitchFamily="34" charset="0"/>
                <a:ea typeface="Times New Roman" panose="02020603050405020304" pitchFamily="18" charset="0"/>
              </a:rPr>
              <a:t>	  </a:t>
            </a:r>
            <a:r>
              <a:rPr lang="pt-BR" sz="2000" dirty="0">
                <a:latin typeface="Arial" panose="020B0604020202020204" pitchFamily="34" charset="0"/>
                <a:ea typeface="Times New Roman" panose="02020603050405020304" pitchFamily="18" charset="0"/>
              </a:rPr>
              <a:t>Trong các hình sau (H.9.30), hình nào vẽ một tứ giác nội tiếp một đường tròn?</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Google Shape;1913;p42">
            <a:extLst>
              <a:ext uri="{FF2B5EF4-FFF2-40B4-BE49-F238E27FC236}">
                <a16:creationId xmlns:a16="http://schemas.microsoft.com/office/drawing/2014/main" id="{7352C3D2-29A4-B64C-6718-5F06E9A64915}"/>
              </a:ext>
            </a:extLst>
          </p:cNvPr>
          <p:cNvSpPr/>
          <p:nvPr/>
        </p:nvSpPr>
        <p:spPr>
          <a:xfrm rot="2165">
            <a:off x="449883" y="3202421"/>
            <a:ext cx="994776" cy="458265"/>
          </a:xfrm>
          <a:prstGeom prst="chevron">
            <a:avLst>
              <a:gd name="adj" fmla="val 33665"/>
            </a:avLst>
          </a:prstGeom>
          <a:solidFill>
            <a:srgbClr val="FFE1E1"/>
          </a:solidFill>
          <a:ln>
            <a:noFill/>
          </a:ln>
          <a:effectLst>
            <a:outerShdw blurRad="57150" dist="19050" dir="2280000" algn="bl" rotWithShape="0">
              <a:srgbClr val="354622">
                <a:alpha val="32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i="1">
                <a:solidFill>
                  <a:sysClr val="windowText" lastClr="000000"/>
                </a:solidFill>
              </a:rPr>
              <a:t>G</a:t>
            </a:r>
            <a:r>
              <a:rPr kumimoji="0" lang="en-US" sz="2000" b="1" i="1" u="none" strike="noStrike" kern="0" cap="none" spc="0" normalizeH="0" baseline="0" noProof="0">
                <a:ln>
                  <a:noFill/>
                </a:ln>
                <a:solidFill>
                  <a:sysClr val="windowText" lastClr="000000"/>
                </a:solidFill>
                <a:effectLst/>
                <a:uLnTx/>
                <a:uFillTx/>
              </a:rPr>
              <a:t>iải</a:t>
            </a:r>
            <a:endParaRPr kumimoji="0" sz="2000" b="1" i="1" u="none" strike="noStrike" kern="0" cap="none" spc="0" normalizeH="0" baseline="0" noProof="0" dirty="0">
              <a:ln>
                <a:noFill/>
              </a:ln>
              <a:solidFill>
                <a:sysClr val="windowText" lastClr="000000"/>
              </a:solidFill>
              <a:effectLst/>
              <a:uLnTx/>
              <a:uFillTx/>
            </a:endParaRPr>
          </a:p>
        </p:txBody>
      </p:sp>
      <p:sp>
        <p:nvSpPr>
          <p:cNvPr id="14" name="TextBox 13">
            <a:extLst>
              <a:ext uri="{FF2B5EF4-FFF2-40B4-BE49-F238E27FC236}">
                <a16:creationId xmlns:a16="http://schemas.microsoft.com/office/drawing/2014/main" id="{8EAFD7AC-39AD-7C7D-4D9D-FF2FBFA61B35}"/>
              </a:ext>
            </a:extLst>
          </p:cNvPr>
          <p:cNvSpPr txBox="1"/>
          <p:nvPr/>
        </p:nvSpPr>
        <p:spPr>
          <a:xfrm>
            <a:off x="1306469" y="3699003"/>
            <a:ext cx="6029119" cy="965970"/>
          </a:xfrm>
          <a:prstGeom prst="rect">
            <a:avLst/>
          </a:prstGeom>
          <a:noFill/>
        </p:spPr>
        <p:txBody>
          <a:bodyPr wrap="square">
            <a:spAutoFit/>
          </a:bodyPr>
          <a:lstStyle/>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Hình c vẽ tứ giác nội tiếp đường tròn vì tứ giác có bốn đỉnh nằm trên đường tròn.</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0454783D-1887-7DBD-613C-3773A1ABB33C}"/>
              </a:ext>
            </a:extLst>
          </p:cNvPr>
          <p:cNvPicPr>
            <a:picLocks noChangeAspect="1"/>
          </p:cNvPicPr>
          <p:nvPr/>
        </p:nvPicPr>
        <p:blipFill>
          <a:blip r:embed="rId3"/>
          <a:srcRect/>
          <a:stretch/>
        </p:blipFill>
        <p:spPr>
          <a:xfrm>
            <a:off x="1865402" y="1473332"/>
            <a:ext cx="6310496" cy="2044519"/>
          </a:xfrm>
          <a:prstGeom prst="rect">
            <a:avLst/>
          </a:prstGeom>
        </p:spPr>
      </p:pic>
    </p:spTree>
    <p:extLst>
      <p:ext uri="{BB962C8B-B14F-4D97-AF65-F5344CB8AC3E}">
        <p14:creationId xmlns:p14="http://schemas.microsoft.com/office/powerpoint/2010/main" val="40820269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17"/>
        <p:cNvGrpSpPr/>
        <p:nvPr/>
      </p:nvGrpSpPr>
      <p:grpSpPr>
        <a:xfrm>
          <a:off x="0" y="0"/>
          <a:ext cx="0" cy="0"/>
          <a:chOff x="0" y="0"/>
          <a:chExt cx="0" cy="0"/>
        </a:xfrm>
      </p:grpSpPr>
      <p:sp>
        <p:nvSpPr>
          <p:cNvPr id="2" name="Rectangle 1">
            <a:extLst>
              <a:ext uri="{FF2B5EF4-FFF2-40B4-BE49-F238E27FC236}">
                <a16:creationId xmlns:a16="http://schemas.microsoft.com/office/drawing/2014/main" id="{3208B4DE-2991-C7EE-6A3F-57545D09A02B}"/>
              </a:ext>
            </a:extLst>
          </p:cNvPr>
          <p:cNvSpPr/>
          <p:nvPr/>
        </p:nvSpPr>
        <p:spPr>
          <a:xfrm>
            <a:off x="536595" y="1824027"/>
            <a:ext cx="75213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err="1">
                <a:ln>
                  <a:noFill/>
                </a:ln>
                <a:solidFill>
                  <a:srgbClr val="005696"/>
                </a:solidFill>
                <a:effectLst/>
                <a:uLnTx/>
                <a:uFillTx/>
                <a:latin typeface="Arial" panose="020B0604020202020204" pitchFamily="34" charset="0"/>
                <a:ea typeface="+mn-ea"/>
                <a:cs typeface="Arial"/>
                <a:sym typeface="Arial"/>
              </a:rPr>
              <a:t>Giải</a:t>
            </a:r>
            <a:r>
              <a:rPr kumimoji="0" lang="en-US" sz="2000" b="1" i="1" u="sng" strike="noStrike" kern="1200" cap="none" spc="0" normalizeH="0" baseline="0" noProof="0" dirty="0">
                <a:ln>
                  <a:noFill/>
                </a:ln>
                <a:solidFill>
                  <a:srgbClr val="005696"/>
                </a:solidFill>
                <a:effectLst/>
                <a:uLnTx/>
                <a:uFillTx/>
                <a:latin typeface="Arial" panose="020B0604020202020204" pitchFamily="34" charset="0"/>
                <a:ea typeface="+mn-ea"/>
                <a:cs typeface="Arial"/>
                <a:sym typeface="Arial"/>
              </a:rPr>
              <a:t>:</a:t>
            </a:r>
            <a:endParaRPr kumimoji="0" lang="en-US" sz="2000" b="1" i="1" u="sng" strike="noStrike" kern="1200" cap="none" spc="0" normalizeH="0" baseline="0" noProof="0" dirty="0">
              <a:ln>
                <a:noFill/>
              </a:ln>
              <a:solidFill>
                <a:srgbClr val="005696"/>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9D850D60-1BF8-340B-BF3A-46467649091B}"/>
                  </a:ext>
                </a:extLst>
              </p:cNvPr>
              <p:cNvSpPr/>
              <p:nvPr/>
            </p:nvSpPr>
            <p:spPr>
              <a:xfrm>
                <a:off x="831525" y="451057"/>
                <a:ext cx="8044846" cy="977447"/>
              </a:xfrm>
              <a:prstGeom prst="rect">
                <a:avLst/>
              </a:prstGeom>
            </p:spPr>
            <p:txBody>
              <a:bodyPr wrap="square">
                <a:spAutoFit/>
              </a:bodyPr>
              <a:lstStyle/>
              <a:p>
                <a:pPr marL="342900" indent="-342900" algn="just">
                  <a:lnSpc>
                    <a:spcPct val="150000"/>
                  </a:lnSpc>
                  <a:spcAft>
                    <a:spcPts val="800"/>
                  </a:spcAft>
                  <a:buClr>
                    <a:srgbClr val="C00000"/>
                  </a:buClr>
                  <a:buFont typeface="Wingdings" panose="05000000000000000000" pitchFamily="2" charset="2"/>
                  <a:buChar char="q"/>
                </a:pPr>
                <a:r>
                  <a:rPr kumimoji="0" lang="en-US" sz="2000" b="1" i="0" u="none" strike="noStrike" kern="0" cap="none" spc="0" normalizeH="0" baseline="0" noProof="0" dirty="0">
                    <a:ln>
                      <a:noFill/>
                    </a:ln>
                    <a:solidFill>
                      <a:srgbClr val="C00000"/>
                    </a:solidFill>
                    <a:effectLst/>
                    <a:uLnTx/>
                    <a:uFillTx/>
                    <a:sym typeface="Arial"/>
                  </a:rPr>
                  <a:t>HĐ</a:t>
                </a:r>
                <a:r>
                  <a:rPr lang="en-US" sz="2000" b="1" noProof="0" dirty="0">
                    <a:solidFill>
                      <a:srgbClr val="C00000"/>
                    </a:solidFill>
                  </a:rPr>
                  <a:t>3</a:t>
                </a:r>
                <a:r>
                  <a:rPr kumimoji="0" lang="en-US" sz="2000" b="1" i="0" u="none" strike="noStrike" kern="0" cap="none" spc="0" normalizeH="0" baseline="0" noProof="0" dirty="0">
                    <a:ln>
                      <a:noFill/>
                    </a:ln>
                    <a:solidFill>
                      <a:srgbClr val="C00000"/>
                    </a:solidFill>
                    <a:effectLst/>
                    <a:uLnTx/>
                    <a:uFillTx/>
                    <a:sym typeface="Arial"/>
                  </a:rPr>
                  <a:t>: </a:t>
                </a:r>
                <a:r>
                  <a:rPr lang="pt-BR" sz="2000" dirty="0">
                    <a:latin typeface="Arial" panose="020B0604020202020204" pitchFamily="34" charset="0"/>
                    <a:ea typeface="Times New Roman" panose="02020603050405020304" pitchFamily="18" charset="0"/>
                  </a:rPr>
                  <a:t>Em hãy đo các góc đối nhau A và C của tứ giác ABCD trong HĐ2 và tính tổng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2000">
                            <a:latin typeface="Cambria Math" panose="02040503050406030204" pitchFamily="18" charset="0"/>
                            <a:ea typeface="Times New Roman" panose="02020603050405020304" pitchFamily="18" charset="0"/>
                            <a:cs typeface="Arial" panose="020B0604020202020204" pitchFamily="34" charset="0"/>
                          </a:rPr>
                          <m:t>A</m:t>
                        </m:r>
                      </m:e>
                    </m:acc>
                    <m:r>
                      <a:rPr lang="pt-BR" sz="20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2000">
                            <a:latin typeface="Cambria Math" panose="02040503050406030204" pitchFamily="18" charset="0"/>
                            <a:ea typeface="Times New Roman" panose="02020603050405020304" pitchFamily="18" charset="0"/>
                            <a:cs typeface="Arial" panose="020B0604020202020204" pitchFamily="34" charset="0"/>
                          </a:rPr>
                          <m:t>C</m:t>
                        </m:r>
                      </m:e>
                    </m:acc>
                  </m:oMath>
                </a14:m>
                <a:r>
                  <a:rPr lang="pt-BR" sz="2000" dirty="0">
                    <a:latin typeface="Arial" panose="020B0604020202020204" pitchFamily="34" charset="0"/>
                    <a:ea typeface="Times New Roman" panose="02020603050405020304" pitchFamily="18" charset="0"/>
                  </a:rPr>
                  <a:t>. So sánh kết quả của em với các bạn.</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9D850D60-1BF8-340B-BF3A-46467649091B}"/>
                  </a:ext>
                </a:extLst>
              </p:cNvPr>
              <p:cNvSpPr>
                <a:spLocks noRot="1" noChangeAspect="1" noMove="1" noResize="1" noEditPoints="1" noAdjustHandles="1" noChangeArrowheads="1" noChangeShapeType="1" noTextEdit="1"/>
              </p:cNvSpPr>
              <p:nvPr/>
            </p:nvSpPr>
            <p:spPr>
              <a:xfrm>
                <a:off x="831525" y="451057"/>
                <a:ext cx="8044846" cy="977447"/>
              </a:xfrm>
              <a:prstGeom prst="rect">
                <a:avLst/>
              </a:prstGeom>
              <a:blipFill>
                <a:blip r:embed="rId3"/>
                <a:stretch>
                  <a:fillRect l="-682" r="-833"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5C4521F5-1CBF-D1C6-2751-1A3E50BA2619}"/>
                  </a:ext>
                </a:extLst>
              </p:cNvPr>
              <p:cNvSpPr/>
              <p:nvPr/>
            </p:nvSpPr>
            <p:spPr>
              <a:xfrm>
                <a:off x="831525" y="2754930"/>
                <a:ext cx="4295761" cy="1525867"/>
              </a:xfrm>
              <a:prstGeom prst="rect">
                <a:avLst/>
              </a:prstGeom>
            </p:spPr>
            <p:txBody>
              <a:bodyPr wrap="square">
                <a:spAutoFit/>
              </a:bodyPr>
              <a:lstStyle/>
              <a:p>
                <a:pPr algn="just">
                  <a:lnSpc>
                    <a:spcPct val="150000"/>
                  </a:lnSpc>
                  <a:spcBef>
                    <a:spcPts val="300"/>
                  </a:spcBef>
                  <a:spcAft>
                    <a:spcPts val="300"/>
                  </a:spcAft>
                </a:pPr>
                <a:r>
                  <a:rPr lang="en-US" sz="2000">
                    <a:latin typeface="Arial" panose="020B0604020202020204" pitchFamily="34" charset="0"/>
                    <a:ea typeface="Times New Roman" panose="02020603050405020304" pitchFamily="18" charset="0"/>
                    <a:cs typeface="Times New Roman" panose="02020603050405020304" pitchFamily="18" charset="0"/>
                  </a:rPr>
                  <a:t>Sử dụng thước đo góc ta đo được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𝐴</m:t>
                        </m:r>
                      </m:e>
                    </m:acc>
                    <m:r>
                      <a:rPr lang="en-US"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115</m:t>
                        </m:r>
                      </m:e>
                      <m:sup>
                        <m:r>
                          <a:rPr lang="en-US" sz="20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en-US" sz="200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𝐶</m:t>
                        </m:r>
                      </m:e>
                    </m:acc>
                    <m:r>
                      <a:rPr lang="en-US"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65</m:t>
                        </m:r>
                      </m:e>
                      <m:sup>
                        <m:r>
                          <a:rPr lang="en-US" sz="2000" i="1">
                            <a:latin typeface="Cambria Math" panose="02040503050406030204" pitchFamily="18" charset="0"/>
                            <a:ea typeface="Times New Roman" panose="02020603050405020304" pitchFamily="18" charset="0"/>
                            <a:cs typeface="Arial" panose="020B0604020202020204" pitchFamily="34" charset="0"/>
                          </a:rPr>
                          <m:t>𝑜</m:t>
                        </m:r>
                      </m:sup>
                    </m:sSup>
                  </m:oMath>
                </a14:m>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2000">
                    <a:latin typeface="Arial" panose="020B0604020202020204" pitchFamily="34" charset="0"/>
                    <a:ea typeface="Times New Roman" panose="02020603050405020304" pitchFamily="18" charset="0"/>
                    <a:cs typeface="Times New Roman" panose="02020603050405020304" pitchFamily="18" charset="0"/>
                  </a:rPr>
                  <a:t>Ta có: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𝐴</m:t>
                        </m:r>
                      </m:e>
                    </m:acc>
                    <m:r>
                      <a:rPr lang="pt-BR" sz="2000" i="1">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𝐶</m:t>
                        </m:r>
                      </m:e>
                    </m:acc>
                    <m:r>
                      <a:rPr lang="pt-BR"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115</m:t>
                        </m:r>
                      </m:e>
                      <m:sup>
                        <m:r>
                          <a:rPr lang="en-US" sz="2000" i="1">
                            <a:latin typeface="Cambria Math" panose="02040503050406030204" pitchFamily="18" charset="0"/>
                            <a:ea typeface="Times New Roman" panose="02020603050405020304" pitchFamily="18" charset="0"/>
                            <a:cs typeface="Arial" panose="020B0604020202020204" pitchFamily="34" charset="0"/>
                          </a:rPr>
                          <m:t>𝑜</m:t>
                        </m:r>
                      </m:sup>
                    </m:sSup>
                    <m:r>
                      <a:rPr lang="pt-BR"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65</m:t>
                        </m:r>
                      </m:e>
                      <m:sup>
                        <m:r>
                          <a:rPr lang="en-US" sz="2000" i="1">
                            <a:latin typeface="Cambria Math" panose="02040503050406030204" pitchFamily="18" charset="0"/>
                            <a:ea typeface="Times New Roman" panose="02020603050405020304" pitchFamily="18" charset="0"/>
                            <a:cs typeface="Arial" panose="020B0604020202020204" pitchFamily="34" charset="0"/>
                          </a:rPr>
                          <m:t>𝑜</m:t>
                        </m:r>
                      </m:sup>
                    </m:sSup>
                    <m:r>
                      <a:rPr lang="pt-BR"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180</m:t>
                        </m:r>
                      </m:e>
                      <m:sup>
                        <m:r>
                          <a:rPr lang="en-US" sz="2000" i="1">
                            <a:latin typeface="Cambria Math" panose="02040503050406030204" pitchFamily="18" charset="0"/>
                            <a:ea typeface="Times New Roman" panose="02020603050405020304" pitchFamily="18" charset="0"/>
                            <a:cs typeface="Arial" panose="020B0604020202020204" pitchFamily="34" charset="0"/>
                          </a:rPr>
                          <m:t>𝑜</m:t>
                        </m:r>
                      </m:sup>
                    </m:sSup>
                  </m:oMath>
                </a14:m>
                <a:endParaRPr lang="en-US" sz="20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5C4521F5-1CBF-D1C6-2751-1A3E50BA2619}"/>
                  </a:ext>
                </a:extLst>
              </p:cNvPr>
              <p:cNvSpPr>
                <a:spLocks noRot="1" noChangeAspect="1" noMove="1" noResize="1" noEditPoints="1" noAdjustHandles="1" noChangeArrowheads="1" noChangeShapeType="1" noTextEdit="1"/>
              </p:cNvSpPr>
              <p:nvPr/>
            </p:nvSpPr>
            <p:spPr>
              <a:xfrm>
                <a:off x="831525" y="2754930"/>
                <a:ext cx="4295761" cy="1525867"/>
              </a:xfrm>
              <a:prstGeom prst="rect">
                <a:avLst/>
              </a:prstGeom>
              <a:blipFill>
                <a:blip r:embed="rId4"/>
                <a:stretch>
                  <a:fillRect l="-1418" r="-1418" b="-6400"/>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A6BACF36-7195-AEDA-81C3-027112A11852}"/>
              </a:ext>
            </a:extLst>
          </p:cNvPr>
          <p:cNvPicPr>
            <a:picLocks noChangeAspect="1"/>
          </p:cNvPicPr>
          <p:nvPr/>
        </p:nvPicPr>
        <p:blipFill>
          <a:blip r:embed="rId5"/>
          <a:srcRect/>
          <a:stretch/>
        </p:blipFill>
        <p:spPr>
          <a:xfrm>
            <a:off x="5498352" y="1741994"/>
            <a:ext cx="2466005" cy="2538803"/>
          </a:xfrm>
          <a:prstGeom prst="rect">
            <a:avLst/>
          </a:prstGeom>
        </p:spPr>
      </p:pic>
      <p:pic>
        <p:nvPicPr>
          <p:cNvPr id="6" name="Google Shape;219;p3">
            <a:extLst>
              <a:ext uri="{FF2B5EF4-FFF2-40B4-BE49-F238E27FC236}">
                <a16:creationId xmlns:a16="http://schemas.microsoft.com/office/drawing/2014/main" id="{C0541A87-F1B1-96AD-04CC-39EFAE32173E}"/>
              </a:ext>
            </a:extLst>
          </p:cNvPr>
          <p:cNvPicPr preferRelativeResize="0"/>
          <p:nvPr/>
        </p:nvPicPr>
        <p:blipFill rotWithShape="1">
          <a:blip r:embed="rId6">
            <a:alphaModFix/>
          </a:blip>
          <a:srcRect/>
          <a:stretch/>
        </p:blipFill>
        <p:spPr>
          <a:xfrm>
            <a:off x="5896" y="0"/>
            <a:ext cx="974476" cy="228600"/>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9"/>
        <p:cNvGrpSpPr/>
        <p:nvPr/>
      </p:nvGrpSpPr>
      <p:grpSpPr>
        <a:xfrm>
          <a:off x="0" y="0"/>
          <a:ext cx="0" cy="0"/>
          <a:chOff x="0" y="0"/>
          <a:chExt cx="0" cy="0"/>
        </a:xfrm>
      </p:grpSpPr>
      <p:sp>
        <p:nvSpPr>
          <p:cNvPr id="2" name="Google Shape;2540;p49">
            <a:extLst>
              <a:ext uri="{FF2B5EF4-FFF2-40B4-BE49-F238E27FC236}">
                <a16:creationId xmlns:a16="http://schemas.microsoft.com/office/drawing/2014/main" id="{0B1290C0-37E3-564C-BB83-907AE07096ED}"/>
              </a:ext>
            </a:extLst>
          </p:cNvPr>
          <p:cNvSpPr txBox="1">
            <a:spLocks/>
          </p:cNvSpPr>
          <p:nvPr/>
        </p:nvSpPr>
        <p:spPr>
          <a:xfrm>
            <a:off x="3009101" y="405287"/>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lvl="0" algn="ctr">
              <a:buClr>
                <a:srgbClr val="070185"/>
              </a:buClr>
            </a:pPr>
            <a:r>
              <a:rPr lang="en-US" sz="3200" b="1" noProof="0" dirty="0">
                <a:solidFill>
                  <a:srgbClr val="C00000"/>
                </a:solidFill>
                <a:latin typeface="Arial" panose="020B0604020202020204" pitchFamily="34" charset="0"/>
              </a:rPr>
              <a:t>ĐỊNH LÍ</a:t>
            </a:r>
            <a:endParaRPr kumimoji="0" lang="vi-VN" sz="3200" b="1" i="0" u="none" strike="noStrike" kern="0" cap="none" spc="0" normalizeH="0" baseline="0" noProof="0" dirty="0">
              <a:ln>
                <a:noFill/>
              </a:ln>
              <a:solidFill>
                <a:srgbClr val="C00000"/>
              </a:solidFill>
              <a:effectLst/>
              <a:uLnTx/>
              <a:uFillTx/>
              <a:latin typeface="Arial" panose="020B0604020202020204" pitchFamily="34" charset="0"/>
              <a:sym typeface="Maven Pro ExtraBold"/>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0BF1BBD-89A8-02DC-6B08-4A7A73AC0FB2}"/>
                  </a:ext>
                </a:extLst>
              </p:cNvPr>
              <p:cNvSpPr/>
              <p:nvPr/>
            </p:nvSpPr>
            <p:spPr>
              <a:xfrm>
                <a:off x="724346" y="1182199"/>
                <a:ext cx="7695306" cy="498342"/>
              </a:xfrm>
              <a:prstGeom prst="rect">
                <a:avLst/>
              </a:prstGeom>
              <a:solidFill>
                <a:schemeClr val="accent5">
                  <a:lumMod val="20000"/>
                  <a:lumOff val="80000"/>
                </a:schemeClr>
              </a:solidFill>
              <a:ln w="25400" cap="flat" cmpd="sng" algn="ctr">
                <a:solidFill>
                  <a:srgbClr val="FFFFFF"/>
                </a:solidFill>
                <a:prstDash val="solid"/>
              </a:ln>
              <a:effectLst/>
            </p:spPr>
            <p:txBody>
              <a:bodyPr wrap="square">
                <a:spAutoFit/>
              </a:bodyPr>
              <a:lstStyle/>
              <a:p>
                <a:pPr algn="just">
                  <a:lnSpc>
                    <a:spcPct val="150000"/>
                  </a:lnSpc>
                  <a:spcBef>
                    <a:spcPts val="300"/>
                  </a:spcBef>
                  <a:spcAft>
                    <a:spcPts val="3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Trong một tứ giác nội tiếp, tổng số đo hai góc đối nhau bằng </a:t>
                </a:r>
                <a14:m>
                  <m:oMath xmlns:m="http://schemas.openxmlformats.org/officeDocument/2006/math">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180</m:t>
                        </m:r>
                      </m:e>
                      <m:sup>
                        <m:r>
                          <a:rPr lang="en-US" sz="20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30BF1BBD-89A8-02DC-6B08-4A7A73AC0FB2}"/>
                  </a:ext>
                </a:extLst>
              </p:cNvPr>
              <p:cNvSpPr>
                <a:spLocks noRot="1" noChangeAspect="1" noMove="1" noResize="1" noEditPoints="1" noAdjustHandles="1" noChangeArrowheads="1" noChangeShapeType="1" noTextEdit="1"/>
              </p:cNvSpPr>
              <p:nvPr/>
            </p:nvSpPr>
            <p:spPr>
              <a:xfrm>
                <a:off x="724346" y="1182199"/>
                <a:ext cx="7695306" cy="498342"/>
              </a:xfrm>
              <a:prstGeom prst="rect">
                <a:avLst/>
              </a:prstGeom>
              <a:blipFill>
                <a:blip r:embed="rId3"/>
                <a:stretch>
                  <a:fillRect l="-711" r="-158" b="-17442"/>
                </a:stretch>
              </a:blipFill>
              <a:ln w="25400" cap="flat" cmpd="sng" algn="ctr">
                <a:solidFill>
                  <a:srgbClr val="FFFFFF"/>
                </a:solidFill>
                <a:prstDash val="soli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4510DC77-7F9C-9D5C-09A4-AABA05FD7010}"/>
                  </a:ext>
                </a:extLst>
              </p:cNvPr>
              <p:cNvGraphicFramePr>
                <a:graphicFrameLocks noGrp="1"/>
              </p:cNvGraphicFramePr>
              <p:nvPr>
                <p:extLst>
                  <p:ext uri="{D42A27DB-BD31-4B8C-83A1-F6EECF244321}">
                    <p14:modId xmlns:p14="http://schemas.microsoft.com/office/powerpoint/2010/main" val="631624937"/>
                  </p:ext>
                </p:extLst>
              </p:nvPr>
            </p:nvGraphicFramePr>
            <p:xfrm>
              <a:off x="724346" y="2155095"/>
              <a:ext cx="4786274" cy="1041358"/>
            </p:xfrm>
            <a:graphic>
              <a:graphicData uri="http://schemas.openxmlformats.org/drawingml/2006/table">
                <a:tbl>
                  <a:tblPr firstRow="1" firstCol="1" bandRow="1"/>
                  <a:tblGrid>
                    <a:gridCol w="1076820">
                      <a:extLst>
                        <a:ext uri="{9D8B030D-6E8A-4147-A177-3AD203B41FA5}">
                          <a16:colId xmlns:a16="http://schemas.microsoft.com/office/drawing/2014/main" val="1562797034"/>
                        </a:ext>
                      </a:extLst>
                    </a:gridCol>
                    <a:gridCol w="3709454">
                      <a:extLst>
                        <a:ext uri="{9D8B030D-6E8A-4147-A177-3AD203B41FA5}">
                          <a16:colId xmlns:a16="http://schemas.microsoft.com/office/drawing/2014/main" val="549965044"/>
                        </a:ext>
                      </a:extLst>
                    </a:gridCol>
                  </a:tblGrid>
                  <a:tr h="513438">
                    <a:tc>
                      <a:txBody>
                        <a:bodyPr/>
                        <a:lstStyle/>
                        <a:p>
                          <a:pPr algn="just">
                            <a:lnSpc>
                              <a:spcPct val="150000"/>
                            </a:lnSpc>
                            <a:spcAft>
                              <a:spcPts val="800"/>
                            </a:spcAft>
                          </a:pPr>
                          <a:r>
                            <a:rPr lang="pt-BR" sz="2000" kern="100">
                              <a:solidFill>
                                <a:schemeClr val="tx2"/>
                              </a:solidFill>
                              <a:effectLst/>
                              <a:latin typeface="+mj-lt"/>
                              <a:ea typeface="Times New Roman" panose="02020603050405020304" pitchFamily="18" charset="0"/>
                              <a:cs typeface="Times New Roman" panose="02020603050405020304" pitchFamily="18" charset="0"/>
                            </a:rPr>
                            <a:t>GT</a:t>
                          </a:r>
                          <a:endParaRPr lang="en-US" sz="2000" kern="100">
                            <a:solidFill>
                              <a:schemeClr val="tx2"/>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dirty="0">
                              <a:solidFill>
                                <a:schemeClr val="tx2"/>
                              </a:solidFill>
                              <a:effectLst/>
                              <a:latin typeface="+mj-lt"/>
                              <a:ea typeface="Times New Roman" panose="02020603050405020304" pitchFamily="18" charset="0"/>
                              <a:cs typeface="Times New Roman" panose="02020603050405020304" pitchFamily="18" charset="0"/>
                            </a:rPr>
                            <a:t>Tứ giác ABCD nội tiếp (O)</a:t>
                          </a:r>
                          <a:endParaRPr lang="en-US" sz="2000" kern="100" dirty="0">
                            <a:solidFill>
                              <a:schemeClr val="tx2"/>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1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1465657"/>
                      </a:ext>
                    </a:extLst>
                  </a:tr>
                  <a:tr h="527920">
                    <a:tc>
                      <a:txBody>
                        <a:bodyPr/>
                        <a:lstStyle/>
                        <a:p>
                          <a:pPr algn="just">
                            <a:lnSpc>
                              <a:spcPct val="150000"/>
                            </a:lnSpc>
                            <a:spcAft>
                              <a:spcPts val="800"/>
                            </a:spcAft>
                          </a:pPr>
                          <a:r>
                            <a:rPr lang="pt-BR" sz="2000" kern="100" dirty="0">
                              <a:solidFill>
                                <a:schemeClr val="tx2"/>
                              </a:solidFill>
                              <a:effectLst/>
                              <a:latin typeface="+mj-lt"/>
                              <a:ea typeface="Times New Roman" panose="02020603050405020304" pitchFamily="18" charset="0"/>
                              <a:cs typeface="Times New Roman" panose="02020603050405020304" pitchFamily="18" charset="0"/>
                            </a:rPr>
                            <a:t>KL</a:t>
                          </a:r>
                          <a:endParaRPr lang="en-US" sz="2000" kern="100" dirty="0">
                            <a:solidFill>
                              <a:schemeClr val="tx2"/>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14:m>
                            <m:oMath xmlns:m="http://schemas.openxmlformats.org/officeDocument/2006/math">
                              <m:acc>
                                <m:accPr>
                                  <m:chr m:val="̂"/>
                                  <m:ctrlPr>
                                    <a:rPr lang="en-US" sz="2000" i="1" kern="100" smtClean="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2000"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A</m:t>
                                  </m:r>
                                </m:e>
                              </m:acc>
                              <m:r>
                                <a:rPr lang="pt-BR" sz="2000"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2000"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C</m:t>
                                  </m:r>
                                </m:e>
                              </m:acc>
                              <m:r>
                                <a:rPr lang="pt-BR" sz="2000"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pt-BR" sz="2000"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180</m:t>
                                  </m:r>
                                </m:e>
                                <m:sup>
                                  <m:r>
                                    <m:rPr>
                                      <m:sty m:val="p"/>
                                    </m:rPr>
                                    <a:rPr lang="pt-BR" sz="2000"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o</m:t>
                                  </m:r>
                                </m:sup>
                              </m:sSup>
                              <m:r>
                                <a:rPr lang="pt-BR" sz="2000"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2000"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B</m:t>
                                  </m:r>
                                </m:e>
                              </m:acc>
                              <m:r>
                                <a:rPr lang="pt-BR" sz="2000"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2000"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D</m:t>
                                  </m:r>
                                </m:e>
                              </m:acc>
                              <m:r>
                                <a:rPr lang="pt-BR" sz="2000"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pt-BR" sz="2000"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180</m:t>
                                  </m:r>
                                </m:e>
                                <m:sup>
                                  <m:r>
                                    <m:rPr>
                                      <m:sty m:val="p"/>
                                    </m:rPr>
                                    <a:rPr lang="pt-BR" sz="2000" kern="100">
                                      <a:solidFill>
                                        <a:schemeClr val="tx2"/>
                                      </a:solidFill>
                                      <a:effectLst/>
                                      <a:latin typeface="Cambria Math" panose="02040503050406030204" pitchFamily="18" charset="0"/>
                                      <a:ea typeface="Times New Roman" panose="02020603050405020304" pitchFamily="18" charset="0"/>
                                      <a:cs typeface="Arial" panose="020B0604020202020204" pitchFamily="34" charset="0"/>
                                    </a:rPr>
                                    <m:t>o</m:t>
                                  </m:r>
                                </m:sup>
                              </m:sSup>
                            </m:oMath>
                          </a14:m>
                          <a:r>
                            <a:rPr lang="pt-BR" sz="2000" kern="100" dirty="0">
                              <a:solidFill>
                                <a:schemeClr val="tx2"/>
                              </a:solidFill>
                              <a:effectLst/>
                              <a:latin typeface="+mj-lt"/>
                              <a:ea typeface="Times New Roman" panose="02020603050405020304" pitchFamily="18" charset="0"/>
                              <a:cs typeface="Times New Roman" panose="02020603050405020304" pitchFamily="18" charset="0"/>
                            </a:rPr>
                            <a:t>.</a:t>
                          </a:r>
                          <a:endParaRPr lang="en-US" sz="2000" kern="100" dirty="0">
                            <a:solidFill>
                              <a:schemeClr val="tx2"/>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1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568077"/>
                      </a:ext>
                    </a:extLst>
                  </a:tr>
                </a:tbl>
              </a:graphicData>
            </a:graphic>
          </p:graphicFrame>
        </mc:Choice>
        <mc:Fallback xmlns="">
          <p:graphicFrame>
            <p:nvGraphicFramePr>
              <p:cNvPr id="4" name="Table 3">
                <a:extLst>
                  <a:ext uri="{FF2B5EF4-FFF2-40B4-BE49-F238E27FC236}">
                    <a16:creationId xmlns:a16="http://schemas.microsoft.com/office/drawing/2014/main" id="{4510DC77-7F9C-9D5C-09A4-AABA05FD7010}"/>
                  </a:ext>
                </a:extLst>
              </p:cNvPr>
              <p:cNvGraphicFramePr>
                <a:graphicFrameLocks noGrp="1"/>
              </p:cNvGraphicFramePr>
              <p:nvPr>
                <p:extLst>
                  <p:ext uri="{D42A27DB-BD31-4B8C-83A1-F6EECF244321}">
                    <p14:modId xmlns:p14="http://schemas.microsoft.com/office/powerpoint/2010/main" val="631624937"/>
                  </p:ext>
                </p:extLst>
              </p:nvPr>
            </p:nvGraphicFramePr>
            <p:xfrm>
              <a:off x="724346" y="2155095"/>
              <a:ext cx="4786274" cy="1041358"/>
            </p:xfrm>
            <a:graphic>
              <a:graphicData uri="http://schemas.openxmlformats.org/drawingml/2006/table">
                <a:tbl>
                  <a:tblPr firstRow="1" firstCol="1" bandRow="1"/>
                  <a:tblGrid>
                    <a:gridCol w="1076820">
                      <a:extLst>
                        <a:ext uri="{9D8B030D-6E8A-4147-A177-3AD203B41FA5}">
                          <a16:colId xmlns:a16="http://schemas.microsoft.com/office/drawing/2014/main" val="1562797034"/>
                        </a:ext>
                      </a:extLst>
                    </a:gridCol>
                    <a:gridCol w="3709454">
                      <a:extLst>
                        <a:ext uri="{9D8B030D-6E8A-4147-A177-3AD203B41FA5}">
                          <a16:colId xmlns:a16="http://schemas.microsoft.com/office/drawing/2014/main" val="549965044"/>
                        </a:ext>
                      </a:extLst>
                    </a:gridCol>
                  </a:tblGrid>
                  <a:tr h="513438">
                    <a:tc>
                      <a:txBody>
                        <a:bodyPr/>
                        <a:lstStyle/>
                        <a:p>
                          <a:pPr algn="just">
                            <a:lnSpc>
                              <a:spcPct val="150000"/>
                            </a:lnSpc>
                            <a:spcAft>
                              <a:spcPts val="800"/>
                            </a:spcAft>
                          </a:pPr>
                          <a:r>
                            <a:rPr lang="pt-BR" sz="2000" kern="100">
                              <a:solidFill>
                                <a:schemeClr val="tx2"/>
                              </a:solidFill>
                              <a:effectLst/>
                              <a:latin typeface="+mj-lt"/>
                              <a:ea typeface="Times New Roman" panose="02020603050405020304" pitchFamily="18" charset="0"/>
                              <a:cs typeface="Times New Roman" panose="02020603050405020304" pitchFamily="18" charset="0"/>
                            </a:rPr>
                            <a:t>GT</a:t>
                          </a:r>
                          <a:endParaRPr lang="en-US" sz="2000" kern="100">
                            <a:solidFill>
                              <a:schemeClr val="tx2"/>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50000"/>
                            </a:lnSpc>
                            <a:spcAft>
                              <a:spcPts val="800"/>
                            </a:spcAft>
                          </a:pPr>
                          <a:r>
                            <a:rPr lang="pt-BR" sz="2000" kern="100" dirty="0">
                              <a:solidFill>
                                <a:schemeClr val="tx2"/>
                              </a:solidFill>
                              <a:effectLst/>
                              <a:latin typeface="+mj-lt"/>
                              <a:ea typeface="Times New Roman" panose="02020603050405020304" pitchFamily="18" charset="0"/>
                              <a:cs typeface="Times New Roman" panose="02020603050405020304" pitchFamily="18" charset="0"/>
                            </a:rPr>
                            <a:t>Tứ giác ABCD nội tiếp (O)</a:t>
                          </a:r>
                          <a:endParaRPr lang="en-US" sz="2000" kern="100" dirty="0">
                            <a:solidFill>
                              <a:schemeClr val="tx2"/>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1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1465657"/>
                      </a:ext>
                    </a:extLst>
                  </a:tr>
                  <a:tr h="527920">
                    <a:tc>
                      <a:txBody>
                        <a:bodyPr/>
                        <a:lstStyle/>
                        <a:p>
                          <a:pPr algn="just">
                            <a:lnSpc>
                              <a:spcPct val="150000"/>
                            </a:lnSpc>
                            <a:spcAft>
                              <a:spcPts val="800"/>
                            </a:spcAft>
                          </a:pPr>
                          <a:r>
                            <a:rPr lang="pt-BR" sz="2000" kern="100" dirty="0">
                              <a:solidFill>
                                <a:schemeClr val="tx2"/>
                              </a:solidFill>
                              <a:effectLst/>
                              <a:latin typeface="+mj-lt"/>
                              <a:ea typeface="Times New Roman" panose="02020603050405020304" pitchFamily="18" charset="0"/>
                              <a:cs typeface="Times New Roman" panose="02020603050405020304" pitchFamily="18" charset="0"/>
                            </a:rPr>
                            <a:t>KL</a:t>
                          </a:r>
                          <a:endParaRPr lang="en-US" sz="2000" kern="100" dirty="0">
                            <a:solidFill>
                              <a:schemeClr val="tx2"/>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marL="68580" marR="68580" marT="0" marB="0">
                        <a:lnL w="12700" cap="flat" cmpd="sng" algn="ctr">
                          <a:solidFill>
                            <a:schemeClr val="bg1">
                              <a:lumMod val="1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29064" t="-97701" r="-328" b="-6897"/>
                          </a:stretch>
                        </a:blipFill>
                      </a:tcPr>
                    </a:tc>
                    <a:extLst>
                      <a:ext uri="{0D108BD9-81ED-4DB2-BD59-A6C34878D82A}">
                        <a16:rowId xmlns:a16="http://schemas.microsoft.com/office/drawing/2014/main" val="258568077"/>
                      </a:ext>
                    </a:extLst>
                  </a:tr>
                </a:tbl>
              </a:graphicData>
            </a:graphic>
          </p:graphicFrame>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804399C-D2B3-BC08-6288-420B3CB33469}"/>
                  </a:ext>
                </a:extLst>
              </p:cNvPr>
              <p:cNvSpPr txBox="1"/>
              <p:nvPr/>
            </p:nvSpPr>
            <p:spPr>
              <a:xfrm>
                <a:off x="1128001" y="3196453"/>
                <a:ext cx="5774604" cy="1589153"/>
              </a:xfrm>
              <a:prstGeom prst="rect">
                <a:avLst/>
              </a:prstGeom>
              <a:noFill/>
            </p:spPr>
            <p:txBody>
              <a:bodyPr wrap="square">
                <a:spAutoFit/>
              </a:bodyPr>
              <a:lstStyle/>
              <a:p>
                <a:pPr algn="just">
                  <a:lnSpc>
                    <a:spcPct val="150000"/>
                  </a:lnSpc>
                  <a:spcAft>
                    <a:spcPts val="800"/>
                  </a:spcAft>
                </a:pPr>
                <a:r>
                  <a:rPr lang="pt-BR" sz="2000" b="1" i="1" kern="100" dirty="0">
                    <a:effectLst/>
                    <a:latin typeface="Arial" panose="020B0604020202020204" pitchFamily="34" charset="0"/>
                    <a:ea typeface="Times New Roman" panose="02020603050405020304" pitchFamily="18" charset="0"/>
                    <a:cs typeface="Times New Roman" panose="02020603050405020304" pitchFamily="18" charset="0"/>
                  </a:rPr>
                  <a:t>Chứng minh</a:t>
                </a:r>
                <a:endParaRPr lang="en-US" sz="2000" b="1" i="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Do hai điểm B, D chia đường tròn (O) thành hai cung </a:t>
                </a:r>
                <a14:m>
                  <m:oMath xmlns:m="http://schemas.openxmlformats.org/officeDocument/2006/math">
                    <m:groupChr>
                      <m:groupChrPr>
                        <m:chr m:val="⏜"/>
                        <m:pos m:val="top"/>
                        <m:vertJc m:val="bot"/>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groupChrPr>
                      <m:e>
                        <m:r>
                          <m:rPr>
                            <m:sty m:val="p"/>
                          </m:rPr>
                          <a:rPr lang="pt-BR" sz="2000" kern="100">
                            <a:effectLst/>
                            <a:latin typeface="Cambria Math" panose="02040503050406030204" pitchFamily="18" charset="0"/>
                            <a:ea typeface="Times New Roman" panose="02020603050405020304" pitchFamily="18" charset="0"/>
                            <a:cs typeface="Arial" panose="020B0604020202020204" pitchFamily="34" charset="0"/>
                          </a:rPr>
                          <m:t>BCD</m:t>
                        </m:r>
                      </m:e>
                    </m:groupCh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groupChr>
                      <m:groupChrPr>
                        <m:chr m:val="⏜"/>
                        <m:pos m:val="top"/>
                        <m:vertJc m:val="bot"/>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groupChrPr>
                      <m:e>
                        <m:r>
                          <m:rPr>
                            <m:sty m:val="p"/>
                          </m:rPr>
                          <a:rPr lang="pt-BR" sz="2000" kern="100">
                            <a:effectLst/>
                            <a:latin typeface="Cambria Math" panose="02040503050406030204" pitchFamily="18" charset="0"/>
                            <a:ea typeface="Times New Roman" panose="02020603050405020304" pitchFamily="18" charset="0"/>
                            <a:cs typeface="Arial" panose="020B0604020202020204" pitchFamily="34" charset="0"/>
                          </a:rPr>
                          <m:t>BAD</m:t>
                        </m:r>
                      </m:e>
                    </m:groupChr>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m:rPr>
                        <m:sty m:val="p"/>
                      </m:rPr>
                      <a:rPr lang="pt-BR" sz="2000" kern="100">
                        <a:effectLst/>
                        <a:latin typeface="Cambria Math" panose="02040503050406030204" pitchFamily="18" charset="0"/>
                        <a:ea typeface="Times New Roman" panose="02020603050405020304" pitchFamily="18" charset="0"/>
                        <a:cs typeface="Arial" panose="020B0604020202020204" pitchFamily="34" charset="0"/>
                      </a:rPr>
                      <m:t>s</m:t>
                    </m:r>
                    <m:r>
                      <a:rPr lang="pt-BR" sz="2000" kern="100">
                        <a:effectLst/>
                        <a:latin typeface="Cambria Math" panose="02040503050406030204" pitchFamily="18" charset="0"/>
                        <a:ea typeface="Times New Roman" panose="02020603050405020304" pitchFamily="18" charset="0"/>
                        <a:cs typeface="Arial" panose="020B0604020202020204" pitchFamily="34" charset="0"/>
                      </a:rPr>
                      <m:t>đ </m:t>
                    </m:r>
                    <m:groupChr>
                      <m:groupChrPr>
                        <m:chr m:val="⏜"/>
                        <m:pos m:val="top"/>
                        <m:vertJc m:val="bot"/>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groupChrPr>
                      <m:e>
                        <m:r>
                          <m:rPr>
                            <m:sty m:val="p"/>
                          </m:rPr>
                          <a:rPr lang="pt-BR" sz="2000" kern="100">
                            <a:effectLst/>
                            <a:latin typeface="Cambria Math" panose="02040503050406030204" pitchFamily="18" charset="0"/>
                            <a:ea typeface="Times New Roman" panose="02020603050405020304" pitchFamily="18" charset="0"/>
                            <a:cs typeface="Arial" panose="020B0604020202020204" pitchFamily="34" charset="0"/>
                          </a:rPr>
                          <m:t>BCD</m:t>
                        </m:r>
                      </m:e>
                    </m:groupChr>
                    <m:r>
                      <a:rPr lang="pt-BR" sz="2000" kern="100">
                        <a:effectLst/>
                        <a:latin typeface="Cambria Math" panose="02040503050406030204" pitchFamily="18" charset="0"/>
                        <a:ea typeface="Times New Roman" panose="02020603050405020304" pitchFamily="18" charset="0"/>
                        <a:cs typeface="Arial" panose="020B0604020202020204" pitchFamily="34" charset="0"/>
                      </a:rPr>
                      <m:t>+</m:t>
                    </m:r>
                    <m:r>
                      <m:rPr>
                        <m:sty m:val="p"/>
                      </m:rPr>
                      <a:rPr lang="pt-BR" sz="2000" kern="100">
                        <a:effectLst/>
                        <a:latin typeface="Cambria Math" panose="02040503050406030204" pitchFamily="18" charset="0"/>
                        <a:ea typeface="Times New Roman" panose="02020603050405020304" pitchFamily="18" charset="0"/>
                        <a:cs typeface="Arial" panose="020B0604020202020204" pitchFamily="34" charset="0"/>
                      </a:rPr>
                      <m:t>s</m:t>
                    </m:r>
                    <m:r>
                      <a:rPr lang="pt-BR" sz="2000" kern="100">
                        <a:effectLst/>
                        <a:latin typeface="Cambria Math" panose="02040503050406030204" pitchFamily="18" charset="0"/>
                        <a:ea typeface="Times New Roman" panose="02020603050405020304" pitchFamily="18" charset="0"/>
                        <a:cs typeface="Arial" panose="020B0604020202020204" pitchFamily="34" charset="0"/>
                      </a:rPr>
                      <m:t>đ </m:t>
                    </m:r>
                    <m:groupChr>
                      <m:groupChrPr>
                        <m:chr m:val="⏜"/>
                        <m:pos m:val="top"/>
                        <m:vertJc m:val="bot"/>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groupChrPr>
                      <m:e>
                        <m:r>
                          <m:rPr>
                            <m:sty m:val="p"/>
                          </m:rPr>
                          <a:rPr lang="pt-BR" sz="2000" kern="100">
                            <a:effectLst/>
                            <a:latin typeface="Cambria Math" panose="02040503050406030204" pitchFamily="18" charset="0"/>
                            <a:ea typeface="Times New Roman" panose="02020603050405020304" pitchFamily="18" charset="0"/>
                            <a:cs typeface="Arial" panose="020B0604020202020204" pitchFamily="34" charset="0"/>
                          </a:rPr>
                          <m:t>BAD</m:t>
                        </m:r>
                      </m:e>
                    </m:groupChr>
                    <m:r>
                      <a:rPr lang="pt-BR" sz="2000" kern="100">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pt-BR" sz="2000" kern="100">
                            <a:effectLst/>
                            <a:latin typeface="Cambria Math" panose="02040503050406030204" pitchFamily="18" charset="0"/>
                            <a:ea typeface="Times New Roman" panose="02020603050405020304" pitchFamily="18" charset="0"/>
                            <a:cs typeface="Arial" panose="020B0604020202020204" pitchFamily="34" charset="0"/>
                          </a:rPr>
                          <m:t>360</m:t>
                        </m:r>
                      </m:e>
                      <m:sup>
                        <m:r>
                          <m:rPr>
                            <m:sty m:val="p"/>
                          </m:rPr>
                          <a:rPr lang="pt-BR" sz="2000" kern="100">
                            <a:effectLst/>
                            <a:latin typeface="Cambria Math" panose="02040503050406030204" pitchFamily="18" charset="0"/>
                            <a:ea typeface="Times New Roman" panose="02020603050405020304" pitchFamily="18" charset="0"/>
                            <a:cs typeface="Arial" panose="020B0604020202020204" pitchFamily="34" charset="0"/>
                          </a:rPr>
                          <m:t>o</m:t>
                        </m:r>
                      </m:sup>
                    </m:sSup>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0804399C-D2B3-BC08-6288-420B3CB33469}"/>
                  </a:ext>
                </a:extLst>
              </p:cNvPr>
              <p:cNvSpPr txBox="1">
                <a:spLocks noRot="1" noChangeAspect="1" noMove="1" noResize="1" noEditPoints="1" noAdjustHandles="1" noChangeArrowheads="1" noChangeShapeType="1" noTextEdit="1"/>
              </p:cNvSpPr>
              <p:nvPr/>
            </p:nvSpPr>
            <p:spPr>
              <a:xfrm>
                <a:off x="1128001" y="3196453"/>
                <a:ext cx="5774604" cy="1589153"/>
              </a:xfrm>
              <a:prstGeom prst="rect">
                <a:avLst/>
              </a:prstGeom>
              <a:blipFill>
                <a:blip r:embed="rId5"/>
                <a:stretch>
                  <a:fillRect l="-1056" r="-4857" b="-5364"/>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75ECD6EB-B758-BFD0-2961-6EB5D5FBCCCB}"/>
              </a:ext>
            </a:extLst>
          </p:cNvPr>
          <p:cNvPicPr>
            <a:picLocks noChangeAspect="1"/>
          </p:cNvPicPr>
          <p:nvPr/>
        </p:nvPicPr>
        <p:blipFill>
          <a:blip r:embed="rId6"/>
          <a:stretch>
            <a:fillRect/>
          </a:stretch>
        </p:blipFill>
        <p:spPr>
          <a:xfrm>
            <a:off x="6546651" y="1795653"/>
            <a:ext cx="2027752" cy="2061575"/>
          </a:xfrm>
          <a:prstGeom prst="rect">
            <a:avLst/>
          </a:prstGeom>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9">
          <a:extLst>
            <a:ext uri="{FF2B5EF4-FFF2-40B4-BE49-F238E27FC236}">
              <a16:creationId xmlns:a16="http://schemas.microsoft.com/office/drawing/2014/main" id="{C4C2209C-CA37-6390-659E-4F3A07D43B70}"/>
            </a:ext>
          </a:extLst>
        </p:cNvPr>
        <p:cNvGrpSpPr/>
        <p:nvPr/>
      </p:nvGrpSpPr>
      <p:grpSpPr>
        <a:xfrm>
          <a:off x="0" y="0"/>
          <a:ext cx="0" cy="0"/>
          <a:chOff x="0" y="0"/>
          <a:chExt cx="0" cy="0"/>
        </a:xfrm>
      </p:grpSpPr>
      <p:sp>
        <p:nvSpPr>
          <p:cNvPr id="2" name="Google Shape;2540;p49">
            <a:extLst>
              <a:ext uri="{FF2B5EF4-FFF2-40B4-BE49-F238E27FC236}">
                <a16:creationId xmlns:a16="http://schemas.microsoft.com/office/drawing/2014/main" id="{4886E8DE-01D5-9E03-175C-6D0E86151BCD}"/>
              </a:ext>
            </a:extLst>
          </p:cNvPr>
          <p:cNvSpPr txBox="1">
            <a:spLocks/>
          </p:cNvSpPr>
          <p:nvPr/>
        </p:nvSpPr>
        <p:spPr>
          <a:xfrm>
            <a:off x="3009101" y="405287"/>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lvl="0" algn="ctr">
              <a:buClr>
                <a:srgbClr val="070185"/>
              </a:buClr>
            </a:pPr>
            <a:r>
              <a:rPr lang="en-US" sz="3200" b="1" noProof="0" dirty="0">
                <a:solidFill>
                  <a:srgbClr val="C00000"/>
                </a:solidFill>
                <a:latin typeface="Arial" panose="020B0604020202020204" pitchFamily="34" charset="0"/>
              </a:rPr>
              <a:t>ĐỊNH LÍ</a:t>
            </a:r>
            <a:endParaRPr kumimoji="0" lang="vi-VN" sz="3200" b="1" i="0" u="none" strike="noStrike" kern="0" cap="none" spc="0" normalizeH="0" baseline="0" noProof="0" dirty="0">
              <a:ln>
                <a:noFill/>
              </a:ln>
              <a:solidFill>
                <a:srgbClr val="C00000"/>
              </a:solidFill>
              <a:effectLst/>
              <a:uLnTx/>
              <a:uFillTx/>
              <a:latin typeface="Arial" panose="020B0604020202020204" pitchFamily="34" charset="0"/>
              <a:sym typeface="Maven Pro ExtraBold"/>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46FDE5F-115A-C8A6-3751-ED238B5541EE}"/>
                  </a:ext>
                </a:extLst>
              </p:cNvPr>
              <p:cNvSpPr/>
              <p:nvPr/>
            </p:nvSpPr>
            <p:spPr>
              <a:xfrm>
                <a:off x="724346" y="1182199"/>
                <a:ext cx="7695306" cy="498342"/>
              </a:xfrm>
              <a:prstGeom prst="rect">
                <a:avLst/>
              </a:prstGeom>
              <a:solidFill>
                <a:schemeClr val="accent5">
                  <a:lumMod val="20000"/>
                  <a:lumOff val="80000"/>
                </a:schemeClr>
              </a:solidFill>
              <a:ln w="25400" cap="flat" cmpd="sng" algn="ctr">
                <a:solidFill>
                  <a:srgbClr val="FFFFFF"/>
                </a:solidFill>
                <a:prstDash val="solid"/>
              </a:ln>
              <a:effectLst/>
            </p:spPr>
            <p:txBody>
              <a:bodyPr wrap="square">
                <a:spAutoFit/>
              </a:bodyPr>
              <a:lstStyle/>
              <a:p>
                <a:pPr algn="just">
                  <a:lnSpc>
                    <a:spcPct val="150000"/>
                  </a:lnSpc>
                  <a:spcBef>
                    <a:spcPts val="300"/>
                  </a:spcBef>
                  <a:spcAft>
                    <a:spcPts val="3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Trong một tứ giác nội tiếp, tổng số đo hai góc đối nhau bằng </a:t>
                </a:r>
                <a14:m>
                  <m:oMath xmlns:m="http://schemas.openxmlformats.org/officeDocument/2006/math">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180</m:t>
                        </m:r>
                      </m:e>
                      <m:sup>
                        <m:r>
                          <a:rPr lang="en-US" sz="20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346FDE5F-115A-C8A6-3751-ED238B5541EE}"/>
                  </a:ext>
                </a:extLst>
              </p:cNvPr>
              <p:cNvSpPr>
                <a:spLocks noRot="1" noChangeAspect="1" noMove="1" noResize="1" noEditPoints="1" noAdjustHandles="1" noChangeArrowheads="1" noChangeShapeType="1" noTextEdit="1"/>
              </p:cNvSpPr>
              <p:nvPr/>
            </p:nvSpPr>
            <p:spPr>
              <a:xfrm>
                <a:off x="724346" y="1182199"/>
                <a:ext cx="7695306" cy="498342"/>
              </a:xfrm>
              <a:prstGeom prst="rect">
                <a:avLst/>
              </a:prstGeom>
              <a:blipFill>
                <a:blip r:embed="rId3"/>
                <a:stretch>
                  <a:fillRect l="-711" r="-158" b="-17442"/>
                </a:stretch>
              </a:blipFill>
              <a:ln w="25400" cap="flat" cmpd="sng" algn="ctr">
                <a:solidFill>
                  <a:srgbClr val="FFFFFF"/>
                </a:solidFill>
                <a:prstDash val="soli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156B5BB-4C99-1ACC-41CF-6678B101E5A8}"/>
                  </a:ext>
                </a:extLst>
              </p:cNvPr>
              <p:cNvSpPr txBox="1"/>
              <p:nvPr/>
            </p:nvSpPr>
            <p:spPr>
              <a:xfrm>
                <a:off x="727441" y="1795653"/>
                <a:ext cx="5774604" cy="3164521"/>
              </a:xfrm>
              <a:prstGeom prst="rect">
                <a:avLst/>
              </a:prstGeom>
              <a:noFill/>
            </p:spPr>
            <p:txBody>
              <a:bodyPr wrap="square">
                <a:spAutoFit/>
              </a:bodyPr>
              <a:lstStyle/>
              <a:p>
                <a:pPr algn="just">
                  <a:lnSpc>
                    <a:spcPct val="150000"/>
                  </a:lnSpc>
                  <a:spcAft>
                    <a:spcPts val="800"/>
                  </a:spcAft>
                </a:pPr>
                <a:r>
                  <a:rPr lang="pt-BR" sz="2000" b="1" i="1" kern="100" dirty="0">
                    <a:effectLst/>
                    <a:latin typeface="Arial" panose="020B0604020202020204" pitchFamily="34" charset="0"/>
                    <a:ea typeface="Times New Roman" panose="02020603050405020304" pitchFamily="18" charset="0"/>
                    <a:cs typeface="Times New Roman" panose="02020603050405020304" pitchFamily="18" charset="0"/>
                  </a:rPr>
                  <a:t>Chứng minh</a:t>
                </a:r>
                <a:endParaRPr lang="en-US" sz="2000" b="1" i="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Do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A</m:t>
                        </m:r>
                      </m:e>
                    </m:acc>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C</m:t>
                        </m:r>
                      </m:e>
                    </m:acc>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là các góc nội tiếp của đường tròn (O) lần lượt chắn cung </a:t>
                </a:r>
                <a14:m>
                  <m:oMath xmlns:m="http://schemas.openxmlformats.org/officeDocument/2006/math">
                    <m:groupChr>
                      <m:groupChrPr>
                        <m:chr m:val="⏜"/>
                        <m:pos m:val="top"/>
                        <m:vertJc m:val="bot"/>
                        <m:ctrlPr>
                          <a:rPr lang="en-US" sz="2000" i="1" kern="100">
                            <a:latin typeface="Cambria Math" panose="02040503050406030204" pitchFamily="18" charset="0"/>
                            <a:ea typeface="Times New Roman" panose="02020603050405020304" pitchFamily="18" charset="0"/>
                            <a:cs typeface="Arial" panose="020B0604020202020204" pitchFamily="34" charset="0"/>
                          </a:rPr>
                        </m:ctrlPr>
                      </m:groupChrPr>
                      <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BCD</m:t>
                        </m:r>
                      </m:e>
                    </m:groupCh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groupChr>
                      <m:groupChrPr>
                        <m:chr m:val="⏜"/>
                        <m:pos m:val="top"/>
                        <m:vertJc m:val="bot"/>
                        <m:ctrlPr>
                          <a:rPr lang="en-US" sz="2000" i="1" kern="100">
                            <a:latin typeface="Cambria Math" panose="02040503050406030204" pitchFamily="18" charset="0"/>
                            <a:ea typeface="Times New Roman" panose="02020603050405020304" pitchFamily="18" charset="0"/>
                            <a:cs typeface="Arial" panose="020B0604020202020204" pitchFamily="34" charset="0"/>
                          </a:rPr>
                        </m:ctrlPr>
                      </m:groupChrPr>
                      <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BAD</m:t>
                        </m:r>
                      </m:e>
                    </m:groupCh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nên </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A</m:t>
                          </m:r>
                        </m:e>
                      </m:acc>
                      <m:r>
                        <a:rPr lang="pt-BR" sz="2000"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C</m:t>
                          </m:r>
                        </m:e>
                      </m:acc>
                      <m:r>
                        <a:rPr lang="pt-BR" sz="2000"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2000" kern="100">
                              <a:latin typeface="Cambria Math" panose="02040503050406030204" pitchFamily="18" charset="0"/>
                              <a:ea typeface="Times New Roman" panose="02020603050405020304" pitchFamily="18" charset="0"/>
                              <a:cs typeface="Arial" panose="020B0604020202020204" pitchFamily="34" charset="0"/>
                            </a:rPr>
                            <m:t>1</m:t>
                          </m:r>
                        </m:num>
                        <m:den>
                          <m:r>
                            <a:rPr lang="pt-BR" sz="2000" kern="100">
                              <a:latin typeface="Cambria Math" panose="02040503050406030204" pitchFamily="18" charset="0"/>
                              <a:ea typeface="Times New Roman" panose="02020603050405020304" pitchFamily="18" charset="0"/>
                              <a:cs typeface="Arial" panose="020B0604020202020204" pitchFamily="34" charset="0"/>
                            </a:rPr>
                            <m:t>2</m:t>
                          </m:r>
                        </m:den>
                      </m:f>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m:t>
                      </m:r>
                      <m:r>
                        <a:rPr lang="pt-BR" sz="2000" kern="100">
                          <a:latin typeface="Cambria Math" panose="02040503050406030204" pitchFamily="18" charset="0"/>
                          <a:ea typeface="Times New Roman" panose="02020603050405020304" pitchFamily="18" charset="0"/>
                          <a:cs typeface="Arial" panose="020B0604020202020204" pitchFamily="34" charset="0"/>
                        </a:rPr>
                        <m:t>đ </m:t>
                      </m:r>
                      <m:groupChr>
                        <m:groupChrPr>
                          <m:chr m:val="⏜"/>
                          <m:pos m:val="top"/>
                          <m:vertJc m:val="bot"/>
                          <m:ctrlPr>
                            <a:rPr lang="en-US" sz="2000" i="1" kern="100">
                              <a:latin typeface="Cambria Math" panose="02040503050406030204" pitchFamily="18" charset="0"/>
                              <a:ea typeface="Times New Roman" panose="02020603050405020304" pitchFamily="18" charset="0"/>
                              <a:cs typeface="Arial" panose="020B0604020202020204" pitchFamily="34" charset="0"/>
                            </a:rPr>
                          </m:ctrlPr>
                        </m:groupChrPr>
                        <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BCD</m:t>
                          </m:r>
                        </m:e>
                      </m:groupChr>
                      <m:r>
                        <a:rPr lang="pt-BR" sz="2000"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2000" kern="100">
                              <a:latin typeface="Cambria Math" panose="02040503050406030204" pitchFamily="18" charset="0"/>
                              <a:ea typeface="Times New Roman" panose="02020603050405020304" pitchFamily="18" charset="0"/>
                              <a:cs typeface="Arial" panose="020B0604020202020204" pitchFamily="34" charset="0"/>
                            </a:rPr>
                            <m:t>1</m:t>
                          </m:r>
                        </m:num>
                        <m:den>
                          <m:r>
                            <a:rPr lang="pt-BR" sz="2000" kern="100">
                              <a:latin typeface="Cambria Math" panose="02040503050406030204" pitchFamily="18" charset="0"/>
                              <a:ea typeface="Times New Roman" panose="02020603050405020304" pitchFamily="18" charset="0"/>
                              <a:cs typeface="Arial" panose="020B0604020202020204" pitchFamily="34" charset="0"/>
                            </a:rPr>
                            <m:t>2</m:t>
                          </m:r>
                        </m:den>
                      </m:f>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s</m:t>
                      </m:r>
                      <m:r>
                        <a:rPr lang="pt-BR" sz="2000" kern="100">
                          <a:latin typeface="Cambria Math" panose="02040503050406030204" pitchFamily="18" charset="0"/>
                          <a:ea typeface="Times New Roman" panose="02020603050405020304" pitchFamily="18" charset="0"/>
                          <a:cs typeface="Arial" panose="020B0604020202020204" pitchFamily="34" charset="0"/>
                        </a:rPr>
                        <m:t>đ </m:t>
                      </m:r>
                      <m:groupChr>
                        <m:groupChrPr>
                          <m:chr m:val="⏜"/>
                          <m:pos m:val="top"/>
                          <m:vertJc m:val="bot"/>
                          <m:ctrlPr>
                            <a:rPr lang="en-US" sz="2000" i="1" kern="100">
                              <a:latin typeface="Cambria Math" panose="02040503050406030204" pitchFamily="18" charset="0"/>
                              <a:ea typeface="Times New Roman" panose="02020603050405020304" pitchFamily="18" charset="0"/>
                              <a:cs typeface="Arial" panose="020B0604020202020204" pitchFamily="34" charset="0"/>
                            </a:rPr>
                          </m:ctrlPr>
                        </m:groupChrPr>
                        <m:e>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BAD</m:t>
                          </m:r>
                        </m:e>
                      </m:groupChr>
                      <m:r>
                        <a:rPr lang="pt-BR" sz="2000"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2000" kern="100">
                              <a:latin typeface="Cambria Math" panose="02040503050406030204" pitchFamily="18" charset="0"/>
                              <a:ea typeface="Times New Roman" panose="02020603050405020304" pitchFamily="18" charset="0"/>
                              <a:cs typeface="Arial" panose="020B0604020202020204" pitchFamily="34" charset="0"/>
                            </a:rPr>
                            <m:t>180</m:t>
                          </m:r>
                        </m:e>
                        <m:sup>
                          <m:r>
                            <m:rPr>
                              <m:sty m:val="p"/>
                            </m:rPr>
                            <a:rPr lang="pt-BR" sz="2000" kern="100">
                              <a:latin typeface="Cambria Math" panose="02040503050406030204" pitchFamily="18" charset="0"/>
                              <a:ea typeface="Times New Roman" panose="02020603050405020304" pitchFamily="18" charset="0"/>
                              <a:cs typeface="Arial" panose="020B0604020202020204" pitchFamily="34" charset="0"/>
                            </a:rPr>
                            <m:t>o</m:t>
                          </m:r>
                        </m:sup>
                      </m:sSup>
                    </m:oMath>
                  </m:oMathPara>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Tương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tự</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B</m:t>
                        </m:r>
                      </m:e>
                    </m:acc>
                    <m:r>
                      <a:rPr lang="en-US" sz="2000"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kern="100">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D</m:t>
                        </m:r>
                      </m:e>
                    </m:acc>
                    <m:r>
                      <a:rPr lang="en-US" sz="2000"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2000" kern="100">
                            <a:latin typeface="Cambria Math" panose="02040503050406030204" pitchFamily="18" charset="0"/>
                            <a:ea typeface="Times New Roman" panose="02020603050405020304" pitchFamily="18" charset="0"/>
                            <a:cs typeface="Arial" panose="020B0604020202020204" pitchFamily="34" charset="0"/>
                          </a:rPr>
                          <m:t>180</m:t>
                        </m:r>
                      </m:e>
                      <m:sup>
                        <m:r>
                          <m:rPr>
                            <m:sty m:val="p"/>
                          </m:rPr>
                          <a:rPr lang="en-US" sz="2000" kern="100">
                            <a:latin typeface="Cambria Math" panose="02040503050406030204" pitchFamily="18" charset="0"/>
                            <a:ea typeface="Times New Roman" panose="02020603050405020304" pitchFamily="18" charset="0"/>
                            <a:cs typeface="Arial" panose="020B0604020202020204" pitchFamily="34" charset="0"/>
                          </a:rPr>
                          <m:t>o</m:t>
                        </m:r>
                      </m:sup>
                    </m:sSup>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B156B5BB-4C99-1ACC-41CF-6678B101E5A8}"/>
                  </a:ext>
                </a:extLst>
              </p:cNvPr>
              <p:cNvSpPr txBox="1">
                <a:spLocks noRot="1" noChangeAspect="1" noMove="1" noResize="1" noEditPoints="1" noAdjustHandles="1" noChangeArrowheads="1" noChangeShapeType="1" noTextEdit="1"/>
              </p:cNvSpPr>
              <p:nvPr/>
            </p:nvSpPr>
            <p:spPr>
              <a:xfrm>
                <a:off x="727441" y="1795653"/>
                <a:ext cx="5774604" cy="3164521"/>
              </a:xfrm>
              <a:prstGeom prst="rect">
                <a:avLst/>
              </a:prstGeom>
              <a:blipFill>
                <a:blip r:embed="rId4"/>
                <a:stretch>
                  <a:fillRect l="-1055" r="-1055" b="-2312"/>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2A91A5BB-9229-35F3-40CF-B0E026C2F143}"/>
              </a:ext>
            </a:extLst>
          </p:cNvPr>
          <p:cNvPicPr>
            <a:picLocks noChangeAspect="1"/>
          </p:cNvPicPr>
          <p:nvPr/>
        </p:nvPicPr>
        <p:blipFill>
          <a:blip r:embed="rId5"/>
          <a:stretch>
            <a:fillRect/>
          </a:stretch>
        </p:blipFill>
        <p:spPr>
          <a:xfrm>
            <a:off x="6502045" y="2347125"/>
            <a:ext cx="2027752" cy="2061575"/>
          </a:xfrm>
          <a:prstGeom prst="rect">
            <a:avLst/>
          </a:prstGeom>
        </p:spPr>
      </p:pic>
    </p:spTree>
    <p:extLst>
      <p:ext uri="{BB962C8B-B14F-4D97-AF65-F5344CB8AC3E}">
        <p14:creationId xmlns:p14="http://schemas.microsoft.com/office/powerpoint/2010/main" val="17529808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up)">
                                      <p:cBhvr>
                                        <p:cTn id="7" dur="500"/>
                                        <p:tgtEl>
                                          <p:spTgt spid="6">
                                            <p:txEl>
                                              <p:pRg st="1" end="1"/>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wipe(up)">
                                      <p:cBhvr>
                                        <p:cTn id="10" dur="500"/>
                                        <p:tgtEl>
                                          <p:spTgt spid="6">
                                            <p:txEl>
                                              <p:pRg st="2" end="2"/>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wipe(up)">
                                      <p:cBhvr>
                                        <p:cTn id="1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8C0AD4-1ED5-2390-32B6-942E3DF72C20}"/>
              </a:ext>
            </a:extLst>
          </p:cNvPr>
          <p:cNvSpPr txBox="1"/>
          <p:nvPr/>
        </p:nvSpPr>
        <p:spPr>
          <a:xfrm>
            <a:off x="1264920" y="807638"/>
            <a:ext cx="6080760" cy="784830"/>
          </a:xfrm>
          <a:prstGeom prst="rect">
            <a:avLst/>
          </a:prstGeom>
          <a:noFill/>
        </p:spPr>
        <p:txBody>
          <a:bodyPr wrap="square" rtlCol="0">
            <a:spAutoFit/>
          </a:bodyPr>
          <a:lstStyle/>
          <a:p>
            <a:pPr defTabSz="685835">
              <a:buClrTx/>
              <a:defRPr/>
            </a:pPr>
            <a:r>
              <a:rPr lang="vi-VN" sz="4500" kern="1200">
                <a:solidFill>
                  <a:srgbClr val="FF0000"/>
                </a:solidFill>
                <a:latin typeface="Arial" panose="020B0604020202020204" pitchFamily="34" charset="0"/>
                <a:ea typeface="+mn-ea"/>
              </a:rPr>
              <a:t>Còn nữa….</a:t>
            </a:r>
          </a:p>
        </p:txBody>
      </p:sp>
      <p:sp>
        <p:nvSpPr>
          <p:cNvPr id="5" name="TextBox 4">
            <a:extLst>
              <a:ext uri="{FF2B5EF4-FFF2-40B4-BE49-F238E27FC236}">
                <a16:creationId xmlns:a16="http://schemas.microsoft.com/office/drawing/2014/main" id="{247B08A3-ACF2-9C05-FBCB-714D8C3B9FF3}"/>
              </a:ext>
            </a:extLst>
          </p:cNvPr>
          <p:cNvSpPr txBox="1"/>
          <p:nvPr/>
        </p:nvSpPr>
        <p:spPr>
          <a:xfrm>
            <a:off x="1524000" y="1846384"/>
            <a:ext cx="6621780" cy="1687963"/>
          </a:xfrm>
          <a:prstGeom prst="rect">
            <a:avLst/>
          </a:prstGeom>
          <a:noFill/>
        </p:spPr>
        <p:txBody>
          <a:bodyPr wrap="square" rtlCol="0">
            <a:spAutoFit/>
          </a:bodyPr>
          <a:lstStyle/>
          <a:p>
            <a:pPr defTabSz="685835">
              <a:lnSpc>
                <a:spcPct val="150000"/>
              </a:lnSpc>
              <a:buClrTx/>
              <a:defRPr/>
            </a:pPr>
            <a:r>
              <a:rPr lang="vi-VN" sz="2400" b="1" i="1" kern="1200">
                <a:solidFill>
                  <a:prstClr val="black"/>
                </a:solidFill>
                <a:latin typeface="Times New Roman" panose="02020603050405020304" pitchFamily="18" charset="0"/>
                <a:ea typeface="+mn-ea"/>
              </a:rPr>
              <a:t>Có đủ bộ word và powerpoint cả năm tất cả các bài môn: </a:t>
            </a:r>
            <a:r>
              <a:rPr lang="en-US" sz="2400" b="1" i="1" kern="1200">
                <a:solidFill>
                  <a:prstClr val="black"/>
                </a:solidFill>
                <a:latin typeface="Times New Roman" panose="02020603050405020304" pitchFamily="18" charset="0"/>
                <a:ea typeface="+mn-ea"/>
              </a:rPr>
              <a:t>Toán 9 Kết nối tri thức</a:t>
            </a:r>
          </a:p>
          <a:p>
            <a:pPr defTabSz="685835">
              <a:lnSpc>
                <a:spcPct val="150000"/>
              </a:lnSpc>
              <a:buClrTx/>
              <a:defRPr/>
            </a:pPr>
            <a:r>
              <a:rPr lang="en-US" sz="2400" b="1" i="1" kern="1200">
                <a:solidFill>
                  <a:prstClr val="black"/>
                </a:solidFill>
                <a:latin typeface="Times New Roman" panose="02020603050405020304" pitchFamily="18" charset="0"/>
                <a:ea typeface="+mn-ea"/>
              </a:rPr>
              <a:t>LH </a:t>
            </a:r>
            <a:r>
              <a:rPr lang="en-US" sz="2400" b="1" i="1" kern="1200">
                <a:solidFill>
                  <a:srgbClr val="FF0000"/>
                </a:solidFill>
                <a:latin typeface="Times New Roman" panose="02020603050405020304" pitchFamily="18" charset="0"/>
                <a:ea typeface="+mn-ea"/>
              </a:rPr>
              <a:t>Zalo 0969 325 896</a:t>
            </a:r>
            <a:endParaRPr lang="vi-VN" sz="2400" b="1" i="1" kern="1200">
              <a:solidFill>
                <a:srgbClr val="FF0000"/>
              </a:solidFill>
              <a:latin typeface="Times New Roman" panose="02020603050405020304" pitchFamily="18" charset="0"/>
              <a:ea typeface="+mn-ea"/>
            </a:endParaRPr>
          </a:p>
        </p:txBody>
      </p:sp>
      <p:sp>
        <p:nvSpPr>
          <p:cNvPr id="3" name="TextBox 2">
            <a:extLst>
              <a:ext uri="{FF2B5EF4-FFF2-40B4-BE49-F238E27FC236}">
                <a16:creationId xmlns:a16="http://schemas.microsoft.com/office/drawing/2014/main" id="{F50ED0F4-DFE4-26DD-5DDF-47F735CD9BA2}"/>
              </a:ext>
            </a:extLst>
          </p:cNvPr>
          <p:cNvSpPr txBox="1"/>
          <p:nvPr/>
        </p:nvSpPr>
        <p:spPr>
          <a:xfrm>
            <a:off x="1524000" y="3867150"/>
            <a:ext cx="6621780" cy="769441"/>
          </a:xfrm>
          <a:prstGeom prst="rect">
            <a:avLst/>
          </a:prstGeom>
          <a:noFill/>
        </p:spPr>
        <p:txBody>
          <a:bodyPr wrap="square">
            <a:spAutoFit/>
          </a:bodyPr>
          <a:lstStyle/>
          <a:p>
            <a:pPr defTabSz="342900">
              <a:buClrTx/>
            </a:pPr>
            <a:r>
              <a:rPr lang="en-US" sz="2200" kern="1200">
                <a:latin typeface="Franklin Gothic Book" panose="020B0503020102020204"/>
                <a:ea typeface="+mn-ea"/>
                <a:cs typeface="+mn-cs"/>
                <a:hlinkClick r:id="rId2"/>
              </a:rPr>
              <a:t>https://tailieugiaovien.edu.vn/subject_lesson/toan-9/</a:t>
            </a:r>
            <a:endParaRPr lang="en-US" sz="2200" kern="1200">
              <a:latin typeface="Franklin Gothic Book" panose="020B0503020102020204"/>
              <a:ea typeface="+mn-ea"/>
              <a:cs typeface="+mn-cs"/>
            </a:endParaRPr>
          </a:p>
          <a:p>
            <a:pPr defTabSz="342900">
              <a:buClrTx/>
            </a:pPr>
            <a:endParaRPr lang="en-US" sz="2200" kern="1200">
              <a:latin typeface="Franklin Gothic Book" panose="020B0503020102020204"/>
              <a:ea typeface="+mn-ea"/>
              <a:cs typeface="+mn-cs"/>
            </a:endParaRPr>
          </a:p>
        </p:txBody>
      </p:sp>
    </p:spTree>
    <p:extLst>
      <p:ext uri="{BB962C8B-B14F-4D97-AF65-F5344CB8AC3E}">
        <p14:creationId xmlns:p14="http://schemas.microsoft.com/office/powerpoint/2010/main" val="1603566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C8BE4A-693B-AE26-8B54-2C6F29835BCF}"/>
              </a:ext>
            </a:extLst>
          </p:cNvPr>
          <p:cNvPicPr>
            <a:picLocks noChangeAspect="1"/>
          </p:cNvPicPr>
          <p:nvPr/>
        </p:nvPicPr>
        <p:blipFill>
          <a:blip r:embed="rId2"/>
          <a:stretch>
            <a:fillRect/>
          </a:stretch>
        </p:blipFill>
        <p:spPr>
          <a:xfrm>
            <a:off x="420264" y="77508"/>
            <a:ext cx="8303472" cy="4988484"/>
          </a:xfrm>
          <a:prstGeom prst="rect">
            <a:avLst/>
          </a:prstGeom>
        </p:spPr>
      </p:pic>
    </p:spTree>
    <p:extLst>
      <p:ext uri="{BB962C8B-B14F-4D97-AF65-F5344CB8AC3E}">
        <p14:creationId xmlns:p14="http://schemas.microsoft.com/office/powerpoint/2010/main" val="2137352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0"/>
        <p:cNvGrpSpPr/>
        <p:nvPr/>
      </p:nvGrpSpPr>
      <p:grpSpPr>
        <a:xfrm>
          <a:off x="0" y="0"/>
          <a:ext cx="0" cy="0"/>
          <a:chOff x="0" y="0"/>
          <a:chExt cx="0" cy="0"/>
        </a:xfrm>
      </p:grpSpPr>
      <p:sp>
        <p:nvSpPr>
          <p:cNvPr id="1991" name="Google Shape;1991;p38"/>
          <p:cNvSpPr txBox="1">
            <a:spLocks noGrp="1"/>
          </p:cNvSpPr>
          <p:nvPr>
            <p:ph type="title"/>
          </p:nvPr>
        </p:nvSpPr>
        <p:spPr>
          <a:xfrm>
            <a:off x="3016388" y="377364"/>
            <a:ext cx="311122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chemeClr val="accent2"/>
                </a:solidFill>
                <a:latin typeface="+mj-lt"/>
              </a:rPr>
              <a:t>KHỞI ĐỘNG</a:t>
            </a:r>
            <a:endParaRPr sz="3000" b="1" dirty="0">
              <a:solidFill>
                <a:schemeClr val="accent2"/>
              </a:solidFill>
              <a:latin typeface="+mj-lt"/>
            </a:endParaRPr>
          </a:p>
        </p:txBody>
      </p:sp>
      <p:pic>
        <p:nvPicPr>
          <p:cNvPr id="6" name="Picture 5">
            <a:extLst>
              <a:ext uri="{FF2B5EF4-FFF2-40B4-BE49-F238E27FC236}">
                <a16:creationId xmlns:a16="http://schemas.microsoft.com/office/drawing/2014/main" id="{D1CC4A1E-5CB3-861A-8C0D-B82E1866CB9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45501" y="3461867"/>
            <a:ext cx="814392" cy="753313"/>
          </a:xfrm>
          <a:prstGeom prst="rect">
            <a:avLst/>
          </a:prstGeom>
        </p:spPr>
      </p:pic>
      <p:sp>
        <p:nvSpPr>
          <p:cNvPr id="7" name="TextBox 6">
            <a:extLst>
              <a:ext uri="{FF2B5EF4-FFF2-40B4-BE49-F238E27FC236}">
                <a16:creationId xmlns:a16="http://schemas.microsoft.com/office/drawing/2014/main" id="{67D50E60-1585-4741-AB57-005D8317F6B4}"/>
              </a:ext>
            </a:extLst>
          </p:cNvPr>
          <p:cNvSpPr txBox="1"/>
          <p:nvPr/>
        </p:nvSpPr>
        <p:spPr>
          <a:xfrm>
            <a:off x="1945884" y="1781994"/>
            <a:ext cx="4838742" cy="1579511"/>
          </a:xfrm>
          <a:prstGeom prst="wedgeRoundRectCallout">
            <a:avLst>
              <a:gd name="adj1" fmla="val -39107"/>
              <a:gd name="adj2" fmla="val 76682"/>
              <a:gd name="adj3" fmla="val 16667"/>
            </a:avLst>
          </a:prstGeom>
          <a:solidFill>
            <a:schemeClr val="accent6">
              <a:lumMod val="20000"/>
              <a:lumOff val="80000"/>
            </a:schemeClr>
          </a:solidFill>
          <a:ln>
            <a:solidFill>
              <a:srgbClr val="FFC000"/>
            </a:solidFill>
          </a:ln>
        </p:spPr>
        <p:txBody>
          <a:bodyPr wrap="square">
            <a:spAutoFit/>
          </a:bodyPr>
          <a:lstStyle/>
          <a:p>
            <a:pPr algn="just">
              <a:lnSpc>
                <a:spcPct val="150000"/>
              </a:lnSpc>
              <a:spcAft>
                <a:spcPts val="800"/>
              </a:spcAft>
            </a:pPr>
            <a:r>
              <a:rPr lang="vi-VN" sz="2000">
                <a:latin typeface="Arial" panose="020B0604020202020204" pitchFamily="34" charset="0"/>
                <a:ea typeface="Calibri" panose="020F0502020204030204" pitchFamily="34" charset="0"/>
              </a:rPr>
              <a:t>Hãy nêu lại định nghĩa tam giác nội tiếp. Từ đó, em hãy đưa ra dự đoán về thế nào là tứ giác nội tiếp.</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16"/>
        <p:cNvGrpSpPr/>
        <p:nvPr/>
      </p:nvGrpSpPr>
      <p:grpSpPr>
        <a:xfrm>
          <a:off x="0" y="0"/>
          <a:ext cx="0" cy="0"/>
          <a:chOff x="0" y="0"/>
          <a:chExt cx="0" cy="0"/>
        </a:xfrm>
      </p:grpSpPr>
      <p:sp>
        <p:nvSpPr>
          <p:cNvPr id="9" name="TextBox 8">
            <a:extLst>
              <a:ext uri="{FF2B5EF4-FFF2-40B4-BE49-F238E27FC236}">
                <a16:creationId xmlns:a16="http://schemas.microsoft.com/office/drawing/2014/main" id="{DF9CF6B4-C193-08AC-2731-4E77650567D8}"/>
              </a:ext>
            </a:extLst>
          </p:cNvPr>
          <p:cNvSpPr txBox="1"/>
          <p:nvPr/>
        </p:nvSpPr>
        <p:spPr>
          <a:xfrm>
            <a:off x="1590164" y="1420730"/>
            <a:ext cx="5963671" cy="2302040"/>
          </a:xfrm>
          <a:prstGeom prst="rect">
            <a:avLst/>
          </a:prstGeom>
          <a:noFill/>
        </p:spPr>
        <p:txBody>
          <a:bodyPr wrap="square">
            <a:spAutoFit/>
          </a:bodyPr>
          <a:lstStyle/>
          <a:p>
            <a:pPr algn="ctr">
              <a:lnSpc>
                <a:spcPct val="150000"/>
              </a:lnSpc>
              <a:spcBef>
                <a:spcPts val="200"/>
              </a:spcBef>
              <a:tabLst>
                <a:tab pos="2514600" algn="l"/>
              </a:tabLst>
            </a:pPr>
            <a:r>
              <a:rPr lang="en-US" sz="5000" b="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BÀI </a:t>
            </a:r>
            <a:r>
              <a:rPr lang="en-US" sz="5000" b="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29.</a:t>
            </a:r>
          </a:p>
          <a:p>
            <a:pPr algn="ctr">
              <a:lnSpc>
                <a:spcPct val="150000"/>
              </a:lnSpc>
              <a:spcBef>
                <a:spcPts val="200"/>
              </a:spcBef>
              <a:tabLst>
                <a:tab pos="2514600" algn="l"/>
              </a:tabLst>
            </a:pPr>
            <a:r>
              <a:rPr lang="en-US" sz="5000" b="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TỨ GI</a:t>
            </a:r>
            <a:r>
              <a:rPr lang="en-US" sz="5000" b="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ÁC NỘI TIẾP</a:t>
            </a:r>
            <a:endParaRPr lang="en-US" sz="5000" b="1" dirty="0">
              <a:solidFill>
                <a:srgbClr val="C000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cSld>
  <p:clrMapOvr>
    <a:masterClrMapping/>
  </p:clrMapOvr>
  <p:transition spd="med">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9"/>
        <p:cNvGrpSpPr/>
        <p:nvPr/>
      </p:nvGrpSpPr>
      <p:grpSpPr>
        <a:xfrm>
          <a:off x="0" y="0"/>
          <a:ext cx="0" cy="0"/>
          <a:chOff x="0" y="0"/>
          <a:chExt cx="0" cy="0"/>
        </a:xfrm>
      </p:grpSpPr>
      <p:sp>
        <p:nvSpPr>
          <p:cNvPr id="2000" name="Google Shape;2000;p39"/>
          <p:cNvSpPr txBox="1">
            <a:spLocks noGrp="1"/>
          </p:cNvSpPr>
          <p:nvPr>
            <p:ph type="title"/>
          </p:nvPr>
        </p:nvSpPr>
        <p:spPr>
          <a:xfrm>
            <a:off x="720000" y="46553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chemeClr val="accent2"/>
                </a:solidFill>
                <a:latin typeface="+mj-lt"/>
              </a:rPr>
              <a:t>NỘI DUNG BÀI HỌC</a:t>
            </a:r>
            <a:endParaRPr sz="3000" b="1" dirty="0">
              <a:solidFill>
                <a:schemeClr val="accent2"/>
              </a:solidFill>
              <a:latin typeface="+mj-lt"/>
            </a:endParaRPr>
          </a:p>
        </p:txBody>
      </p:sp>
      <p:sp>
        <p:nvSpPr>
          <p:cNvPr id="2001" name="Google Shape;2001;p39"/>
          <p:cNvSpPr txBox="1">
            <a:spLocks noGrp="1"/>
          </p:cNvSpPr>
          <p:nvPr>
            <p:ph type="subTitle" idx="1"/>
          </p:nvPr>
        </p:nvSpPr>
        <p:spPr>
          <a:xfrm>
            <a:off x="2847713" y="1635034"/>
            <a:ext cx="454554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200" dirty="0" err="1">
                <a:latin typeface="+mj-lt"/>
              </a:rPr>
              <a:t>Đường</a:t>
            </a:r>
            <a:r>
              <a:rPr lang="en-US" sz="2200" dirty="0">
                <a:latin typeface="+mj-lt"/>
              </a:rPr>
              <a:t> </a:t>
            </a:r>
            <a:r>
              <a:rPr lang="en-US" sz="2200" dirty="0" err="1">
                <a:latin typeface="+mj-lt"/>
              </a:rPr>
              <a:t>tròn</a:t>
            </a:r>
            <a:r>
              <a:rPr lang="en-US" sz="2200" dirty="0">
                <a:latin typeface="+mj-lt"/>
              </a:rPr>
              <a:t> </a:t>
            </a:r>
            <a:r>
              <a:rPr lang="en-US" sz="2200" dirty="0" err="1">
                <a:latin typeface="+mj-lt"/>
              </a:rPr>
              <a:t>ngoại</a:t>
            </a:r>
            <a:r>
              <a:rPr lang="en-US" sz="2200" dirty="0">
                <a:latin typeface="+mj-lt"/>
              </a:rPr>
              <a:t> </a:t>
            </a:r>
            <a:r>
              <a:rPr lang="en-US" sz="2200" dirty="0" err="1">
                <a:latin typeface="+mj-lt"/>
              </a:rPr>
              <a:t>tiếp</a:t>
            </a:r>
            <a:r>
              <a:rPr lang="en-US" sz="2200" dirty="0">
                <a:latin typeface="+mj-lt"/>
              </a:rPr>
              <a:t> </a:t>
            </a:r>
            <a:r>
              <a:rPr lang="en-US" sz="2200" dirty="0" err="1">
                <a:latin typeface="+mj-lt"/>
              </a:rPr>
              <a:t>một</a:t>
            </a:r>
            <a:r>
              <a:rPr lang="en-US" sz="2200" dirty="0">
                <a:latin typeface="+mj-lt"/>
              </a:rPr>
              <a:t> </a:t>
            </a:r>
            <a:r>
              <a:rPr lang="en-US" sz="2200" dirty="0" err="1">
                <a:latin typeface="+mj-lt"/>
              </a:rPr>
              <a:t>tứ</a:t>
            </a:r>
            <a:r>
              <a:rPr lang="en-US" sz="2200" dirty="0">
                <a:latin typeface="+mj-lt"/>
              </a:rPr>
              <a:t> </a:t>
            </a:r>
            <a:r>
              <a:rPr lang="en-US" sz="2200" dirty="0" err="1">
                <a:latin typeface="+mj-lt"/>
              </a:rPr>
              <a:t>giác</a:t>
            </a:r>
            <a:endParaRPr sz="2200" dirty="0">
              <a:latin typeface="+mj-lt"/>
            </a:endParaRPr>
          </a:p>
        </p:txBody>
      </p:sp>
      <p:sp>
        <p:nvSpPr>
          <p:cNvPr id="2004" name="Google Shape;2004;p39"/>
          <p:cNvSpPr txBox="1">
            <a:spLocks noGrp="1"/>
          </p:cNvSpPr>
          <p:nvPr>
            <p:ph type="title" idx="4"/>
          </p:nvPr>
        </p:nvSpPr>
        <p:spPr>
          <a:xfrm>
            <a:off x="1537611" y="1672909"/>
            <a:ext cx="9303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j-lt"/>
              </a:rPr>
              <a:t>1</a:t>
            </a:r>
            <a:endParaRPr b="1" dirty="0">
              <a:latin typeface="+mj-lt"/>
            </a:endParaRPr>
          </a:p>
        </p:txBody>
      </p:sp>
      <p:sp>
        <p:nvSpPr>
          <p:cNvPr id="2005" name="Google Shape;2005;p39"/>
          <p:cNvSpPr txBox="1">
            <a:spLocks noGrp="1"/>
          </p:cNvSpPr>
          <p:nvPr>
            <p:ph type="title" idx="5"/>
          </p:nvPr>
        </p:nvSpPr>
        <p:spPr>
          <a:xfrm>
            <a:off x="1537611" y="3239495"/>
            <a:ext cx="9303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j-lt"/>
              </a:rPr>
              <a:t>2</a:t>
            </a:r>
            <a:endParaRPr b="1" dirty="0">
              <a:latin typeface="+mj-lt"/>
            </a:endParaRPr>
          </a:p>
        </p:txBody>
      </p:sp>
      <p:sp>
        <p:nvSpPr>
          <p:cNvPr id="20" name="Google Shape;2001;p39">
            <a:extLst>
              <a:ext uri="{FF2B5EF4-FFF2-40B4-BE49-F238E27FC236}">
                <a16:creationId xmlns:a16="http://schemas.microsoft.com/office/drawing/2014/main" id="{FF954A03-8D7D-5D61-E68A-D24EE8F6DEAD}"/>
              </a:ext>
            </a:extLst>
          </p:cNvPr>
          <p:cNvSpPr txBox="1">
            <a:spLocks/>
          </p:cNvSpPr>
          <p:nvPr/>
        </p:nvSpPr>
        <p:spPr>
          <a:xfrm>
            <a:off x="2847713" y="2842408"/>
            <a:ext cx="4980442" cy="11260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1pPr>
            <a:lvl2pPr marL="914400" marR="0" lvl="1"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2pPr>
            <a:lvl3pPr marL="1371600" marR="0" lvl="2"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3pPr>
            <a:lvl4pPr marL="1828800" marR="0" lvl="3"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4pPr>
            <a:lvl5pPr marL="2286000" marR="0" lvl="4"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5pPr>
            <a:lvl6pPr marL="2743200" marR="0" lvl="5"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6pPr>
            <a:lvl7pPr marL="3200400" marR="0" lvl="6"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7pPr>
            <a:lvl8pPr marL="3657600" marR="0" lvl="7"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8pPr>
            <a:lvl9pPr marL="4114800" marR="0" lvl="8" indent="-317500" algn="ctr" rtl="0">
              <a:lnSpc>
                <a:spcPct val="100000"/>
              </a:lnSpc>
              <a:spcBef>
                <a:spcPts val="0"/>
              </a:spcBef>
              <a:spcAft>
                <a:spcPts val="0"/>
              </a:spcAft>
              <a:buClr>
                <a:schemeClr val="dk1"/>
              </a:buClr>
              <a:buSzPts val="1400"/>
              <a:buFont typeface="Figtree"/>
              <a:buNone/>
              <a:defRPr sz="1400" b="0" i="0" u="none" strike="noStrike" cap="none">
                <a:solidFill>
                  <a:schemeClr val="dk1"/>
                </a:solidFill>
                <a:latin typeface="Figtree"/>
                <a:ea typeface="Figtree"/>
                <a:cs typeface="Figtree"/>
                <a:sym typeface="Figtree"/>
              </a:defRPr>
            </a:lvl9pPr>
          </a:lstStyle>
          <a:p>
            <a:pPr marL="0" indent="0" algn="l">
              <a:lnSpc>
                <a:spcPct val="150000"/>
              </a:lnSpc>
            </a:pPr>
            <a:r>
              <a:rPr lang="en-US" sz="2200" dirty="0" err="1">
                <a:latin typeface="+mj-lt"/>
              </a:rPr>
              <a:t>Đường</a:t>
            </a:r>
            <a:r>
              <a:rPr lang="en-US" sz="2200" dirty="0">
                <a:latin typeface="+mj-lt"/>
              </a:rPr>
              <a:t> </a:t>
            </a:r>
            <a:r>
              <a:rPr lang="en-US" sz="2200" dirty="0" err="1">
                <a:latin typeface="+mj-lt"/>
              </a:rPr>
              <a:t>tròn</a:t>
            </a:r>
            <a:r>
              <a:rPr lang="en-US" sz="2200" dirty="0">
                <a:latin typeface="+mj-lt"/>
              </a:rPr>
              <a:t> </a:t>
            </a:r>
            <a:r>
              <a:rPr lang="en-US" sz="2200" dirty="0" err="1">
                <a:latin typeface="+mj-lt"/>
              </a:rPr>
              <a:t>ngoại</a:t>
            </a:r>
            <a:r>
              <a:rPr lang="en-US" sz="2200" dirty="0">
                <a:latin typeface="+mj-lt"/>
              </a:rPr>
              <a:t> </a:t>
            </a:r>
            <a:r>
              <a:rPr lang="en-US" sz="2200" dirty="0" err="1">
                <a:latin typeface="+mj-lt"/>
              </a:rPr>
              <a:t>tiếp</a:t>
            </a:r>
            <a:r>
              <a:rPr lang="en-US" sz="2200" dirty="0">
                <a:latin typeface="+mj-lt"/>
              </a:rPr>
              <a:t> </a:t>
            </a:r>
            <a:r>
              <a:rPr lang="en-US" sz="2200" dirty="0" err="1">
                <a:latin typeface="+mj-lt"/>
              </a:rPr>
              <a:t>hình</a:t>
            </a:r>
            <a:r>
              <a:rPr lang="en-US" sz="2200" dirty="0">
                <a:latin typeface="+mj-lt"/>
              </a:rPr>
              <a:t> </a:t>
            </a:r>
            <a:r>
              <a:rPr lang="en-US" sz="2200" dirty="0" err="1">
                <a:latin typeface="+mj-lt"/>
              </a:rPr>
              <a:t>chữ</a:t>
            </a:r>
            <a:r>
              <a:rPr lang="en-US" sz="2200" dirty="0">
                <a:latin typeface="+mj-lt"/>
              </a:rPr>
              <a:t> </a:t>
            </a:r>
            <a:r>
              <a:rPr lang="en-US" sz="2200" dirty="0" err="1">
                <a:latin typeface="+mj-lt"/>
              </a:rPr>
              <a:t>nhật</a:t>
            </a:r>
            <a:r>
              <a:rPr lang="en-US" sz="2200" dirty="0">
                <a:latin typeface="+mj-lt"/>
              </a:rPr>
              <a:t> </a:t>
            </a:r>
            <a:r>
              <a:rPr lang="en-US" sz="2200" dirty="0" err="1">
                <a:latin typeface="+mj-lt"/>
              </a:rPr>
              <a:t>và</a:t>
            </a:r>
            <a:r>
              <a:rPr lang="en-US" sz="2200" dirty="0">
                <a:latin typeface="+mj-lt"/>
              </a:rPr>
              <a:t> </a:t>
            </a:r>
            <a:r>
              <a:rPr lang="en-US" sz="2200" dirty="0" err="1">
                <a:latin typeface="+mj-lt"/>
              </a:rPr>
              <a:t>hình</a:t>
            </a:r>
            <a:r>
              <a:rPr lang="en-US" sz="2200" dirty="0">
                <a:latin typeface="+mj-lt"/>
              </a:rPr>
              <a:t> </a:t>
            </a:r>
            <a:r>
              <a:rPr lang="en-US" sz="2200" dirty="0" err="1">
                <a:latin typeface="+mj-lt"/>
              </a:rPr>
              <a:t>vuông</a:t>
            </a:r>
            <a:endParaRPr lang="en-US" sz="2200" dirty="0">
              <a:latin typeface="+mj-lt"/>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01">
                                            <p:txEl>
                                              <p:pRg st="0" end="0"/>
                                            </p:txEl>
                                          </p:spTgt>
                                        </p:tgtEl>
                                        <p:attrNameLst>
                                          <p:attrName>style.visibility</p:attrName>
                                        </p:attrNameLst>
                                      </p:cBhvr>
                                      <p:to>
                                        <p:strVal val="visible"/>
                                      </p:to>
                                    </p:set>
                                    <p:animEffect transition="in" filter="fade">
                                      <p:cBhvr>
                                        <p:cTn id="7" dur="500"/>
                                        <p:tgtEl>
                                          <p:spTgt spid="200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04"/>
                                        </p:tgtEl>
                                        <p:attrNameLst>
                                          <p:attrName>style.visibility</p:attrName>
                                        </p:attrNameLst>
                                      </p:cBhvr>
                                      <p:to>
                                        <p:strVal val="visible"/>
                                      </p:to>
                                    </p:set>
                                    <p:animEffect transition="in" filter="fade">
                                      <p:cBhvr>
                                        <p:cTn id="10" dur="500"/>
                                        <p:tgtEl>
                                          <p:spTgt spid="200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005"/>
                                        </p:tgtEl>
                                        <p:attrNameLst>
                                          <p:attrName>style.visibility</p:attrName>
                                        </p:attrNameLst>
                                      </p:cBhvr>
                                      <p:to>
                                        <p:strVal val="visible"/>
                                      </p:to>
                                    </p:set>
                                    <p:animEffect transition="in" filter="randombar(horizontal)">
                                      <p:cBhvr>
                                        <p:cTn id="15" dur="500"/>
                                        <p:tgtEl>
                                          <p:spTgt spid="200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horizontal)">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1" grpId="0" build="p"/>
      <p:bldP spid="2004" grpId="0" animBg="1"/>
      <p:bldP spid="2005" grpId="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8"/>
        <p:cNvGrpSpPr/>
        <p:nvPr/>
      </p:nvGrpSpPr>
      <p:grpSpPr>
        <a:xfrm>
          <a:off x="0" y="0"/>
          <a:ext cx="0" cy="0"/>
          <a:chOff x="0" y="0"/>
          <a:chExt cx="0" cy="0"/>
        </a:xfrm>
      </p:grpSpPr>
      <p:sp>
        <p:nvSpPr>
          <p:cNvPr id="7" name="TextBox 6">
            <a:extLst>
              <a:ext uri="{FF2B5EF4-FFF2-40B4-BE49-F238E27FC236}">
                <a16:creationId xmlns:a16="http://schemas.microsoft.com/office/drawing/2014/main" id="{1E8669D7-A361-8FBA-EF57-931A54479417}"/>
              </a:ext>
            </a:extLst>
          </p:cNvPr>
          <p:cNvSpPr txBox="1"/>
          <p:nvPr/>
        </p:nvSpPr>
        <p:spPr>
          <a:xfrm>
            <a:off x="1943056" y="613730"/>
            <a:ext cx="6592094" cy="2079608"/>
          </a:xfrm>
          <a:prstGeom prst="rect">
            <a:avLst/>
          </a:prstGeom>
          <a:noFill/>
        </p:spPr>
        <p:txBody>
          <a:bodyPr wrap="square">
            <a:spAutoFit/>
          </a:bodyPr>
          <a:lstStyle/>
          <a:p>
            <a:pPr marL="0" marR="0" lvl="0" indent="0" algn="ctr" defTabSz="914400" rtl="0" eaLnBrk="1" fontAlgn="auto" latinLnBrk="0" hangingPunct="1">
              <a:lnSpc>
                <a:spcPct val="200000"/>
              </a:lnSpc>
              <a:spcBef>
                <a:spcPts val="0"/>
              </a:spcBef>
              <a:spcAft>
                <a:spcPts val="0"/>
              </a:spcAft>
              <a:buClr>
                <a:srgbClr val="070185"/>
              </a:buClr>
              <a:buSzPts val="1400"/>
              <a:buFont typeface="Figtree"/>
              <a:buNone/>
              <a:tabLst/>
              <a:defRPr/>
            </a:pPr>
            <a:r>
              <a:rPr kumimoji="0" lang="en-US" sz="3500" b="1" i="0" u="none" strike="noStrike" kern="0" cap="none" spc="0" normalizeH="0" baseline="0" noProof="0" dirty="0">
                <a:ln>
                  <a:noFill/>
                </a:ln>
                <a:solidFill>
                  <a:schemeClr val="accent5">
                    <a:lumMod val="75000"/>
                  </a:schemeClr>
                </a:solidFill>
                <a:effectLst/>
                <a:uLnTx/>
                <a:uFillTx/>
                <a:latin typeface="Arial"/>
                <a:sym typeface="Figtree"/>
              </a:rPr>
              <a:t>1. ĐƯỜNG TRÒN NGOẠI TIẾP MỘT TỨ GIÁC</a:t>
            </a:r>
          </a:p>
        </p:txBody>
      </p:sp>
      <p:grpSp>
        <p:nvGrpSpPr>
          <p:cNvPr id="2" name="Google Shape;2431;p48">
            <a:extLst>
              <a:ext uri="{FF2B5EF4-FFF2-40B4-BE49-F238E27FC236}">
                <a16:creationId xmlns:a16="http://schemas.microsoft.com/office/drawing/2014/main" id="{10B8893A-B339-00C4-14AF-4FCE959F2FE0}"/>
              </a:ext>
            </a:extLst>
          </p:cNvPr>
          <p:cNvGrpSpPr/>
          <p:nvPr/>
        </p:nvGrpSpPr>
        <p:grpSpPr>
          <a:xfrm>
            <a:off x="588678" y="2252546"/>
            <a:ext cx="1708473" cy="2430953"/>
            <a:chOff x="488302" y="355500"/>
            <a:chExt cx="2852609" cy="4328000"/>
          </a:xfrm>
        </p:grpSpPr>
        <p:sp>
          <p:nvSpPr>
            <p:cNvPr id="3" name="Google Shape;2432;p48">
              <a:extLst>
                <a:ext uri="{FF2B5EF4-FFF2-40B4-BE49-F238E27FC236}">
                  <a16:creationId xmlns:a16="http://schemas.microsoft.com/office/drawing/2014/main" id="{0C95AEAE-2297-C32A-8E37-FCB924BB315F}"/>
                </a:ext>
              </a:extLst>
            </p:cNvPr>
            <p:cNvSpPr/>
            <p:nvPr/>
          </p:nvSpPr>
          <p:spPr>
            <a:xfrm>
              <a:off x="649263" y="4524500"/>
              <a:ext cx="2205600" cy="1590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433;p48">
              <a:extLst>
                <a:ext uri="{FF2B5EF4-FFF2-40B4-BE49-F238E27FC236}">
                  <a16:creationId xmlns:a16="http://schemas.microsoft.com/office/drawing/2014/main" id="{B5DA0D8A-45F6-FFD4-2FDC-267E53E8504C}"/>
                </a:ext>
              </a:extLst>
            </p:cNvPr>
            <p:cNvSpPr/>
            <p:nvPr/>
          </p:nvSpPr>
          <p:spPr>
            <a:xfrm>
              <a:off x="1842775" y="390100"/>
              <a:ext cx="298800" cy="298800"/>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434;p48">
              <a:extLst>
                <a:ext uri="{FF2B5EF4-FFF2-40B4-BE49-F238E27FC236}">
                  <a16:creationId xmlns:a16="http://schemas.microsoft.com/office/drawing/2014/main" id="{B5546D55-4212-53B7-0A8B-4328200F5078}"/>
                </a:ext>
              </a:extLst>
            </p:cNvPr>
            <p:cNvSpPr/>
            <p:nvPr/>
          </p:nvSpPr>
          <p:spPr>
            <a:xfrm>
              <a:off x="927800" y="1598963"/>
              <a:ext cx="332700" cy="332700"/>
            </a:xfrm>
            <a:prstGeom prst="mathMultiply">
              <a:avLst>
                <a:gd name="adj1" fmla="val 2352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435;p48">
              <a:extLst>
                <a:ext uri="{FF2B5EF4-FFF2-40B4-BE49-F238E27FC236}">
                  <a16:creationId xmlns:a16="http://schemas.microsoft.com/office/drawing/2014/main" id="{16278ABB-18F2-458B-B8CE-2712E7999E54}"/>
                </a:ext>
              </a:extLst>
            </p:cNvPr>
            <p:cNvSpPr/>
            <p:nvPr/>
          </p:nvSpPr>
          <p:spPr>
            <a:xfrm>
              <a:off x="2791000" y="1798900"/>
              <a:ext cx="332700" cy="332700"/>
            </a:xfrm>
            <a:prstGeom prst="mathDivide">
              <a:avLst>
                <a:gd name="adj1" fmla="val 23520"/>
                <a:gd name="adj2" fmla="val 5880"/>
                <a:gd name="adj3" fmla="val 1176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2436;p48">
              <a:extLst>
                <a:ext uri="{FF2B5EF4-FFF2-40B4-BE49-F238E27FC236}">
                  <a16:creationId xmlns:a16="http://schemas.microsoft.com/office/drawing/2014/main" id="{38ACBD5E-B7C5-0789-9C46-C218D1B85882}"/>
                </a:ext>
              </a:extLst>
            </p:cNvPr>
            <p:cNvGrpSpPr/>
            <p:nvPr/>
          </p:nvGrpSpPr>
          <p:grpSpPr>
            <a:xfrm>
              <a:off x="713144" y="2200671"/>
              <a:ext cx="2077860" cy="2403276"/>
              <a:chOff x="3809440" y="119922"/>
              <a:chExt cx="720803" cy="833689"/>
            </a:xfrm>
          </p:grpSpPr>
          <p:sp>
            <p:nvSpPr>
              <p:cNvPr id="62" name="Google Shape;2437;p48">
                <a:extLst>
                  <a:ext uri="{FF2B5EF4-FFF2-40B4-BE49-F238E27FC236}">
                    <a16:creationId xmlns:a16="http://schemas.microsoft.com/office/drawing/2014/main" id="{B39E5157-370F-5CCA-5D15-2BB9859FDFE8}"/>
                  </a:ext>
                </a:extLst>
              </p:cNvPr>
              <p:cNvSpPr/>
              <p:nvPr/>
            </p:nvSpPr>
            <p:spPr>
              <a:xfrm>
                <a:off x="4018096" y="415459"/>
                <a:ext cx="341212" cy="303376"/>
              </a:xfrm>
              <a:custGeom>
                <a:avLst/>
                <a:gdLst/>
                <a:ahLst/>
                <a:cxnLst/>
                <a:rect l="l" t="t" r="r" b="b"/>
                <a:pathLst>
                  <a:path w="15313" h="13615" extrusionOk="0">
                    <a:moveTo>
                      <a:pt x="357" y="0"/>
                    </a:moveTo>
                    <a:cubicBezTo>
                      <a:pt x="159" y="0"/>
                      <a:pt x="0" y="160"/>
                      <a:pt x="0" y="357"/>
                    </a:cubicBezTo>
                    <a:lnTo>
                      <a:pt x="0" y="13258"/>
                    </a:lnTo>
                    <a:cubicBezTo>
                      <a:pt x="0" y="13455"/>
                      <a:pt x="160" y="13614"/>
                      <a:pt x="357" y="13614"/>
                    </a:cubicBezTo>
                    <a:lnTo>
                      <a:pt x="14955" y="13614"/>
                    </a:lnTo>
                    <a:cubicBezTo>
                      <a:pt x="15153" y="13614"/>
                      <a:pt x="15312" y="13454"/>
                      <a:pt x="15312" y="13258"/>
                    </a:cubicBezTo>
                    <a:lnTo>
                      <a:pt x="15312" y="357"/>
                    </a:lnTo>
                    <a:cubicBezTo>
                      <a:pt x="15312" y="159"/>
                      <a:pt x="15152" y="0"/>
                      <a:pt x="14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438;p48">
                <a:extLst>
                  <a:ext uri="{FF2B5EF4-FFF2-40B4-BE49-F238E27FC236}">
                    <a16:creationId xmlns:a16="http://schemas.microsoft.com/office/drawing/2014/main" id="{BB6986ED-102C-81EE-F012-FA011832115E}"/>
                  </a:ext>
                </a:extLst>
              </p:cNvPr>
              <p:cNvSpPr/>
              <p:nvPr/>
            </p:nvSpPr>
            <p:spPr>
              <a:xfrm>
                <a:off x="4031422" y="428316"/>
                <a:ext cx="314562" cy="277595"/>
              </a:xfrm>
              <a:custGeom>
                <a:avLst/>
                <a:gdLst/>
                <a:ahLst/>
                <a:cxnLst/>
                <a:rect l="l" t="t" r="r" b="b"/>
                <a:pathLst>
                  <a:path w="14117" h="12458" extrusionOk="0">
                    <a:moveTo>
                      <a:pt x="327" y="1"/>
                    </a:moveTo>
                    <a:cubicBezTo>
                      <a:pt x="148" y="1"/>
                      <a:pt x="0" y="148"/>
                      <a:pt x="0" y="329"/>
                    </a:cubicBezTo>
                    <a:lnTo>
                      <a:pt x="0" y="12131"/>
                    </a:lnTo>
                    <a:cubicBezTo>
                      <a:pt x="0" y="12311"/>
                      <a:pt x="148" y="12458"/>
                      <a:pt x="327" y="12458"/>
                    </a:cubicBezTo>
                    <a:lnTo>
                      <a:pt x="13789" y="12458"/>
                    </a:lnTo>
                    <a:cubicBezTo>
                      <a:pt x="13971" y="12458"/>
                      <a:pt x="14116" y="12312"/>
                      <a:pt x="14116" y="12131"/>
                    </a:cubicBezTo>
                    <a:lnTo>
                      <a:pt x="14116" y="329"/>
                    </a:lnTo>
                    <a:cubicBezTo>
                      <a:pt x="14116" y="148"/>
                      <a:pt x="13970" y="1"/>
                      <a:pt x="137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439;p48">
                <a:extLst>
                  <a:ext uri="{FF2B5EF4-FFF2-40B4-BE49-F238E27FC236}">
                    <a16:creationId xmlns:a16="http://schemas.microsoft.com/office/drawing/2014/main" id="{C0ECCCDE-33C9-59B3-41E2-F79916C0859F}"/>
                  </a:ext>
                </a:extLst>
              </p:cNvPr>
              <p:cNvSpPr/>
              <p:nvPr/>
            </p:nvSpPr>
            <p:spPr>
              <a:xfrm>
                <a:off x="4186688" y="555351"/>
                <a:ext cx="135923" cy="340633"/>
              </a:xfrm>
              <a:custGeom>
                <a:avLst/>
                <a:gdLst/>
                <a:ahLst/>
                <a:cxnLst/>
                <a:rect l="l" t="t" r="r" b="b"/>
                <a:pathLst>
                  <a:path w="6100" h="15287" extrusionOk="0">
                    <a:moveTo>
                      <a:pt x="6100" y="1"/>
                    </a:moveTo>
                    <a:lnTo>
                      <a:pt x="0" y="348"/>
                    </a:lnTo>
                    <a:lnTo>
                      <a:pt x="1852" y="15286"/>
                    </a:lnTo>
                    <a:lnTo>
                      <a:pt x="5895" y="15172"/>
                    </a:lnTo>
                    <a:lnTo>
                      <a:pt x="6100" y="1"/>
                    </a:ln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440;p48">
                <a:extLst>
                  <a:ext uri="{FF2B5EF4-FFF2-40B4-BE49-F238E27FC236}">
                    <a16:creationId xmlns:a16="http://schemas.microsoft.com/office/drawing/2014/main" id="{44835A97-7116-EFDF-ED21-B62465A1D8C8}"/>
                  </a:ext>
                </a:extLst>
              </p:cNvPr>
              <p:cNvSpPr/>
              <p:nvPr/>
            </p:nvSpPr>
            <p:spPr>
              <a:xfrm>
                <a:off x="4217439" y="892022"/>
                <a:ext cx="130353" cy="49400"/>
              </a:xfrm>
              <a:custGeom>
                <a:avLst/>
                <a:gdLst/>
                <a:ahLst/>
                <a:cxnLst/>
                <a:rect l="l" t="t" r="r" b="b"/>
                <a:pathLst>
                  <a:path w="5850" h="2217" extrusionOk="0">
                    <a:moveTo>
                      <a:pt x="4443" y="1"/>
                    </a:moveTo>
                    <a:lnTo>
                      <a:pt x="434" y="17"/>
                    </a:lnTo>
                    <a:cubicBezTo>
                      <a:pt x="0" y="635"/>
                      <a:pt x="0" y="2217"/>
                      <a:pt x="0" y="2217"/>
                    </a:cubicBezTo>
                    <a:lnTo>
                      <a:pt x="5849" y="2217"/>
                    </a:lnTo>
                    <a:cubicBezTo>
                      <a:pt x="5848" y="1238"/>
                      <a:pt x="5273" y="394"/>
                      <a:pt x="4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441;p48">
                <a:extLst>
                  <a:ext uri="{FF2B5EF4-FFF2-40B4-BE49-F238E27FC236}">
                    <a16:creationId xmlns:a16="http://schemas.microsoft.com/office/drawing/2014/main" id="{BF8E9128-B89C-6AA7-E1E6-968D7EEF4FD8}"/>
                  </a:ext>
                </a:extLst>
              </p:cNvPr>
              <p:cNvSpPr/>
              <p:nvPr/>
            </p:nvSpPr>
            <p:spPr>
              <a:xfrm>
                <a:off x="4217439" y="941423"/>
                <a:ext cx="130330" cy="11141"/>
              </a:xfrm>
              <a:custGeom>
                <a:avLst/>
                <a:gdLst/>
                <a:ahLst/>
                <a:cxnLst/>
                <a:rect l="l" t="t" r="r" b="b"/>
                <a:pathLst>
                  <a:path w="5849" h="500" extrusionOk="0">
                    <a:moveTo>
                      <a:pt x="0" y="1"/>
                    </a:moveTo>
                    <a:lnTo>
                      <a:pt x="0" y="499"/>
                    </a:lnTo>
                    <a:lnTo>
                      <a:pt x="5848" y="499"/>
                    </a:lnTo>
                    <a:lnTo>
                      <a:pt x="58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442;p48">
                <a:extLst>
                  <a:ext uri="{FF2B5EF4-FFF2-40B4-BE49-F238E27FC236}">
                    <a16:creationId xmlns:a16="http://schemas.microsoft.com/office/drawing/2014/main" id="{5739DBDE-8415-7DC0-0FFE-9EF686D8248D}"/>
                  </a:ext>
                </a:extLst>
              </p:cNvPr>
              <p:cNvSpPr/>
              <p:nvPr/>
            </p:nvSpPr>
            <p:spPr>
              <a:xfrm>
                <a:off x="4233416" y="897972"/>
                <a:ext cx="31017" cy="31040"/>
              </a:xfrm>
              <a:custGeom>
                <a:avLst/>
                <a:gdLst/>
                <a:ahLst/>
                <a:cxnLst/>
                <a:rect l="l" t="t" r="r" b="b"/>
                <a:pathLst>
                  <a:path w="1392" h="1393" extrusionOk="0">
                    <a:moveTo>
                      <a:pt x="696" y="1"/>
                    </a:moveTo>
                    <a:cubicBezTo>
                      <a:pt x="313" y="1"/>
                      <a:pt x="1" y="312"/>
                      <a:pt x="1" y="696"/>
                    </a:cubicBezTo>
                    <a:cubicBezTo>
                      <a:pt x="1" y="1080"/>
                      <a:pt x="311" y="1392"/>
                      <a:pt x="696" y="1392"/>
                    </a:cubicBezTo>
                    <a:cubicBezTo>
                      <a:pt x="1080" y="1392"/>
                      <a:pt x="1392" y="1080"/>
                      <a:pt x="1392" y="696"/>
                    </a:cubicBezTo>
                    <a:cubicBezTo>
                      <a:pt x="1392" y="312"/>
                      <a:pt x="1080" y="1"/>
                      <a:pt x="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443;p48">
                <a:extLst>
                  <a:ext uri="{FF2B5EF4-FFF2-40B4-BE49-F238E27FC236}">
                    <a16:creationId xmlns:a16="http://schemas.microsoft.com/office/drawing/2014/main" id="{6DD9D39E-C14C-2C67-0EB6-2D6354720706}"/>
                  </a:ext>
                </a:extLst>
              </p:cNvPr>
              <p:cNvSpPr/>
              <p:nvPr/>
            </p:nvSpPr>
            <p:spPr>
              <a:xfrm>
                <a:off x="4237850" y="902473"/>
                <a:ext cx="21636" cy="19987"/>
              </a:xfrm>
              <a:custGeom>
                <a:avLst/>
                <a:gdLst/>
                <a:ahLst/>
                <a:cxnLst/>
                <a:rect l="l" t="t" r="r" b="b"/>
                <a:pathLst>
                  <a:path w="971" h="897" extrusionOk="0">
                    <a:moveTo>
                      <a:pt x="485" y="0"/>
                    </a:moveTo>
                    <a:cubicBezTo>
                      <a:pt x="467" y="0"/>
                      <a:pt x="450" y="9"/>
                      <a:pt x="441" y="27"/>
                    </a:cubicBezTo>
                    <a:lnTo>
                      <a:pt x="334" y="243"/>
                    </a:lnTo>
                    <a:cubicBezTo>
                      <a:pt x="328" y="258"/>
                      <a:pt x="313" y="269"/>
                      <a:pt x="297" y="270"/>
                    </a:cubicBezTo>
                    <a:lnTo>
                      <a:pt x="58" y="305"/>
                    </a:lnTo>
                    <a:cubicBezTo>
                      <a:pt x="16" y="310"/>
                      <a:pt x="0" y="360"/>
                      <a:pt x="30" y="389"/>
                    </a:cubicBezTo>
                    <a:lnTo>
                      <a:pt x="203" y="557"/>
                    </a:lnTo>
                    <a:cubicBezTo>
                      <a:pt x="215" y="569"/>
                      <a:pt x="221" y="585"/>
                      <a:pt x="218" y="601"/>
                    </a:cubicBezTo>
                    <a:lnTo>
                      <a:pt x="176" y="839"/>
                    </a:lnTo>
                    <a:cubicBezTo>
                      <a:pt x="171" y="870"/>
                      <a:pt x="197" y="897"/>
                      <a:pt x="226" y="897"/>
                    </a:cubicBezTo>
                    <a:cubicBezTo>
                      <a:pt x="234" y="897"/>
                      <a:pt x="242" y="895"/>
                      <a:pt x="249" y="891"/>
                    </a:cubicBezTo>
                    <a:lnTo>
                      <a:pt x="463" y="779"/>
                    </a:lnTo>
                    <a:cubicBezTo>
                      <a:pt x="470" y="775"/>
                      <a:pt x="478" y="773"/>
                      <a:pt x="486" y="773"/>
                    </a:cubicBezTo>
                    <a:cubicBezTo>
                      <a:pt x="494" y="773"/>
                      <a:pt x="502" y="775"/>
                      <a:pt x="508" y="779"/>
                    </a:cubicBezTo>
                    <a:lnTo>
                      <a:pt x="722" y="891"/>
                    </a:lnTo>
                    <a:cubicBezTo>
                      <a:pt x="729" y="895"/>
                      <a:pt x="737" y="896"/>
                      <a:pt x="744" y="896"/>
                    </a:cubicBezTo>
                    <a:cubicBezTo>
                      <a:pt x="774" y="896"/>
                      <a:pt x="800" y="870"/>
                      <a:pt x="795" y="839"/>
                    </a:cubicBezTo>
                    <a:lnTo>
                      <a:pt x="753" y="601"/>
                    </a:lnTo>
                    <a:cubicBezTo>
                      <a:pt x="751" y="585"/>
                      <a:pt x="756" y="569"/>
                      <a:pt x="768" y="557"/>
                    </a:cubicBezTo>
                    <a:lnTo>
                      <a:pt x="941" y="389"/>
                    </a:lnTo>
                    <a:cubicBezTo>
                      <a:pt x="971" y="359"/>
                      <a:pt x="955" y="310"/>
                      <a:pt x="913" y="305"/>
                    </a:cubicBezTo>
                    <a:lnTo>
                      <a:pt x="674" y="270"/>
                    </a:lnTo>
                    <a:cubicBezTo>
                      <a:pt x="658" y="268"/>
                      <a:pt x="644" y="258"/>
                      <a:pt x="637" y="243"/>
                    </a:cubicBezTo>
                    <a:lnTo>
                      <a:pt x="530" y="27"/>
                    </a:lnTo>
                    <a:cubicBezTo>
                      <a:pt x="521" y="9"/>
                      <a:pt x="503" y="0"/>
                      <a:pt x="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444;p48">
                <a:extLst>
                  <a:ext uri="{FF2B5EF4-FFF2-40B4-BE49-F238E27FC236}">
                    <a16:creationId xmlns:a16="http://schemas.microsoft.com/office/drawing/2014/main" id="{49E0B756-A6D6-7191-E1FD-0125913ABF84}"/>
                  </a:ext>
                </a:extLst>
              </p:cNvPr>
              <p:cNvSpPr/>
              <p:nvPr/>
            </p:nvSpPr>
            <p:spPr>
              <a:xfrm>
                <a:off x="4297122" y="890863"/>
                <a:ext cx="50514" cy="32265"/>
              </a:xfrm>
              <a:custGeom>
                <a:avLst/>
                <a:gdLst/>
                <a:ahLst/>
                <a:cxnLst/>
                <a:rect l="l" t="t" r="r" b="b"/>
                <a:pathLst>
                  <a:path w="2267" h="1448" extrusionOk="0">
                    <a:moveTo>
                      <a:pt x="1051" y="128"/>
                    </a:moveTo>
                    <a:lnTo>
                      <a:pt x="1825" y="233"/>
                    </a:lnTo>
                    <a:cubicBezTo>
                      <a:pt x="1855" y="239"/>
                      <a:pt x="1886" y="248"/>
                      <a:pt x="1913" y="262"/>
                    </a:cubicBezTo>
                    <a:cubicBezTo>
                      <a:pt x="2062" y="339"/>
                      <a:pt x="2123" y="524"/>
                      <a:pt x="2046" y="675"/>
                    </a:cubicBezTo>
                    <a:cubicBezTo>
                      <a:pt x="1991" y="782"/>
                      <a:pt x="1882" y="843"/>
                      <a:pt x="1770" y="843"/>
                    </a:cubicBezTo>
                    <a:cubicBezTo>
                      <a:pt x="1723" y="843"/>
                      <a:pt x="1676" y="832"/>
                      <a:pt x="1632" y="810"/>
                    </a:cubicBezTo>
                    <a:cubicBezTo>
                      <a:pt x="1604" y="795"/>
                      <a:pt x="1578" y="777"/>
                      <a:pt x="1556" y="755"/>
                    </a:cubicBezTo>
                    <a:lnTo>
                      <a:pt x="1462" y="657"/>
                    </a:lnTo>
                    <a:cubicBezTo>
                      <a:pt x="1501" y="624"/>
                      <a:pt x="1542" y="593"/>
                      <a:pt x="1582" y="566"/>
                    </a:cubicBezTo>
                    <a:cubicBezTo>
                      <a:pt x="1553" y="536"/>
                      <a:pt x="1523" y="507"/>
                      <a:pt x="1492" y="479"/>
                    </a:cubicBezTo>
                    <a:cubicBezTo>
                      <a:pt x="1453" y="506"/>
                      <a:pt x="1414" y="534"/>
                      <a:pt x="1376" y="568"/>
                    </a:cubicBezTo>
                    <a:lnTo>
                      <a:pt x="1050" y="226"/>
                    </a:lnTo>
                    <a:lnTo>
                      <a:pt x="1051" y="221"/>
                    </a:lnTo>
                    <a:cubicBezTo>
                      <a:pt x="1054" y="207"/>
                      <a:pt x="1054" y="192"/>
                      <a:pt x="1053" y="178"/>
                    </a:cubicBezTo>
                    <a:cubicBezTo>
                      <a:pt x="1051" y="161"/>
                      <a:pt x="1045" y="145"/>
                      <a:pt x="1039" y="129"/>
                    </a:cubicBezTo>
                    <a:cubicBezTo>
                      <a:pt x="1039" y="129"/>
                      <a:pt x="1040" y="129"/>
                      <a:pt x="1040" y="128"/>
                    </a:cubicBezTo>
                    <a:close/>
                    <a:moveTo>
                      <a:pt x="893" y="227"/>
                    </a:moveTo>
                    <a:cubicBezTo>
                      <a:pt x="898" y="240"/>
                      <a:pt x="906" y="254"/>
                      <a:pt x="915" y="265"/>
                    </a:cubicBezTo>
                    <a:lnTo>
                      <a:pt x="799" y="971"/>
                    </a:lnTo>
                    <a:cubicBezTo>
                      <a:pt x="793" y="1001"/>
                      <a:pt x="783" y="1031"/>
                      <a:pt x="767" y="1058"/>
                    </a:cubicBezTo>
                    <a:cubicBezTo>
                      <a:pt x="728" y="1130"/>
                      <a:pt x="663" y="1183"/>
                      <a:pt x="584" y="1206"/>
                    </a:cubicBezTo>
                    <a:cubicBezTo>
                      <a:pt x="555" y="1214"/>
                      <a:pt x="525" y="1219"/>
                      <a:pt x="495" y="1219"/>
                    </a:cubicBezTo>
                    <a:cubicBezTo>
                      <a:pt x="445" y="1219"/>
                      <a:pt x="396" y="1207"/>
                      <a:pt x="350" y="1183"/>
                    </a:cubicBezTo>
                    <a:cubicBezTo>
                      <a:pt x="257" y="1131"/>
                      <a:pt x="200" y="1038"/>
                      <a:pt x="191" y="939"/>
                    </a:cubicBezTo>
                    <a:cubicBezTo>
                      <a:pt x="186" y="880"/>
                      <a:pt x="197" y="821"/>
                      <a:pt x="227" y="764"/>
                    </a:cubicBezTo>
                    <a:cubicBezTo>
                      <a:pt x="238" y="745"/>
                      <a:pt x="270" y="705"/>
                      <a:pt x="287" y="686"/>
                    </a:cubicBezTo>
                    <a:lnTo>
                      <a:pt x="498" y="496"/>
                    </a:lnTo>
                    <a:lnTo>
                      <a:pt x="498" y="496"/>
                    </a:lnTo>
                    <a:cubicBezTo>
                      <a:pt x="420" y="631"/>
                      <a:pt x="362" y="794"/>
                      <a:pt x="337" y="988"/>
                    </a:cubicBezTo>
                    <a:cubicBezTo>
                      <a:pt x="333" y="1023"/>
                      <a:pt x="357" y="1056"/>
                      <a:pt x="392" y="1060"/>
                    </a:cubicBezTo>
                    <a:lnTo>
                      <a:pt x="399" y="1060"/>
                    </a:lnTo>
                    <a:cubicBezTo>
                      <a:pt x="430" y="1060"/>
                      <a:pt x="458" y="1036"/>
                      <a:pt x="462" y="1004"/>
                    </a:cubicBezTo>
                    <a:cubicBezTo>
                      <a:pt x="514" y="623"/>
                      <a:pt x="696" y="380"/>
                      <a:pt x="893" y="227"/>
                    </a:cubicBezTo>
                    <a:close/>
                    <a:moveTo>
                      <a:pt x="1041" y="1"/>
                    </a:moveTo>
                    <a:cubicBezTo>
                      <a:pt x="1003" y="1"/>
                      <a:pt x="968" y="14"/>
                      <a:pt x="939" y="38"/>
                    </a:cubicBezTo>
                    <a:cubicBezTo>
                      <a:pt x="921" y="32"/>
                      <a:pt x="903" y="28"/>
                      <a:pt x="885" y="28"/>
                    </a:cubicBezTo>
                    <a:cubicBezTo>
                      <a:pt x="845" y="28"/>
                      <a:pt x="806" y="43"/>
                      <a:pt x="774" y="71"/>
                    </a:cubicBezTo>
                    <a:lnTo>
                      <a:pt x="197" y="596"/>
                    </a:lnTo>
                    <a:cubicBezTo>
                      <a:pt x="186" y="607"/>
                      <a:pt x="137" y="663"/>
                      <a:pt x="115" y="703"/>
                    </a:cubicBezTo>
                    <a:cubicBezTo>
                      <a:pt x="0" y="912"/>
                      <a:pt x="79" y="1177"/>
                      <a:pt x="288" y="1292"/>
                    </a:cubicBezTo>
                    <a:cubicBezTo>
                      <a:pt x="353" y="1326"/>
                      <a:pt x="423" y="1344"/>
                      <a:pt x="495" y="1344"/>
                    </a:cubicBezTo>
                    <a:cubicBezTo>
                      <a:pt x="536" y="1344"/>
                      <a:pt x="578" y="1338"/>
                      <a:pt x="618" y="1326"/>
                    </a:cubicBezTo>
                    <a:cubicBezTo>
                      <a:pt x="729" y="1293"/>
                      <a:pt x="821" y="1219"/>
                      <a:pt x="876" y="1119"/>
                    </a:cubicBezTo>
                    <a:cubicBezTo>
                      <a:pt x="897" y="1079"/>
                      <a:pt x="912" y="1036"/>
                      <a:pt x="922" y="993"/>
                    </a:cubicBezTo>
                    <a:lnTo>
                      <a:pt x="1022" y="381"/>
                    </a:lnTo>
                    <a:lnTo>
                      <a:pt x="1284" y="653"/>
                    </a:lnTo>
                    <a:cubicBezTo>
                      <a:pt x="1124" y="822"/>
                      <a:pt x="992" y="1053"/>
                      <a:pt x="949" y="1377"/>
                    </a:cubicBezTo>
                    <a:cubicBezTo>
                      <a:pt x="945" y="1411"/>
                      <a:pt x="970" y="1443"/>
                      <a:pt x="1004" y="1447"/>
                    </a:cubicBezTo>
                    <a:lnTo>
                      <a:pt x="1012" y="1447"/>
                    </a:lnTo>
                    <a:cubicBezTo>
                      <a:pt x="1043" y="1447"/>
                      <a:pt x="1071" y="1425"/>
                      <a:pt x="1075" y="1393"/>
                    </a:cubicBezTo>
                    <a:cubicBezTo>
                      <a:pt x="1113" y="1105"/>
                      <a:pt x="1230" y="895"/>
                      <a:pt x="1370" y="743"/>
                    </a:cubicBezTo>
                    <a:lnTo>
                      <a:pt x="1465" y="842"/>
                    </a:lnTo>
                    <a:cubicBezTo>
                      <a:pt x="1498" y="875"/>
                      <a:pt x="1534" y="901"/>
                      <a:pt x="1574" y="921"/>
                    </a:cubicBezTo>
                    <a:cubicBezTo>
                      <a:pt x="1637" y="953"/>
                      <a:pt x="1704" y="968"/>
                      <a:pt x="1770" y="968"/>
                    </a:cubicBezTo>
                    <a:cubicBezTo>
                      <a:pt x="1928" y="968"/>
                      <a:pt x="2081" y="881"/>
                      <a:pt x="2158" y="731"/>
                    </a:cubicBezTo>
                    <a:cubicBezTo>
                      <a:pt x="2267" y="521"/>
                      <a:pt x="2182" y="259"/>
                      <a:pt x="1968" y="149"/>
                    </a:cubicBezTo>
                    <a:cubicBezTo>
                      <a:pt x="1928" y="129"/>
                      <a:pt x="1886" y="115"/>
                      <a:pt x="1841" y="107"/>
                    </a:cubicBezTo>
                    <a:lnTo>
                      <a:pt x="1066" y="3"/>
                    </a:lnTo>
                    <a:cubicBezTo>
                      <a:pt x="1057" y="1"/>
                      <a:pt x="1049" y="1"/>
                      <a:pt x="10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445;p48">
                <a:extLst>
                  <a:ext uri="{FF2B5EF4-FFF2-40B4-BE49-F238E27FC236}">
                    <a16:creationId xmlns:a16="http://schemas.microsoft.com/office/drawing/2014/main" id="{A8B47118-3696-B52F-9713-9F7FE18469D5}"/>
                  </a:ext>
                </a:extLst>
              </p:cNvPr>
              <p:cNvSpPr/>
              <p:nvPr/>
            </p:nvSpPr>
            <p:spPr>
              <a:xfrm>
                <a:off x="4027099" y="546438"/>
                <a:ext cx="170951" cy="349679"/>
              </a:xfrm>
              <a:custGeom>
                <a:avLst/>
                <a:gdLst/>
                <a:ahLst/>
                <a:cxnLst/>
                <a:rect l="l" t="t" r="r" b="b"/>
                <a:pathLst>
                  <a:path w="7672" h="15693" extrusionOk="0">
                    <a:moveTo>
                      <a:pt x="1662" y="0"/>
                    </a:moveTo>
                    <a:lnTo>
                      <a:pt x="1" y="15082"/>
                    </a:lnTo>
                    <a:lnTo>
                      <a:pt x="3999" y="15692"/>
                    </a:lnTo>
                    <a:lnTo>
                      <a:pt x="7672" y="1094"/>
                    </a:lnTo>
                    <a:lnTo>
                      <a:pt x="1662" y="0"/>
                    </a:ln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446;p48">
                <a:extLst>
                  <a:ext uri="{FF2B5EF4-FFF2-40B4-BE49-F238E27FC236}">
                    <a16:creationId xmlns:a16="http://schemas.microsoft.com/office/drawing/2014/main" id="{C6F3D381-0CB5-E933-3CBA-718B595943F2}"/>
                  </a:ext>
                </a:extLst>
              </p:cNvPr>
              <p:cNvSpPr/>
              <p:nvPr/>
            </p:nvSpPr>
            <p:spPr>
              <a:xfrm>
                <a:off x="3991758" y="881326"/>
                <a:ext cx="133650" cy="61165"/>
              </a:xfrm>
              <a:custGeom>
                <a:avLst/>
                <a:gdLst/>
                <a:ahLst/>
                <a:cxnLst/>
                <a:rect l="l" t="t" r="r" b="b"/>
                <a:pathLst>
                  <a:path w="5998" h="2745" extrusionOk="0">
                    <a:moveTo>
                      <a:pt x="1666" y="0"/>
                    </a:moveTo>
                    <a:cubicBezTo>
                      <a:pt x="794" y="288"/>
                      <a:pt x="120" y="1055"/>
                      <a:pt x="0" y="2027"/>
                    </a:cubicBezTo>
                    <a:lnTo>
                      <a:pt x="2430" y="2327"/>
                    </a:lnTo>
                    <a:lnTo>
                      <a:pt x="4861" y="2627"/>
                    </a:lnTo>
                    <a:lnTo>
                      <a:pt x="5805" y="2745"/>
                    </a:lnTo>
                    <a:cubicBezTo>
                      <a:pt x="5805" y="2745"/>
                      <a:pt x="5998" y="1175"/>
                      <a:pt x="5643" y="509"/>
                    </a:cubicBezTo>
                    <a:lnTo>
                      <a:pt x="16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447;p48">
                <a:extLst>
                  <a:ext uri="{FF2B5EF4-FFF2-40B4-BE49-F238E27FC236}">
                    <a16:creationId xmlns:a16="http://schemas.microsoft.com/office/drawing/2014/main" id="{BDE54EAD-CB9C-96BA-5352-257D8242299E}"/>
                  </a:ext>
                </a:extLst>
              </p:cNvPr>
              <p:cNvSpPr/>
              <p:nvPr/>
            </p:nvSpPr>
            <p:spPr>
              <a:xfrm>
                <a:off x="3990287" y="926538"/>
                <a:ext cx="130709" cy="27073"/>
              </a:xfrm>
              <a:custGeom>
                <a:avLst/>
                <a:gdLst/>
                <a:ahLst/>
                <a:cxnLst/>
                <a:rect l="l" t="t" r="r" b="b"/>
                <a:pathLst>
                  <a:path w="5866" h="1215" extrusionOk="0">
                    <a:moveTo>
                      <a:pt x="61" y="0"/>
                    </a:moveTo>
                    <a:lnTo>
                      <a:pt x="0" y="496"/>
                    </a:lnTo>
                    <a:lnTo>
                      <a:pt x="5804" y="1214"/>
                    </a:lnTo>
                    <a:lnTo>
                      <a:pt x="5865" y="719"/>
                    </a:lnTo>
                    <a:lnTo>
                      <a:pt x="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448;p48">
                <a:extLst>
                  <a:ext uri="{FF2B5EF4-FFF2-40B4-BE49-F238E27FC236}">
                    <a16:creationId xmlns:a16="http://schemas.microsoft.com/office/drawing/2014/main" id="{98EF13A3-4B6A-79A8-D897-499F8D1B177A}"/>
                  </a:ext>
                </a:extLst>
              </p:cNvPr>
              <p:cNvSpPr/>
              <p:nvPr/>
            </p:nvSpPr>
            <p:spPr>
              <a:xfrm>
                <a:off x="4076812" y="895387"/>
                <a:ext cx="32889" cy="31017"/>
              </a:xfrm>
              <a:custGeom>
                <a:avLst/>
                <a:gdLst/>
                <a:ahLst/>
                <a:cxnLst/>
                <a:rect l="l" t="t" r="r" b="b"/>
                <a:pathLst>
                  <a:path w="1476" h="1392" extrusionOk="0">
                    <a:moveTo>
                      <a:pt x="738" y="1"/>
                    </a:moveTo>
                    <a:cubicBezTo>
                      <a:pt x="391" y="1"/>
                      <a:pt x="90" y="257"/>
                      <a:pt x="46" y="611"/>
                    </a:cubicBezTo>
                    <a:cubicBezTo>
                      <a:pt x="1" y="991"/>
                      <a:pt x="270" y="1339"/>
                      <a:pt x="652" y="1386"/>
                    </a:cubicBezTo>
                    <a:cubicBezTo>
                      <a:pt x="681" y="1390"/>
                      <a:pt x="709" y="1392"/>
                      <a:pt x="738" y="1392"/>
                    </a:cubicBezTo>
                    <a:cubicBezTo>
                      <a:pt x="1083" y="1392"/>
                      <a:pt x="1384" y="1134"/>
                      <a:pt x="1427" y="782"/>
                    </a:cubicBezTo>
                    <a:cubicBezTo>
                      <a:pt x="1475" y="400"/>
                      <a:pt x="1204" y="53"/>
                      <a:pt x="823" y="6"/>
                    </a:cubicBezTo>
                    <a:cubicBezTo>
                      <a:pt x="794" y="2"/>
                      <a:pt x="766" y="1"/>
                      <a:pt x="7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449;p48">
                <a:extLst>
                  <a:ext uri="{FF2B5EF4-FFF2-40B4-BE49-F238E27FC236}">
                    <a16:creationId xmlns:a16="http://schemas.microsoft.com/office/drawing/2014/main" id="{E0AE73BA-DAA5-F316-174C-6A4F6A559BDC}"/>
                  </a:ext>
                </a:extLst>
              </p:cNvPr>
              <p:cNvSpPr/>
              <p:nvPr/>
            </p:nvSpPr>
            <p:spPr>
              <a:xfrm>
                <a:off x="4083140" y="899977"/>
                <a:ext cx="21458" cy="20656"/>
              </a:xfrm>
              <a:custGeom>
                <a:avLst/>
                <a:gdLst/>
                <a:ahLst/>
                <a:cxnLst/>
                <a:rect l="l" t="t" r="r" b="b"/>
                <a:pathLst>
                  <a:path w="963" h="927" extrusionOk="0">
                    <a:moveTo>
                      <a:pt x="520" y="1"/>
                    </a:moveTo>
                    <a:cubicBezTo>
                      <a:pt x="504" y="1"/>
                      <a:pt x="488" y="8"/>
                      <a:pt x="477" y="24"/>
                    </a:cubicBezTo>
                    <a:lnTo>
                      <a:pt x="344" y="226"/>
                    </a:lnTo>
                    <a:cubicBezTo>
                      <a:pt x="337" y="239"/>
                      <a:pt x="321" y="248"/>
                      <a:pt x="305" y="248"/>
                    </a:cubicBezTo>
                    <a:lnTo>
                      <a:pt x="64" y="254"/>
                    </a:lnTo>
                    <a:cubicBezTo>
                      <a:pt x="22" y="254"/>
                      <a:pt x="1" y="302"/>
                      <a:pt x="26" y="334"/>
                    </a:cubicBezTo>
                    <a:lnTo>
                      <a:pt x="177" y="522"/>
                    </a:lnTo>
                    <a:cubicBezTo>
                      <a:pt x="187" y="535"/>
                      <a:pt x="192" y="551"/>
                      <a:pt x="186" y="568"/>
                    </a:cubicBezTo>
                    <a:lnTo>
                      <a:pt x="117" y="798"/>
                    </a:lnTo>
                    <a:cubicBezTo>
                      <a:pt x="106" y="833"/>
                      <a:pt x="133" y="863"/>
                      <a:pt x="165" y="863"/>
                    </a:cubicBezTo>
                    <a:cubicBezTo>
                      <a:pt x="170" y="863"/>
                      <a:pt x="176" y="862"/>
                      <a:pt x="182" y="860"/>
                    </a:cubicBezTo>
                    <a:lnTo>
                      <a:pt x="407" y="775"/>
                    </a:lnTo>
                    <a:cubicBezTo>
                      <a:pt x="413" y="772"/>
                      <a:pt x="419" y="771"/>
                      <a:pt x="425" y="771"/>
                    </a:cubicBezTo>
                    <a:cubicBezTo>
                      <a:pt x="435" y="771"/>
                      <a:pt x="445" y="774"/>
                      <a:pt x="453" y="780"/>
                    </a:cubicBezTo>
                    <a:lnTo>
                      <a:pt x="652" y="917"/>
                    </a:lnTo>
                    <a:cubicBezTo>
                      <a:pt x="661" y="923"/>
                      <a:pt x="671" y="926"/>
                      <a:pt x="680" y="926"/>
                    </a:cubicBezTo>
                    <a:cubicBezTo>
                      <a:pt x="706" y="926"/>
                      <a:pt x="730" y="905"/>
                      <a:pt x="729" y="875"/>
                    </a:cubicBezTo>
                    <a:lnTo>
                      <a:pt x="718" y="633"/>
                    </a:lnTo>
                    <a:cubicBezTo>
                      <a:pt x="718" y="617"/>
                      <a:pt x="726" y="601"/>
                      <a:pt x="738" y="592"/>
                    </a:cubicBezTo>
                    <a:lnTo>
                      <a:pt x="931" y="446"/>
                    </a:lnTo>
                    <a:cubicBezTo>
                      <a:pt x="963" y="421"/>
                      <a:pt x="953" y="369"/>
                      <a:pt x="913" y="358"/>
                    </a:cubicBezTo>
                    <a:lnTo>
                      <a:pt x="680" y="294"/>
                    </a:lnTo>
                    <a:cubicBezTo>
                      <a:pt x="665" y="289"/>
                      <a:pt x="652" y="278"/>
                      <a:pt x="647" y="262"/>
                    </a:cubicBezTo>
                    <a:lnTo>
                      <a:pt x="566" y="34"/>
                    </a:lnTo>
                    <a:cubicBezTo>
                      <a:pt x="559" y="12"/>
                      <a:pt x="540" y="1"/>
                      <a:pt x="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450;p48">
                <a:extLst>
                  <a:ext uri="{FF2B5EF4-FFF2-40B4-BE49-F238E27FC236}">
                    <a16:creationId xmlns:a16="http://schemas.microsoft.com/office/drawing/2014/main" id="{1D7D134F-A261-EBF9-CC10-220A76427EDB}"/>
                  </a:ext>
                </a:extLst>
              </p:cNvPr>
              <p:cNvSpPr/>
              <p:nvPr/>
            </p:nvSpPr>
            <p:spPr>
              <a:xfrm>
                <a:off x="3996660" y="879655"/>
                <a:ext cx="48999" cy="32176"/>
              </a:xfrm>
              <a:custGeom>
                <a:avLst/>
                <a:gdLst/>
                <a:ahLst/>
                <a:cxnLst/>
                <a:rect l="l" t="t" r="r" b="b"/>
                <a:pathLst>
                  <a:path w="2199" h="1444" extrusionOk="0">
                    <a:moveTo>
                      <a:pt x="1256" y="128"/>
                    </a:moveTo>
                    <a:cubicBezTo>
                      <a:pt x="1260" y="128"/>
                      <a:pt x="1262" y="128"/>
                      <a:pt x="1267" y="129"/>
                    </a:cubicBezTo>
                    <a:lnTo>
                      <a:pt x="1268" y="130"/>
                    </a:lnTo>
                    <a:cubicBezTo>
                      <a:pt x="1260" y="145"/>
                      <a:pt x="1254" y="161"/>
                      <a:pt x="1249" y="178"/>
                    </a:cubicBezTo>
                    <a:cubicBezTo>
                      <a:pt x="1246" y="192"/>
                      <a:pt x="1245" y="207"/>
                      <a:pt x="1245" y="221"/>
                    </a:cubicBezTo>
                    <a:lnTo>
                      <a:pt x="1245" y="226"/>
                    </a:lnTo>
                    <a:lnTo>
                      <a:pt x="877" y="523"/>
                    </a:lnTo>
                    <a:cubicBezTo>
                      <a:pt x="844" y="485"/>
                      <a:pt x="808" y="452"/>
                      <a:pt x="774" y="420"/>
                    </a:cubicBezTo>
                    <a:cubicBezTo>
                      <a:pt x="739" y="445"/>
                      <a:pt x="706" y="470"/>
                      <a:pt x="673" y="497"/>
                    </a:cubicBezTo>
                    <a:cubicBezTo>
                      <a:pt x="708" y="529"/>
                      <a:pt x="747" y="564"/>
                      <a:pt x="781" y="603"/>
                    </a:cubicBezTo>
                    <a:lnTo>
                      <a:pt x="677" y="688"/>
                    </a:lnTo>
                    <a:cubicBezTo>
                      <a:pt x="652" y="706"/>
                      <a:pt x="624" y="722"/>
                      <a:pt x="594" y="733"/>
                    </a:cubicBezTo>
                    <a:cubicBezTo>
                      <a:pt x="559" y="746"/>
                      <a:pt x="524" y="752"/>
                      <a:pt x="489" y="752"/>
                    </a:cubicBezTo>
                    <a:cubicBezTo>
                      <a:pt x="364" y="752"/>
                      <a:pt x="245" y="674"/>
                      <a:pt x="200" y="549"/>
                    </a:cubicBezTo>
                    <a:cubicBezTo>
                      <a:pt x="143" y="390"/>
                      <a:pt x="225" y="213"/>
                      <a:pt x="385" y="155"/>
                    </a:cubicBezTo>
                    <a:cubicBezTo>
                      <a:pt x="413" y="145"/>
                      <a:pt x="445" y="138"/>
                      <a:pt x="475" y="137"/>
                    </a:cubicBezTo>
                    <a:lnTo>
                      <a:pt x="1256" y="128"/>
                    </a:lnTo>
                    <a:close/>
                    <a:moveTo>
                      <a:pt x="1400" y="246"/>
                    </a:moveTo>
                    <a:cubicBezTo>
                      <a:pt x="1576" y="422"/>
                      <a:pt x="1729" y="685"/>
                      <a:pt x="1731" y="1072"/>
                    </a:cubicBezTo>
                    <a:cubicBezTo>
                      <a:pt x="1731" y="1104"/>
                      <a:pt x="1756" y="1130"/>
                      <a:pt x="1785" y="1134"/>
                    </a:cubicBezTo>
                    <a:lnTo>
                      <a:pt x="1794" y="1134"/>
                    </a:lnTo>
                    <a:cubicBezTo>
                      <a:pt x="1828" y="1134"/>
                      <a:pt x="1857" y="1105"/>
                      <a:pt x="1857" y="1069"/>
                    </a:cubicBezTo>
                    <a:cubicBezTo>
                      <a:pt x="1855" y="874"/>
                      <a:pt x="1818" y="705"/>
                      <a:pt x="1758" y="561"/>
                    </a:cubicBezTo>
                    <a:lnTo>
                      <a:pt x="1758" y="561"/>
                    </a:lnTo>
                    <a:lnTo>
                      <a:pt x="1942" y="775"/>
                    </a:lnTo>
                    <a:cubicBezTo>
                      <a:pt x="1956" y="796"/>
                      <a:pt x="1983" y="839"/>
                      <a:pt x="1993" y="860"/>
                    </a:cubicBezTo>
                    <a:cubicBezTo>
                      <a:pt x="2017" y="918"/>
                      <a:pt x="2020" y="981"/>
                      <a:pt x="2008" y="1037"/>
                    </a:cubicBezTo>
                    <a:cubicBezTo>
                      <a:pt x="1986" y="1136"/>
                      <a:pt x="1919" y="1219"/>
                      <a:pt x="1820" y="1260"/>
                    </a:cubicBezTo>
                    <a:cubicBezTo>
                      <a:pt x="1783" y="1274"/>
                      <a:pt x="1746" y="1281"/>
                      <a:pt x="1708" y="1281"/>
                    </a:cubicBezTo>
                    <a:cubicBezTo>
                      <a:pt x="1666" y="1281"/>
                      <a:pt x="1624" y="1272"/>
                      <a:pt x="1585" y="1255"/>
                    </a:cubicBezTo>
                    <a:cubicBezTo>
                      <a:pt x="1509" y="1222"/>
                      <a:pt x="1451" y="1161"/>
                      <a:pt x="1421" y="1086"/>
                    </a:cubicBezTo>
                    <a:cubicBezTo>
                      <a:pt x="1410" y="1057"/>
                      <a:pt x="1403" y="1026"/>
                      <a:pt x="1401" y="995"/>
                    </a:cubicBezTo>
                    <a:lnTo>
                      <a:pt x="1373" y="283"/>
                    </a:lnTo>
                    <a:cubicBezTo>
                      <a:pt x="1384" y="272"/>
                      <a:pt x="1394" y="260"/>
                      <a:pt x="1400" y="246"/>
                    </a:cubicBezTo>
                    <a:close/>
                    <a:moveTo>
                      <a:pt x="1255" y="1"/>
                    </a:moveTo>
                    <a:lnTo>
                      <a:pt x="472" y="10"/>
                    </a:lnTo>
                    <a:cubicBezTo>
                      <a:pt x="428" y="11"/>
                      <a:pt x="385" y="21"/>
                      <a:pt x="342" y="36"/>
                    </a:cubicBezTo>
                    <a:cubicBezTo>
                      <a:pt x="118" y="117"/>
                      <a:pt x="0" y="367"/>
                      <a:pt x="81" y="591"/>
                    </a:cubicBezTo>
                    <a:cubicBezTo>
                      <a:pt x="145" y="767"/>
                      <a:pt x="312" y="877"/>
                      <a:pt x="489" y="877"/>
                    </a:cubicBezTo>
                    <a:cubicBezTo>
                      <a:pt x="538" y="877"/>
                      <a:pt x="588" y="868"/>
                      <a:pt x="637" y="851"/>
                    </a:cubicBezTo>
                    <a:cubicBezTo>
                      <a:pt x="678" y="837"/>
                      <a:pt x="718" y="815"/>
                      <a:pt x="754" y="785"/>
                    </a:cubicBezTo>
                    <a:lnTo>
                      <a:pt x="860" y="700"/>
                    </a:lnTo>
                    <a:cubicBezTo>
                      <a:pt x="980" y="867"/>
                      <a:pt x="1070" y="1090"/>
                      <a:pt x="1073" y="1381"/>
                    </a:cubicBezTo>
                    <a:cubicBezTo>
                      <a:pt x="1073" y="1413"/>
                      <a:pt x="1097" y="1440"/>
                      <a:pt x="1128" y="1443"/>
                    </a:cubicBezTo>
                    <a:lnTo>
                      <a:pt x="1135" y="1443"/>
                    </a:lnTo>
                    <a:cubicBezTo>
                      <a:pt x="1170" y="1443"/>
                      <a:pt x="1198" y="1414"/>
                      <a:pt x="1198" y="1379"/>
                    </a:cubicBezTo>
                    <a:cubicBezTo>
                      <a:pt x="1196" y="1053"/>
                      <a:pt x="1094" y="806"/>
                      <a:pt x="957" y="620"/>
                    </a:cubicBezTo>
                    <a:lnTo>
                      <a:pt x="1251" y="381"/>
                    </a:lnTo>
                    <a:lnTo>
                      <a:pt x="1274" y="1000"/>
                    </a:lnTo>
                    <a:cubicBezTo>
                      <a:pt x="1277" y="1044"/>
                      <a:pt x="1288" y="1089"/>
                      <a:pt x="1304" y="1129"/>
                    </a:cubicBezTo>
                    <a:cubicBezTo>
                      <a:pt x="1347" y="1238"/>
                      <a:pt x="1428" y="1321"/>
                      <a:pt x="1535" y="1368"/>
                    </a:cubicBezTo>
                    <a:cubicBezTo>
                      <a:pt x="1590" y="1393"/>
                      <a:pt x="1648" y="1405"/>
                      <a:pt x="1706" y="1405"/>
                    </a:cubicBezTo>
                    <a:cubicBezTo>
                      <a:pt x="1760" y="1405"/>
                      <a:pt x="1815" y="1394"/>
                      <a:pt x="1867" y="1374"/>
                    </a:cubicBezTo>
                    <a:cubicBezTo>
                      <a:pt x="2089" y="1288"/>
                      <a:pt x="2199" y="1036"/>
                      <a:pt x="2111" y="813"/>
                    </a:cubicBezTo>
                    <a:cubicBezTo>
                      <a:pt x="2095" y="771"/>
                      <a:pt x="2051" y="710"/>
                      <a:pt x="2043" y="698"/>
                    </a:cubicBezTo>
                    <a:lnTo>
                      <a:pt x="1535" y="105"/>
                    </a:lnTo>
                    <a:cubicBezTo>
                      <a:pt x="1503" y="68"/>
                      <a:pt x="1459" y="48"/>
                      <a:pt x="1412" y="48"/>
                    </a:cubicBezTo>
                    <a:cubicBezTo>
                      <a:pt x="1400" y="48"/>
                      <a:pt x="1388" y="49"/>
                      <a:pt x="1375" y="52"/>
                    </a:cubicBezTo>
                    <a:cubicBezTo>
                      <a:pt x="1346" y="20"/>
                      <a:pt x="1303" y="1"/>
                      <a:pt x="12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451;p48">
                <a:extLst>
                  <a:ext uri="{FF2B5EF4-FFF2-40B4-BE49-F238E27FC236}">
                    <a16:creationId xmlns:a16="http://schemas.microsoft.com/office/drawing/2014/main" id="{151141B7-DD0C-6D28-C93E-37342D0E3540}"/>
                  </a:ext>
                </a:extLst>
              </p:cNvPr>
              <p:cNvSpPr/>
              <p:nvPr/>
            </p:nvSpPr>
            <p:spPr>
              <a:xfrm>
                <a:off x="3809440" y="331698"/>
                <a:ext cx="117562" cy="111212"/>
              </a:xfrm>
              <a:custGeom>
                <a:avLst/>
                <a:gdLst/>
                <a:ahLst/>
                <a:cxnLst/>
                <a:rect l="l" t="t" r="r" b="b"/>
                <a:pathLst>
                  <a:path w="5276" h="4991" extrusionOk="0">
                    <a:moveTo>
                      <a:pt x="3192" y="1"/>
                    </a:moveTo>
                    <a:cubicBezTo>
                      <a:pt x="3151" y="1"/>
                      <a:pt x="3110" y="6"/>
                      <a:pt x="3069" y="17"/>
                    </a:cubicBezTo>
                    <a:cubicBezTo>
                      <a:pt x="2812" y="84"/>
                      <a:pt x="2659" y="346"/>
                      <a:pt x="2726" y="603"/>
                    </a:cubicBezTo>
                    <a:cubicBezTo>
                      <a:pt x="2812" y="936"/>
                      <a:pt x="2920" y="1262"/>
                      <a:pt x="3039" y="1571"/>
                    </a:cubicBezTo>
                    <a:cubicBezTo>
                      <a:pt x="3037" y="1571"/>
                      <a:pt x="3033" y="1574"/>
                      <a:pt x="3031" y="1574"/>
                    </a:cubicBezTo>
                    <a:cubicBezTo>
                      <a:pt x="2791" y="1228"/>
                      <a:pt x="2550" y="828"/>
                      <a:pt x="2345" y="395"/>
                    </a:cubicBezTo>
                    <a:cubicBezTo>
                      <a:pt x="2263" y="221"/>
                      <a:pt x="2090" y="119"/>
                      <a:pt x="1910" y="119"/>
                    </a:cubicBezTo>
                    <a:cubicBezTo>
                      <a:pt x="1842" y="119"/>
                      <a:pt x="1773" y="133"/>
                      <a:pt x="1707" y="164"/>
                    </a:cubicBezTo>
                    <a:cubicBezTo>
                      <a:pt x="1467" y="276"/>
                      <a:pt x="1364" y="562"/>
                      <a:pt x="1477" y="802"/>
                    </a:cubicBezTo>
                    <a:cubicBezTo>
                      <a:pt x="1676" y="1227"/>
                      <a:pt x="1906" y="1618"/>
                      <a:pt x="2139" y="1967"/>
                    </a:cubicBezTo>
                    <a:cubicBezTo>
                      <a:pt x="1874" y="1740"/>
                      <a:pt x="1611" y="1490"/>
                      <a:pt x="1371" y="1222"/>
                    </a:cubicBezTo>
                    <a:cubicBezTo>
                      <a:pt x="1276" y="1117"/>
                      <a:pt x="1146" y="1063"/>
                      <a:pt x="1014" y="1063"/>
                    </a:cubicBezTo>
                    <a:cubicBezTo>
                      <a:pt x="900" y="1063"/>
                      <a:pt x="785" y="1104"/>
                      <a:pt x="693" y="1186"/>
                    </a:cubicBezTo>
                    <a:cubicBezTo>
                      <a:pt x="495" y="1363"/>
                      <a:pt x="479" y="1666"/>
                      <a:pt x="657" y="1864"/>
                    </a:cubicBezTo>
                    <a:cubicBezTo>
                      <a:pt x="991" y="2233"/>
                      <a:pt x="1356" y="2570"/>
                      <a:pt x="1711" y="2862"/>
                    </a:cubicBezTo>
                    <a:cubicBezTo>
                      <a:pt x="1709" y="2870"/>
                      <a:pt x="1707" y="2878"/>
                      <a:pt x="1706" y="2888"/>
                    </a:cubicBezTo>
                    <a:cubicBezTo>
                      <a:pt x="1416" y="2696"/>
                      <a:pt x="1124" y="2479"/>
                      <a:pt x="852" y="2243"/>
                    </a:cubicBezTo>
                    <a:cubicBezTo>
                      <a:pt x="761" y="2165"/>
                      <a:pt x="649" y="2126"/>
                      <a:pt x="537" y="2126"/>
                    </a:cubicBezTo>
                    <a:cubicBezTo>
                      <a:pt x="403" y="2126"/>
                      <a:pt x="269" y="2182"/>
                      <a:pt x="175" y="2291"/>
                    </a:cubicBezTo>
                    <a:cubicBezTo>
                      <a:pt x="1" y="2492"/>
                      <a:pt x="22" y="2794"/>
                      <a:pt x="223" y="2968"/>
                    </a:cubicBezTo>
                    <a:cubicBezTo>
                      <a:pt x="777" y="3449"/>
                      <a:pt x="1391" y="3848"/>
                      <a:pt x="1930" y="4152"/>
                    </a:cubicBezTo>
                    <a:cubicBezTo>
                      <a:pt x="2185" y="4560"/>
                      <a:pt x="2611" y="4866"/>
                      <a:pt x="3128" y="4961"/>
                    </a:cubicBezTo>
                    <a:cubicBezTo>
                      <a:pt x="3239" y="4981"/>
                      <a:pt x="3349" y="4991"/>
                      <a:pt x="3458" y="4991"/>
                    </a:cubicBezTo>
                    <a:cubicBezTo>
                      <a:pt x="4294" y="4991"/>
                      <a:pt x="5032" y="4411"/>
                      <a:pt x="5184" y="3579"/>
                    </a:cubicBezTo>
                    <a:cubicBezTo>
                      <a:pt x="5276" y="3084"/>
                      <a:pt x="5139" y="2597"/>
                      <a:pt x="4846" y="2221"/>
                    </a:cubicBezTo>
                    <a:cubicBezTo>
                      <a:pt x="4948" y="2002"/>
                      <a:pt x="5043" y="1727"/>
                      <a:pt x="5104" y="1392"/>
                    </a:cubicBezTo>
                    <a:cubicBezTo>
                      <a:pt x="5152" y="1132"/>
                      <a:pt x="4979" y="882"/>
                      <a:pt x="4718" y="834"/>
                    </a:cubicBezTo>
                    <a:cubicBezTo>
                      <a:pt x="4689" y="828"/>
                      <a:pt x="4660" y="826"/>
                      <a:pt x="4631" y="826"/>
                    </a:cubicBezTo>
                    <a:cubicBezTo>
                      <a:pt x="4404" y="826"/>
                      <a:pt x="4202" y="989"/>
                      <a:pt x="4160" y="1219"/>
                    </a:cubicBezTo>
                    <a:cubicBezTo>
                      <a:pt x="4136" y="1349"/>
                      <a:pt x="4107" y="1465"/>
                      <a:pt x="4073" y="1566"/>
                    </a:cubicBezTo>
                    <a:cubicBezTo>
                      <a:pt x="3913" y="1190"/>
                      <a:pt x="3764" y="780"/>
                      <a:pt x="3655" y="360"/>
                    </a:cubicBezTo>
                    <a:cubicBezTo>
                      <a:pt x="3598" y="144"/>
                      <a:pt x="3405" y="1"/>
                      <a:pt x="3192"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452;p48">
                <a:extLst>
                  <a:ext uri="{FF2B5EF4-FFF2-40B4-BE49-F238E27FC236}">
                    <a16:creationId xmlns:a16="http://schemas.microsoft.com/office/drawing/2014/main" id="{AEB7AFF3-8722-8306-72BE-79B553C5187A}"/>
                  </a:ext>
                </a:extLst>
              </p:cNvPr>
              <p:cNvSpPr/>
              <p:nvPr/>
            </p:nvSpPr>
            <p:spPr>
              <a:xfrm>
                <a:off x="3878918" y="373701"/>
                <a:ext cx="19453" cy="45122"/>
              </a:xfrm>
              <a:custGeom>
                <a:avLst/>
                <a:gdLst/>
                <a:ahLst/>
                <a:cxnLst/>
                <a:rect l="l" t="t" r="r" b="b"/>
                <a:pathLst>
                  <a:path w="873" h="2025" extrusionOk="0">
                    <a:moveTo>
                      <a:pt x="770" y="1"/>
                    </a:moveTo>
                    <a:cubicBezTo>
                      <a:pt x="749" y="1"/>
                      <a:pt x="728" y="8"/>
                      <a:pt x="711" y="23"/>
                    </a:cubicBezTo>
                    <a:cubicBezTo>
                      <a:pt x="366" y="314"/>
                      <a:pt x="131" y="716"/>
                      <a:pt x="51" y="1157"/>
                    </a:cubicBezTo>
                    <a:cubicBezTo>
                      <a:pt x="1" y="1424"/>
                      <a:pt x="9" y="1692"/>
                      <a:pt x="72" y="1954"/>
                    </a:cubicBezTo>
                    <a:cubicBezTo>
                      <a:pt x="83" y="1997"/>
                      <a:pt x="119" y="2025"/>
                      <a:pt x="161" y="2025"/>
                    </a:cubicBezTo>
                    <a:cubicBezTo>
                      <a:pt x="168" y="2025"/>
                      <a:pt x="175" y="2024"/>
                      <a:pt x="183" y="2023"/>
                    </a:cubicBezTo>
                    <a:cubicBezTo>
                      <a:pt x="234" y="2011"/>
                      <a:pt x="263" y="1961"/>
                      <a:pt x="252" y="1912"/>
                    </a:cubicBezTo>
                    <a:cubicBezTo>
                      <a:pt x="194" y="1675"/>
                      <a:pt x="188" y="1431"/>
                      <a:pt x="231" y="1190"/>
                    </a:cubicBezTo>
                    <a:cubicBezTo>
                      <a:pt x="305" y="785"/>
                      <a:pt x="512" y="431"/>
                      <a:pt x="829" y="164"/>
                    </a:cubicBezTo>
                    <a:cubicBezTo>
                      <a:pt x="869" y="130"/>
                      <a:pt x="872" y="73"/>
                      <a:pt x="840" y="33"/>
                    </a:cubicBezTo>
                    <a:cubicBezTo>
                      <a:pt x="822" y="12"/>
                      <a:pt x="796" y="1"/>
                      <a:pt x="770"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453;p48">
                <a:extLst>
                  <a:ext uri="{FF2B5EF4-FFF2-40B4-BE49-F238E27FC236}">
                    <a16:creationId xmlns:a16="http://schemas.microsoft.com/office/drawing/2014/main" id="{591572D6-FC01-A9FE-4185-B260B87909E6}"/>
                  </a:ext>
                </a:extLst>
              </p:cNvPr>
              <p:cNvSpPr/>
              <p:nvPr/>
            </p:nvSpPr>
            <p:spPr>
              <a:xfrm>
                <a:off x="3865214" y="385689"/>
                <a:ext cx="244016" cy="182962"/>
              </a:xfrm>
              <a:custGeom>
                <a:avLst/>
                <a:gdLst/>
                <a:ahLst/>
                <a:cxnLst/>
                <a:rect l="l" t="t" r="r" b="b"/>
                <a:pathLst>
                  <a:path w="10951" h="8211" extrusionOk="0">
                    <a:moveTo>
                      <a:pt x="10611" y="2808"/>
                    </a:moveTo>
                    <a:lnTo>
                      <a:pt x="10612" y="2814"/>
                    </a:lnTo>
                    <a:lnTo>
                      <a:pt x="10612" y="2814"/>
                    </a:lnTo>
                    <a:cubicBezTo>
                      <a:pt x="10630" y="2811"/>
                      <a:pt x="10641" y="2808"/>
                      <a:pt x="10611" y="2808"/>
                    </a:cubicBezTo>
                    <a:close/>
                    <a:moveTo>
                      <a:pt x="2766" y="1"/>
                    </a:moveTo>
                    <a:lnTo>
                      <a:pt x="1" y="2665"/>
                    </a:lnTo>
                    <a:cubicBezTo>
                      <a:pt x="338" y="3030"/>
                      <a:pt x="662" y="3413"/>
                      <a:pt x="1024" y="3763"/>
                    </a:cubicBezTo>
                    <a:cubicBezTo>
                      <a:pt x="1392" y="4106"/>
                      <a:pt x="1748" y="4466"/>
                      <a:pt x="2153" y="4775"/>
                    </a:cubicBezTo>
                    <a:cubicBezTo>
                      <a:pt x="2933" y="5431"/>
                      <a:pt x="3805" y="5984"/>
                      <a:pt x="4713" y="6479"/>
                    </a:cubicBezTo>
                    <a:cubicBezTo>
                      <a:pt x="5623" y="6974"/>
                      <a:pt x="6597" y="7359"/>
                      <a:pt x="7607" y="7662"/>
                    </a:cubicBezTo>
                    <a:cubicBezTo>
                      <a:pt x="8111" y="7815"/>
                      <a:pt x="8629" y="7933"/>
                      <a:pt x="9160" y="8034"/>
                    </a:cubicBezTo>
                    <a:cubicBezTo>
                      <a:pt x="9430" y="8077"/>
                      <a:pt x="9695" y="8125"/>
                      <a:pt x="9979" y="8153"/>
                    </a:cubicBezTo>
                    <a:cubicBezTo>
                      <a:pt x="10117" y="8170"/>
                      <a:pt x="10262" y="8184"/>
                      <a:pt x="10413" y="8193"/>
                    </a:cubicBezTo>
                    <a:cubicBezTo>
                      <a:pt x="10487" y="8198"/>
                      <a:pt x="10558" y="8203"/>
                      <a:pt x="10646" y="8206"/>
                    </a:cubicBezTo>
                    <a:cubicBezTo>
                      <a:pt x="10710" y="8207"/>
                      <a:pt x="10761" y="8210"/>
                      <a:pt x="10841" y="8210"/>
                    </a:cubicBezTo>
                    <a:cubicBezTo>
                      <a:pt x="10872" y="8210"/>
                      <a:pt x="10908" y="8210"/>
                      <a:pt x="10951" y="8209"/>
                    </a:cubicBezTo>
                    <a:lnTo>
                      <a:pt x="10612" y="2814"/>
                    </a:lnTo>
                    <a:lnTo>
                      <a:pt x="10612" y="2814"/>
                    </a:lnTo>
                    <a:cubicBezTo>
                      <a:pt x="10603" y="2815"/>
                      <a:pt x="10592" y="2817"/>
                      <a:pt x="10585" y="2818"/>
                    </a:cubicBezTo>
                    <a:cubicBezTo>
                      <a:pt x="10564" y="2824"/>
                      <a:pt x="10525" y="2826"/>
                      <a:pt x="10490" y="2829"/>
                    </a:cubicBezTo>
                    <a:cubicBezTo>
                      <a:pt x="10420" y="2837"/>
                      <a:pt x="10344" y="2842"/>
                      <a:pt x="10262" y="2845"/>
                    </a:cubicBezTo>
                    <a:cubicBezTo>
                      <a:pt x="10179" y="2851"/>
                      <a:pt x="10092" y="2852"/>
                      <a:pt x="10003" y="2852"/>
                    </a:cubicBezTo>
                    <a:cubicBezTo>
                      <a:pt x="9953" y="2852"/>
                      <a:pt x="9903" y="2852"/>
                      <a:pt x="9852" y="2852"/>
                    </a:cubicBezTo>
                    <a:cubicBezTo>
                      <a:pt x="9823" y="2852"/>
                      <a:pt x="9794" y="2852"/>
                      <a:pt x="9766" y="2853"/>
                    </a:cubicBezTo>
                    <a:cubicBezTo>
                      <a:pt x="9424" y="2840"/>
                      <a:pt x="9073" y="2818"/>
                      <a:pt x="8720" y="2767"/>
                    </a:cubicBezTo>
                    <a:cubicBezTo>
                      <a:pt x="8018" y="2670"/>
                      <a:pt x="7304" y="2514"/>
                      <a:pt x="6619" y="2264"/>
                    </a:cubicBezTo>
                    <a:cubicBezTo>
                      <a:pt x="5933" y="2013"/>
                      <a:pt x="5249" y="1722"/>
                      <a:pt x="4613" y="1329"/>
                    </a:cubicBezTo>
                    <a:cubicBezTo>
                      <a:pt x="4281" y="1153"/>
                      <a:pt x="3983" y="923"/>
                      <a:pt x="3666" y="712"/>
                    </a:cubicBezTo>
                    <a:cubicBezTo>
                      <a:pt x="3357" y="493"/>
                      <a:pt x="3072" y="237"/>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454;p48">
                <a:extLst>
                  <a:ext uri="{FF2B5EF4-FFF2-40B4-BE49-F238E27FC236}">
                    <a16:creationId xmlns:a16="http://schemas.microsoft.com/office/drawing/2014/main" id="{7658DB88-5562-C8B2-FB25-B76FFF51A926}"/>
                  </a:ext>
                </a:extLst>
              </p:cNvPr>
              <p:cNvSpPr/>
              <p:nvPr/>
            </p:nvSpPr>
            <p:spPr>
              <a:xfrm>
                <a:off x="4407021" y="508579"/>
                <a:ext cx="123222" cy="110967"/>
              </a:xfrm>
              <a:custGeom>
                <a:avLst/>
                <a:gdLst/>
                <a:ahLst/>
                <a:cxnLst/>
                <a:rect l="l" t="t" r="r" b="b"/>
                <a:pathLst>
                  <a:path w="5530" h="4980" extrusionOk="0">
                    <a:moveTo>
                      <a:pt x="2760" y="1"/>
                    </a:moveTo>
                    <a:cubicBezTo>
                      <a:pt x="2627" y="1"/>
                      <a:pt x="2495" y="56"/>
                      <a:pt x="2400" y="163"/>
                    </a:cubicBezTo>
                    <a:cubicBezTo>
                      <a:pt x="2175" y="419"/>
                      <a:pt x="2018" y="664"/>
                      <a:pt x="1909" y="878"/>
                    </a:cubicBezTo>
                    <a:cubicBezTo>
                      <a:pt x="1434" y="882"/>
                      <a:pt x="965" y="1076"/>
                      <a:pt x="631" y="1457"/>
                    </a:cubicBezTo>
                    <a:cubicBezTo>
                      <a:pt x="0" y="2175"/>
                      <a:pt x="86" y="3280"/>
                      <a:pt x="821" y="3926"/>
                    </a:cubicBezTo>
                    <a:cubicBezTo>
                      <a:pt x="1164" y="4227"/>
                      <a:pt x="1587" y="4375"/>
                      <a:pt x="2006" y="4375"/>
                    </a:cubicBezTo>
                    <a:cubicBezTo>
                      <a:pt x="2070" y="4375"/>
                      <a:pt x="2135" y="4372"/>
                      <a:pt x="2199" y="4365"/>
                    </a:cubicBezTo>
                    <a:cubicBezTo>
                      <a:pt x="2771" y="4598"/>
                      <a:pt x="3464" y="4834"/>
                      <a:pt x="4186" y="4971"/>
                    </a:cubicBezTo>
                    <a:cubicBezTo>
                      <a:pt x="4216" y="4977"/>
                      <a:pt x="4246" y="4980"/>
                      <a:pt x="4275" y="4980"/>
                    </a:cubicBezTo>
                    <a:cubicBezTo>
                      <a:pt x="4502" y="4980"/>
                      <a:pt x="4703" y="4819"/>
                      <a:pt x="4746" y="4589"/>
                    </a:cubicBezTo>
                    <a:cubicBezTo>
                      <a:pt x="4797" y="4329"/>
                      <a:pt x="4626" y="4078"/>
                      <a:pt x="4365" y="4028"/>
                    </a:cubicBezTo>
                    <a:cubicBezTo>
                      <a:pt x="4010" y="3962"/>
                      <a:pt x="3660" y="3866"/>
                      <a:pt x="3329" y="3758"/>
                    </a:cubicBezTo>
                    <a:lnTo>
                      <a:pt x="3345" y="3738"/>
                    </a:lnTo>
                    <a:cubicBezTo>
                      <a:pt x="3795" y="3835"/>
                      <a:pt x="4285" y="3915"/>
                      <a:pt x="4783" y="3947"/>
                    </a:cubicBezTo>
                    <a:cubicBezTo>
                      <a:pt x="4793" y="3948"/>
                      <a:pt x="4804" y="3948"/>
                      <a:pt x="4814" y="3948"/>
                    </a:cubicBezTo>
                    <a:cubicBezTo>
                      <a:pt x="5065" y="3948"/>
                      <a:pt x="5276" y="3754"/>
                      <a:pt x="5293" y="3499"/>
                    </a:cubicBezTo>
                    <a:cubicBezTo>
                      <a:pt x="5310" y="3235"/>
                      <a:pt x="5109" y="3006"/>
                      <a:pt x="4845" y="2989"/>
                    </a:cubicBezTo>
                    <a:cubicBezTo>
                      <a:pt x="4484" y="2966"/>
                      <a:pt x="4125" y="2915"/>
                      <a:pt x="3784" y="2847"/>
                    </a:cubicBezTo>
                    <a:cubicBezTo>
                      <a:pt x="4202" y="2814"/>
                      <a:pt x="4653" y="2751"/>
                      <a:pt x="5109" y="2645"/>
                    </a:cubicBezTo>
                    <a:cubicBezTo>
                      <a:pt x="5369" y="2587"/>
                      <a:pt x="5529" y="2329"/>
                      <a:pt x="5469" y="2071"/>
                    </a:cubicBezTo>
                    <a:cubicBezTo>
                      <a:pt x="5417" y="1849"/>
                      <a:pt x="5220" y="1699"/>
                      <a:pt x="5001" y="1699"/>
                    </a:cubicBezTo>
                    <a:cubicBezTo>
                      <a:pt x="4965" y="1699"/>
                      <a:pt x="4929" y="1703"/>
                      <a:pt x="4893" y="1711"/>
                    </a:cubicBezTo>
                    <a:cubicBezTo>
                      <a:pt x="4425" y="1819"/>
                      <a:pt x="3964" y="1877"/>
                      <a:pt x="3543" y="1903"/>
                    </a:cubicBezTo>
                    <a:lnTo>
                      <a:pt x="3539" y="1896"/>
                    </a:lnTo>
                    <a:cubicBezTo>
                      <a:pt x="3855" y="1797"/>
                      <a:pt x="4178" y="1679"/>
                      <a:pt x="4493" y="1542"/>
                    </a:cubicBezTo>
                    <a:cubicBezTo>
                      <a:pt x="4736" y="1436"/>
                      <a:pt x="4847" y="1153"/>
                      <a:pt x="4740" y="909"/>
                    </a:cubicBezTo>
                    <a:cubicBezTo>
                      <a:pt x="4661" y="730"/>
                      <a:pt x="4485" y="622"/>
                      <a:pt x="4300" y="622"/>
                    </a:cubicBezTo>
                    <a:cubicBezTo>
                      <a:pt x="4236" y="622"/>
                      <a:pt x="4170" y="635"/>
                      <a:pt x="4108" y="663"/>
                    </a:cubicBezTo>
                    <a:cubicBezTo>
                      <a:pt x="3710" y="838"/>
                      <a:pt x="3296" y="973"/>
                      <a:pt x="2901" y="1081"/>
                    </a:cubicBezTo>
                    <a:cubicBezTo>
                      <a:pt x="2961" y="993"/>
                      <a:pt x="3033" y="898"/>
                      <a:pt x="3120" y="798"/>
                    </a:cubicBezTo>
                    <a:cubicBezTo>
                      <a:pt x="3294" y="600"/>
                      <a:pt x="3276" y="296"/>
                      <a:pt x="3077" y="120"/>
                    </a:cubicBezTo>
                    <a:cubicBezTo>
                      <a:pt x="2986" y="40"/>
                      <a:pt x="2872" y="1"/>
                      <a:pt x="2760"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455;p48">
                <a:extLst>
                  <a:ext uri="{FF2B5EF4-FFF2-40B4-BE49-F238E27FC236}">
                    <a16:creationId xmlns:a16="http://schemas.microsoft.com/office/drawing/2014/main" id="{CFA7E390-15B3-18FF-1802-E3FA61094388}"/>
                  </a:ext>
                </a:extLst>
              </p:cNvPr>
              <p:cNvSpPr/>
              <p:nvPr/>
            </p:nvSpPr>
            <p:spPr>
              <a:xfrm>
                <a:off x="4440958" y="539530"/>
                <a:ext cx="28232" cy="40198"/>
              </a:xfrm>
              <a:custGeom>
                <a:avLst/>
                <a:gdLst/>
                <a:ahLst/>
                <a:cxnLst/>
                <a:rect l="l" t="t" r="r" b="b"/>
                <a:pathLst>
                  <a:path w="1267" h="1804" extrusionOk="0">
                    <a:moveTo>
                      <a:pt x="1175" y="1"/>
                    </a:moveTo>
                    <a:cubicBezTo>
                      <a:pt x="1123" y="2"/>
                      <a:pt x="1081" y="39"/>
                      <a:pt x="1080" y="90"/>
                    </a:cubicBezTo>
                    <a:cubicBezTo>
                      <a:pt x="1069" y="498"/>
                      <a:pt x="914" y="891"/>
                      <a:pt x="647" y="1196"/>
                    </a:cubicBezTo>
                    <a:cubicBezTo>
                      <a:pt x="485" y="1379"/>
                      <a:pt x="290" y="1526"/>
                      <a:pt x="67" y="1628"/>
                    </a:cubicBezTo>
                    <a:cubicBezTo>
                      <a:pt x="20" y="1649"/>
                      <a:pt x="1" y="1703"/>
                      <a:pt x="22" y="1750"/>
                    </a:cubicBezTo>
                    <a:cubicBezTo>
                      <a:pt x="38" y="1783"/>
                      <a:pt x="71" y="1803"/>
                      <a:pt x="105" y="1803"/>
                    </a:cubicBezTo>
                    <a:cubicBezTo>
                      <a:pt x="118" y="1803"/>
                      <a:pt x="131" y="1800"/>
                      <a:pt x="143" y="1795"/>
                    </a:cubicBezTo>
                    <a:cubicBezTo>
                      <a:pt x="388" y="1681"/>
                      <a:pt x="605" y="1521"/>
                      <a:pt x="783" y="1317"/>
                    </a:cubicBezTo>
                    <a:cubicBezTo>
                      <a:pt x="1080" y="980"/>
                      <a:pt x="1251" y="546"/>
                      <a:pt x="1264" y="96"/>
                    </a:cubicBezTo>
                    <a:cubicBezTo>
                      <a:pt x="1266" y="45"/>
                      <a:pt x="1226" y="2"/>
                      <a:pt x="1175"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456;p48">
                <a:extLst>
                  <a:ext uri="{FF2B5EF4-FFF2-40B4-BE49-F238E27FC236}">
                    <a16:creationId xmlns:a16="http://schemas.microsoft.com/office/drawing/2014/main" id="{95888D58-C28C-61E1-FD44-C07BE0CF26A2}"/>
                  </a:ext>
                </a:extLst>
              </p:cNvPr>
              <p:cNvSpPr/>
              <p:nvPr/>
            </p:nvSpPr>
            <p:spPr>
              <a:xfrm>
                <a:off x="4183658" y="424818"/>
                <a:ext cx="256538" cy="183942"/>
              </a:xfrm>
              <a:custGeom>
                <a:avLst/>
                <a:gdLst/>
                <a:ahLst/>
                <a:cxnLst/>
                <a:rect l="l" t="t" r="r" b="b"/>
                <a:pathLst>
                  <a:path w="11513" h="8255" extrusionOk="0">
                    <a:moveTo>
                      <a:pt x="4437" y="0"/>
                    </a:moveTo>
                    <a:lnTo>
                      <a:pt x="4437" y="0"/>
                    </a:lnTo>
                    <a:cubicBezTo>
                      <a:pt x="4435" y="0"/>
                      <a:pt x="4439" y="8"/>
                      <a:pt x="4444" y="17"/>
                    </a:cubicBezTo>
                    <a:lnTo>
                      <a:pt x="4444" y="17"/>
                    </a:lnTo>
                    <a:lnTo>
                      <a:pt x="4449" y="13"/>
                    </a:lnTo>
                    <a:cubicBezTo>
                      <a:pt x="4442" y="4"/>
                      <a:pt x="4438" y="0"/>
                      <a:pt x="4437" y="0"/>
                    </a:cubicBezTo>
                    <a:close/>
                    <a:moveTo>
                      <a:pt x="4444" y="17"/>
                    </a:moveTo>
                    <a:lnTo>
                      <a:pt x="1" y="3094"/>
                    </a:lnTo>
                    <a:cubicBezTo>
                      <a:pt x="93" y="3219"/>
                      <a:pt x="135" y="3264"/>
                      <a:pt x="192" y="3331"/>
                    </a:cubicBezTo>
                    <a:cubicBezTo>
                      <a:pt x="248" y="3399"/>
                      <a:pt x="297" y="3451"/>
                      <a:pt x="347" y="3505"/>
                    </a:cubicBezTo>
                    <a:cubicBezTo>
                      <a:pt x="448" y="3618"/>
                      <a:pt x="548" y="3723"/>
                      <a:pt x="647" y="3820"/>
                    </a:cubicBezTo>
                    <a:cubicBezTo>
                      <a:pt x="845" y="4027"/>
                      <a:pt x="1046" y="4205"/>
                      <a:pt x="1247" y="4391"/>
                    </a:cubicBezTo>
                    <a:cubicBezTo>
                      <a:pt x="1655" y="4744"/>
                      <a:pt x="2069" y="5078"/>
                      <a:pt x="2502" y="5379"/>
                    </a:cubicBezTo>
                    <a:cubicBezTo>
                      <a:pt x="3364" y="5985"/>
                      <a:pt x="4271" y="6510"/>
                      <a:pt x="5222" y="6919"/>
                    </a:cubicBezTo>
                    <a:cubicBezTo>
                      <a:pt x="6173" y="7325"/>
                      <a:pt x="7146" y="7667"/>
                      <a:pt x="8145" y="7871"/>
                    </a:cubicBezTo>
                    <a:cubicBezTo>
                      <a:pt x="8638" y="7997"/>
                      <a:pt x="9142" y="8054"/>
                      <a:pt x="9640" y="8132"/>
                    </a:cubicBezTo>
                    <a:cubicBezTo>
                      <a:pt x="10138" y="8198"/>
                      <a:pt x="10640" y="8214"/>
                      <a:pt x="11135" y="8255"/>
                    </a:cubicBezTo>
                    <a:lnTo>
                      <a:pt x="11513" y="4433"/>
                    </a:lnTo>
                    <a:cubicBezTo>
                      <a:pt x="11139" y="4339"/>
                      <a:pt x="10760" y="4275"/>
                      <a:pt x="10397" y="4167"/>
                    </a:cubicBezTo>
                    <a:cubicBezTo>
                      <a:pt x="10035" y="4050"/>
                      <a:pt x="9670" y="3958"/>
                      <a:pt x="9327" y="3806"/>
                    </a:cubicBezTo>
                    <a:cubicBezTo>
                      <a:pt x="8623" y="3551"/>
                      <a:pt x="7971" y="3194"/>
                      <a:pt x="7349" y="2811"/>
                    </a:cubicBezTo>
                    <a:cubicBezTo>
                      <a:pt x="6729" y="2427"/>
                      <a:pt x="6164" y="1964"/>
                      <a:pt x="5652" y="1472"/>
                    </a:cubicBezTo>
                    <a:cubicBezTo>
                      <a:pt x="5394" y="1227"/>
                      <a:pt x="5159" y="965"/>
                      <a:pt x="4938" y="706"/>
                    </a:cubicBezTo>
                    <a:cubicBezTo>
                      <a:pt x="4836" y="572"/>
                      <a:pt x="4725" y="441"/>
                      <a:pt x="4636" y="312"/>
                    </a:cubicBezTo>
                    <a:cubicBezTo>
                      <a:pt x="4587" y="247"/>
                      <a:pt x="4544" y="184"/>
                      <a:pt x="4508" y="124"/>
                    </a:cubicBezTo>
                    <a:cubicBezTo>
                      <a:pt x="4488" y="94"/>
                      <a:pt x="4466" y="62"/>
                      <a:pt x="4457" y="41"/>
                    </a:cubicBezTo>
                    <a:cubicBezTo>
                      <a:pt x="4453" y="34"/>
                      <a:pt x="4448" y="24"/>
                      <a:pt x="4444" y="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457;p48">
                <a:extLst>
                  <a:ext uri="{FF2B5EF4-FFF2-40B4-BE49-F238E27FC236}">
                    <a16:creationId xmlns:a16="http://schemas.microsoft.com/office/drawing/2014/main" id="{8CCCA77A-9A8F-5F60-9A08-106D68C100FE}"/>
                  </a:ext>
                </a:extLst>
              </p:cNvPr>
              <p:cNvSpPr/>
              <p:nvPr/>
            </p:nvSpPr>
            <p:spPr>
              <a:xfrm>
                <a:off x="4017562" y="406145"/>
                <a:ext cx="342326" cy="370179"/>
              </a:xfrm>
              <a:custGeom>
                <a:avLst/>
                <a:gdLst/>
                <a:ahLst/>
                <a:cxnLst/>
                <a:rect l="l" t="t" r="r" b="b"/>
                <a:pathLst>
                  <a:path w="15363" h="16613" extrusionOk="0">
                    <a:moveTo>
                      <a:pt x="5581" y="1"/>
                    </a:moveTo>
                    <a:cubicBezTo>
                      <a:pt x="4011" y="1"/>
                      <a:pt x="2651" y="1086"/>
                      <a:pt x="2302" y="2616"/>
                    </a:cubicBezTo>
                    <a:lnTo>
                      <a:pt x="1" y="14944"/>
                    </a:lnTo>
                    <a:cubicBezTo>
                      <a:pt x="1" y="14944"/>
                      <a:pt x="1114" y="16612"/>
                      <a:pt x="7681" y="16612"/>
                    </a:cubicBezTo>
                    <a:cubicBezTo>
                      <a:pt x="13189" y="16612"/>
                      <a:pt x="15363" y="14944"/>
                      <a:pt x="15363" y="14944"/>
                    </a:cubicBezTo>
                    <a:lnTo>
                      <a:pt x="13063" y="2616"/>
                    </a:lnTo>
                    <a:cubicBezTo>
                      <a:pt x="12714" y="1086"/>
                      <a:pt x="11353" y="1"/>
                      <a:pt x="9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458;p48">
                <a:extLst>
                  <a:ext uri="{FF2B5EF4-FFF2-40B4-BE49-F238E27FC236}">
                    <a16:creationId xmlns:a16="http://schemas.microsoft.com/office/drawing/2014/main" id="{6104A989-73BD-DC85-0176-E7BD3C4F98C7}"/>
                  </a:ext>
                </a:extLst>
              </p:cNvPr>
              <p:cNvSpPr/>
              <p:nvPr/>
            </p:nvSpPr>
            <p:spPr>
              <a:xfrm>
                <a:off x="4097423" y="374125"/>
                <a:ext cx="171152" cy="163197"/>
              </a:xfrm>
              <a:custGeom>
                <a:avLst/>
                <a:gdLst/>
                <a:ahLst/>
                <a:cxnLst/>
                <a:rect l="l" t="t" r="r" b="b"/>
                <a:pathLst>
                  <a:path w="7681" h="7324" extrusionOk="0">
                    <a:moveTo>
                      <a:pt x="4019" y="0"/>
                    </a:moveTo>
                    <a:cubicBezTo>
                      <a:pt x="3082" y="0"/>
                      <a:pt x="2145" y="358"/>
                      <a:pt x="1430" y="1073"/>
                    </a:cubicBezTo>
                    <a:cubicBezTo>
                      <a:pt x="0" y="2502"/>
                      <a:pt x="0" y="4821"/>
                      <a:pt x="1430" y="6250"/>
                    </a:cubicBezTo>
                    <a:cubicBezTo>
                      <a:pt x="2117" y="6937"/>
                      <a:pt x="3048" y="7323"/>
                      <a:pt x="4019" y="7323"/>
                    </a:cubicBezTo>
                    <a:cubicBezTo>
                      <a:pt x="4990" y="7323"/>
                      <a:pt x="5921" y="6937"/>
                      <a:pt x="6608" y="6250"/>
                    </a:cubicBezTo>
                    <a:cubicBezTo>
                      <a:pt x="7294" y="5564"/>
                      <a:pt x="7681" y="4633"/>
                      <a:pt x="7681" y="3662"/>
                    </a:cubicBezTo>
                    <a:cubicBezTo>
                      <a:pt x="7681" y="2691"/>
                      <a:pt x="7294" y="1759"/>
                      <a:pt x="6608" y="1073"/>
                    </a:cubicBezTo>
                    <a:cubicBezTo>
                      <a:pt x="5893" y="358"/>
                      <a:pt x="4956" y="0"/>
                      <a:pt x="40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459;p48">
                <a:extLst>
                  <a:ext uri="{FF2B5EF4-FFF2-40B4-BE49-F238E27FC236}">
                    <a16:creationId xmlns:a16="http://schemas.microsoft.com/office/drawing/2014/main" id="{4B2A3654-CAED-ABF7-1FA5-ECFCCAFDF876}"/>
                  </a:ext>
                </a:extLst>
              </p:cNvPr>
              <p:cNvSpPr/>
              <p:nvPr/>
            </p:nvSpPr>
            <p:spPr>
              <a:xfrm>
                <a:off x="4276132" y="419180"/>
                <a:ext cx="82200" cy="229220"/>
              </a:xfrm>
              <a:custGeom>
                <a:avLst/>
                <a:gdLst/>
                <a:ahLst/>
                <a:cxnLst/>
                <a:rect l="l" t="t" r="r" b="b"/>
                <a:pathLst>
                  <a:path w="3689" h="10287" extrusionOk="0">
                    <a:moveTo>
                      <a:pt x="299" y="0"/>
                    </a:moveTo>
                    <a:cubicBezTo>
                      <a:pt x="272" y="0"/>
                      <a:pt x="245" y="4"/>
                      <a:pt x="218" y="13"/>
                    </a:cubicBezTo>
                    <a:cubicBezTo>
                      <a:pt x="77" y="56"/>
                      <a:pt x="0" y="207"/>
                      <a:pt x="44" y="347"/>
                    </a:cubicBezTo>
                    <a:lnTo>
                      <a:pt x="3135" y="10100"/>
                    </a:lnTo>
                    <a:cubicBezTo>
                      <a:pt x="3172" y="10215"/>
                      <a:pt x="3277" y="10287"/>
                      <a:pt x="3390" y="10287"/>
                    </a:cubicBezTo>
                    <a:cubicBezTo>
                      <a:pt x="3417" y="10287"/>
                      <a:pt x="3444" y="10283"/>
                      <a:pt x="3471" y="10274"/>
                    </a:cubicBezTo>
                    <a:cubicBezTo>
                      <a:pt x="3610" y="10229"/>
                      <a:pt x="3688" y="10079"/>
                      <a:pt x="3645" y="9939"/>
                    </a:cubicBezTo>
                    <a:lnTo>
                      <a:pt x="552" y="186"/>
                    </a:lnTo>
                    <a:cubicBezTo>
                      <a:pt x="517" y="73"/>
                      <a:pt x="412" y="0"/>
                      <a:pt x="2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460;p48">
                <a:extLst>
                  <a:ext uri="{FF2B5EF4-FFF2-40B4-BE49-F238E27FC236}">
                    <a16:creationId xmlns:a16="http://schemas.microsoft.com/office/drawing/2014/main" id="{D429BBA3-8012-770F-7C73-23B820C0A34B}"/>
                  </a:ext>
                </a:extLst>
              </p:cNvPr>
              <p:cNvSpPr/>
              <p:nvPr/>
            </p:nvSpPr>
            <p:spPr>
              <a:xfrm>
                <a:off x="4017851" y="419180"/>
                <a:ext cx="82245" cy="229220"/>
              </a:xfrm>
              <a:custGeom>
                <a:avLst/>
                <a:gdLst/>
                <a:ahLst/>
                <a:cxnLst/>
                <a:rect l="l" t="t" r="r" b="b"/>
                <a:pathLst>
                  <a:path w="3691" h="10287" extrusionOk="0">
                    <a:moveTo>
                      <a:pt x="3390" y="1"/>
                    </a:moveTo>
                    <a:cubicBezTo>
                      <a:pt x="3278" y="1"/>
                      <a:pt x="3173" y="74"/>
                      <a:pt x="3138" y="187"/>
                    </a:cubicBezTo>
                    <a:lnTo>
                      <a:pt x="46" y="9940"/>
                    </a:lnTo>
                    <a:cubicBezTo>
                      <a:pt x="1" y="10080"/>
                      <a:pt x="80" y="10231"/>
                      <a:pt x="219" y="10275"/>
                    </a:cubicBezTo>
                    <a:cubicBezTo>
                      <a:pt x="246" y="10283"/>
                      <a:pt x="273" y="10287"/>
                      <a:pt x="300" y="10287"/>
                    </a:cubicBezTo>
                    <a:cubicBezTo>
                      <a:pt x="412" y="10287"/>
                      <a:pt x="517" y="10213"/>
                      <a:pt x="555" y="10101"/>
                    </a:cubicBezTo>
                    <a:lnTo>
                      <a:pt x="3646" y="349"/>
                    </a:lnTo>
                    <a:cubicBezTo>
                      <a:pt x="3691" y="208"/>
                      <a:pt x="3613" y="59"/>
                      <a:pt x="3472" y="14"/>
                    </a:cubicBezTo>
                    <a:cubicBezTo>
                      <a:pt x="3445" y="5"/>
                      <a:pt x="3417" y="1"/>
                      <a:pt x="3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461;p48">
                <a:extLst>
                  <a:ext uri="{FF2B5EF4-FFF2-40B4-BE49-F238E27FC236}">
                    <a16:creationId xmlns:a16="http://schemas.microsoft.com/office/drawing/2014/main" id="{A0F86D06-6216-4ED5-6BA7-EB652F2F9082}"/>
                  </a:ext>
                </a:extLst>
              </p:cNvPr>
              <p:cNvSpPr/>
              <p:nvPr/>
            </p:nvSpPr>
            <p:spPr>
              <a:xfrm>
                <a:off x="4267397" y="279222"/>
                <a:ext cx="196264" cy="185769"/>
              </a:xfrm>
              <a:custGeom>
                <a:avLst/>
                <a:gdLst/>
                <a:ahLst/>
                <a:cxnLst/>
                <a:rect l="l" t="t" r="r" b="b"/>
                <a:pathLst>
                  <a:path w="8808" h="8337" extrusionOk="0">
                    <a:moveTo>
                      <a:pt x="4625" y="0"/>
                    </a:moveTo>
                    <a:cubicBezTo>
                      <a:pt x="2326" y="0"/>
                      <a:pt x="272" y="3440"/>
                      <a:pt x="0" y="7806"/>
                    </a:cubicBezTo>
                    <a:lnTo>
                      <a:pt x="1476" y="7898"/>
                    </a:lnTo>
                    <a:lnTo>
                      <a:pt x="1957" y="5357"/>
                    </a:lnTo>
                    <a:lnTo>
                      <a:pt x="1979" y="7928"/>
                    </a:lnTo>
                    <a:lnTo>
                      <a:pt x="5016" y="8117"/>
                    </a:lnTo>
                    <a:lnTo>
                      <a:pt x="5553" y="4454"/>
                    </a:lnTo>
                    <a:lnTo>
                      <a:pt x="5580" y="8153"/>
                    </a:lnTo>
                    <a:lnTo>
                      <a:pt x="8530" y="8336"/>
                    </a:lnTo>
                    <a:cubicBezTo>
                      <a:pt x="8807" y="3882"/>
                      <a:pt x="7124" y="151"/>
                      <a:pt x="4768" y="5"/>
                    </a:cubicBezTo>
                    <a:cubicBezTo>
                      <a:pt x="4720" y="2"/>
                      <a:pt x="4673" y="0"/>
                      <a:pt x="4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462;p48">
                <a:extLst>
                  <a:ext uri="{FF2B5EF4-FFF2-40B4-BE49-F238E27FC236}">
                    <a16:creationId xmlns:a16="http://schemas.microsoft.com/office/drawing/2014/main" id="{EDA22EDC-C57C-0B84-6762-C5E480D16400}"/>
                  </a:ext>
                </a:extLst>
              </p:cNvPr>
              <p:cNvSpPr/>
              <p:nvPr/>
            </p:nvSpPr>
            <p:spPr>
              <a:xfrm>
                <a:off x="4295674" y="130484"/>
                <a:ext cx="167453" cy="159676"/>
              </a:xfrm>
              <a:custGeom>
                <a:avLst/>
                <a:gdLst/>
                <a:ahLst/>
                <a:cxnLst/>
                <a:rect l="l" t="t" r="r" b="b"/>
                <a:pathLst>
                  <a:path w="7515" h="7166" extrusionOk="0">
                    <a:moveTo>
                      <a:pt x="3933" y="0"/>
                    </a:moveTo>
                    <a:cubicBezTo>
                      <a:pt x="3016" y="0"/>
                      <a:pt x="2099" y="350"/>
                      <a:pt x="1400" y="1049"/>
                    </a:cubicBezTo>
                    <a:cubicBezTo>
                      <a:pt x="1" y="2449"/>
                      <a:pt x="1" y="4717"/>
                      <a:pt x="1400" y="6116"/>
                    </a:cubicBezTo>
                    <a:cubicBezTo>
                      <a:pt x="2071" y="6787"/>
                      <a:pt x="2983" y="7165"/>
                      <a:pt x="3934" y="7165"/>
                    </a:cubicBezTo>
                    <a:cubicBezTo>
                      <a:pt x="4883" y="7165"/>
                      <a:pt x="5795" y="6787"/>
                      <a:pt x="6466" y="6116"/>
                    </a:cubicBezTo>
                    <a:cubicBezTo>
                      <a:pt x="7138" y="5444"/>
                      <a:pt x="7515" y="4533"/>
                      <a:pt x="7515" y="3583"/>
                    </a:cubicBezTo>
                    <a:cubicBezTo>
                      <a:pt x="7515" y="2633"/>
                      <a:pt x="7138" y="1722"/>
                      <a:pt x="6466" y="1049"/>
                    </a:cubicBezTo>
                    <a:cubicBezTo>
                      <a:pt x="5767" y="350"/>
                      <a:pt x="4850" y="0"/>
                      <a:pt x="39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463;p48">
                <a:extLst>
                  <a:ext uri="{FF2B5EF4-FFF2-40B4-BE49-F238E27FC236}">
                    <a16:creationId xmlns:a16="http://schemas.microsoft.com/office/drawing/2014/main" id="{0B603E31-7D7B-20BB-D610-F4A38FDB2C7D}"/>
                  </a:ext>
                </a:extLst>
              </p:cNvPr>
              <p:cNvSpPr/>
              <p:nvPr/>
            </p:nvSpPr>
            <p:spPr>
              <a:xfrm>
                <a:off x="3923461" y="268504"/>
                <a:ext cx="196443" cy="185903"/>
              </a:xfrm>
              <a:custGeom>
                <a:avLst/>
                <a:gdLst/>
                <a:ahLst/>
                <a:cxnLst/>
                <a:rect l="l" t="t" r="r" b="b"/>
                <a:pathLst>
                  <a:path w="8816" h="8343" extrusionOk="0">
                    <a:moveTo>
                      <a:pt x="4182" y="0"/>
                    </a:moveTo>
                    <a:cubicBezTo>
                      <a:pt x="4132" y="0"/>
                      <a:pt x="4083" y="2"/>
                      <a:pt x="4034" y="5"/>
                    </a:cubicBezTo>
                    <a:cubicBezTo>
                      <a:pt x="1679" y="155"/>
                      <a:pt x="1" y="3889"/>
                      <a:pt x="286" y="8342"/>
                    </a:cubicBezTo>
                    <a:lnTo>
                      <a:pt x="1763" y="8249"/>
                    </a:lnTo>
                    <a:lnTo>
                      <a:pt x="1919" y="5668"/>
                    </a:lnTo>
                    <a:lnTo>
                      <a:pt x="2265" y="8217"/>
                    </a:lnTo>
                    <a:lnTo>
                      <a:pt x="5301" y="8022"/>
                    </a:lnTo>
                    <a:lnTo>
                      <a:pt x="5373" y="4321"/>
                    </a:lnTo>
                    <a:lnTo>
                      <a:pt x="5864" y="7987"/>
                    </a:lnTo>
                    <a:lnTo>
                      <a:pt x="8815" y="7797"/>
                    </a:lnTo>
                    <a:cubicBezTo>
                      <a:pt x="8536" y="3436"/>
                      <a:pt x="6478" y="0"/>
                      <a:pt x="4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464;p48">
                <a:extLst>
                  <a:ext uri="{FF2B5EF4-FFF2-40B4-BE49-F238E27FC236}">
                    <a16:creationId xmlns:a16="http://schemas.microsoft.com/office/drawing/2014/main" id="{95312F07-EC02-A766-C147-75CB5655E439}"/>
                  </a:ext>
                </a:extLst>
              </p:cNvPr>
              <p:cNvSpPr/>
              <p:nvPr/>
            </p:nvSpPr>
            <p:spPr>
              <a:xfrm>
                <a:off x="3998577" y="119922"/>
                <a:ext cx="379560" cy="339764"/>
              </a:xfrm>
              <a:custGeom>
                <a:avLst/>
                <a:gdLst/>
                <a:ahLst/>
                <a:cxnLst/>
                <a:rect l="l" t="t" r="r" b="b"/>
                <a:pathLst>
                  <a:path w="17034" h="15248" extrusionOk="0">
                    <a:moveTo>
                      <a:pt x="8414" y="1"/>
                    </a:moveTo>
                    <a:cubicBezTo>
                      <a:pt x="6390" y="1"/>
                      <a:pt x="4437" y="663"/>
                      <a:pt x="2919" y="1877"/>
                    </a:cubicBezTo>
                    <a:cubicBezTo>
                      <a:pt x="1256" y="3205"/>
                      <a:pt x="252" y="5084"/>
                      <a:pt x="126" y="7101"/>
                    </a:cubicBezTo>
                    <a:cubicBezTo>
                      <a:pt x="1" y="9118"/>
                      <a:pt x="764" y="11107"/>
                      <a:pt x="2248" y="12632"/>
                    </a:cubicBezTo>
                    <a:cubicBezTo>
                      <a:pt x="3734" y="14156"/>
                      <a:pt x="5818" y="15090"/>
                      <a:pt x="8043" y="15229"/>
                    </a:cubicBezTo>
                    <a:cubicBezTo>
                      <a:pt x="8236" y="15241"/>
                      <a:pt x="8429" y="15247"/>
                      <a:pt x="8621" y="15247"/>
                    </a:cubicBezTo>
                    <a:cubicBezTo>
                      <a:pt x="10644" y="15247"/>
                      <a:pt x="12597" y="14584"/>
                      <a:pt x="14116" y="13371"/>
                    </a:cubicBezTo>
                    <a:cubicBezTo>
                      <a:pt x="15778" y="12043"/>
                      <a:pt x="16783" y="10164"/>
                      <a:pt x="16909" y="8147"/>
                    </a:cubicBezTo>
                    <a:cubicBezTo>
                      <a:pt x="17034" y="6130"/>
                      <a:pt x="16270" y="4140"/>
                      <a:pt x="14786" y="2615"/>
                    </a:cubicBezTo>
                    <a:cubicBezTo>
                      <a:pt x="13301" y="1091"/>
                      <a:pt x="11217" y="157"/>
                      <a:pt x="8991" y="19"/>
                    </a:cubicBezTo>
                    <a:cubicBezTo>
                      <a:pt x="8798" y="7"/>
                      <a:pt x="8606" y="1"/>
                      <a:pt x="84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465;p48">
                <a:extLst>
                  <a:ext uri="{FF2B5EF4-FFF2-40B4-BE49-F238E27FC236}">
                    <a16:creationId xmlns:a16="http://schemas.microsoft.com/office/drawing/2014/main" id="{3A18B2D6-79BB-7649-EFA2-9CEFB2F4E743}"/>
                  </a:ext>
                </a:extLst>
              </p:cNvPr>
              <p:cNvSpPr/>
              <p:nvPr/>
            </p:nvSpPr>
            <p:spPr>
              <a:xfrm>
                <a:off x="4312364" y="326930"/>
                <a:ext cx="91537" cy="88662"/>
              </a:xfrm>
              <a:custGeom>
                <a:avLst/>
                <a:gdLst/>
                <a:ahLst/>
                <a:cxnLst/>
                <a:rect l="l" t="t" r="r" b="b"/>
                <a:pathLst>
                  <a:path w="4108" h="3979" extrusionOk="0">
                    <a:moveTo>
                      <a:pt x="2051" y="0"/>
                    </a:moveTo>
                    <a:cubicBezTo>
                      <a:pt x="1010" y="0"/>
                      <a:pt x="133" y="811"/>
                      <a:pt x="68" y="1866"/>
                    </a:cubicBezTo>
                    <a:cubicBezTo>
                      <a:pt x="0" y="2962"/>
                      <a:pt x="833" y="3907"/>
                      <a:pt x="1930" y="3974"/>
                    </a:cubicBezTo>
                    <a:cubicBezTo>
                      <a:pt x="1972" y="3977"/>
                      <a:pt x="2014" y="3978"/>
                      <a:pt x="2056" y="3978"/>
                    </a:cubicBezTo>
                    <a:cubicBezTo>
                      <a:pt x="3097" y="3978"/>
                      <a:pt x="3973" y="3168"/>
                      <a:pt x="4039" y="2113"/>
                    </a:cubicBezTo>
                    <a:cubicBezTo>
                      <a:pt x="4107" y="1017"/>
                      <a:pt x="3274" y="72"/>
                      <a:pt x="2177" y="4"/>
                    </a:cubicBezTo>
                    <a:cubicBezTo>
                      <a:pt x="2134" y="2"/>
                      <a:pt x="2093" y="0"/>
                      <a:pt x="2051"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466;p48">
                <a:extLst>
                  <a:ext uri="{FF2B5EF4-FFF2-40B4-BE49-F238E27FC236}">
                    <a16:creationId xmlns:a16="http://schemas.microsoft.com/office/drawing/2014/main" id="{CCB46F3D-4E71-8CE2-EFB1-6473D28659AC}"/>
                  </a:ext>
                </a:extLst>
              </p:cNvPr>
              <p:cNvSpPr/>
              <p:nvPr/>
            </p:nvSpPr>
            <p:spPr>
              <a:xfrm>
                <a:off x="3958401" y="304558"/>
                <a:ext cx="91559" cy="88662"/>
              </a:xfrm>
              <a:custGeom>
                <a:avLst/>
                <a:gdLst/>
                <a:ahLst/>
                <a:cxnLst/>
                <a:rect l="l" t="t" r="r" b="b"/>
                <a:pathLst>
                  <a:path w="4109" h="3979" extrusionOk="0">
                    <a:moveTo>
                      <a:pt x="2052" y="1"/>
                    </a:moveTo>
                    <a:cubicBezTo>
                      <a:pt x="1010" y="1"/>
                      <a:pt x="134" y="811"/>
                      <a:pt x="69" y="1866"/>
                    </a:cubicBezTo>
                    <a:cubicBezTo>
                      <a:pt x="0" y="2961"/>
                      <a:pt x="833" y="3907"/>
                      <a:pt x="1931" y="3975"/>
                    </a:cubicBezTo>
                    <a:cubicBezTo>
                      <a:pt x="1973" y="3977"/>
                      <a:pt x="2015" y="3979"/>
                      <a:pt x="2056" y="3979"/>
                    </a:cubicBezTo>
                    <a:cubicBezTo>
                      <a:pt x="3098" y="3979"/>
                      <a:pt x="3974" y="3168"/>
                      <a:pt x="4040" y="2114"/>
                    </a:cubicBezTo>
                    <a:cubicBezTo>
                      <a:pt x="4109" y="1017"/>
                      <a:pt x="3275" y="72"/>
                      <a:pt x="2177" y="5"/>
                    </a:cubicBezTo>
                    <a:cubicBezTo>
                      <a:pt x="2135" y="2"/>
                      <a:pt x="2093" y="1"/>
                      <a:pt x="2052"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467;p48">
                <a:extLst>
                  <a:ext uri="{FF2B5EF4-FFF2-40B4-BE49-F238E27FC236}">
                    <a16:creationId xmlns:a16="http://schemas.microsoft.com/office/drawing/2014/main" id="{21CA9950-42E4-E5D1-AF39-5F5AD98110D1}"/>
                  </a:ext>
                </a:extLst>
              </p:cNvPr>
              <p:cNvSpPr/>
              <p:nvPr/>
            </p:nvSpPr>
            <p:spPr>
              <a:xfrm>
                <a:off x="4000337" y="146082"/>
                <a:ext cx="366168" cy="334594"/>
              </a:xfrm>
              <a:custGeom>
                <a:avLst/>
                <a:gdLst/>
                <a:ahLst/>
                <a:cxnLst/>
                <a:rect l="l" t="t" r="r" b="b"/>
                <a:pathLst>
                  <a:path w="16433" h="15016" extrusionOk="0">
                    <a:moveTo>
                      <a:pt x="8206" y="0"/>
                    </a:moveTo>
                    <a:cubicBezTo>
                      <a:pt x="4039" y="0"/>
                      <a:pt x="537" y="3246"/>
                      <a:pt x="274" y="7464"/>
                    </a:cubicBezTo>
                    <a:cubicBezTo>
                      <a:pt x="1" y="11850"/>
                      <a:pt x="3392" y="14721"/>
                      <a:pt x="7778" y="14995"/>
                    </a:cubicBezTo>
                    <a:cubicBezTo>
                      <a:pt x="8002" y="15009"/>
                      <a:pt x="8225" y="15016"/>
                      <a:pt x="8445" y="15016"/>
                    </a:cubicBezTo>
                    <a:cubicBezTo>
                      <a:pt x="12535" y="15016"/>
                      <a:pt x="15899" y="12616"/>
                      <a:pt x="16158" y="8454"/>
                    </a:cubicBezTo>
                    <a:cubicBezTo>
                      <a:pt x="16433" y="4068"/>
                      <a:pt x="13098" y="290"/>
                      <a:pt x="8711" y="16"/>
                    </a:cubicBezTo>
                    <a:cubicBezTo>
                      <a:pt x="8542" y="5"/>
                      <a:pt x="8373" y="0"/>
                      <a:pt x="8206"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468;p48">
                <a:extLst>
                  <a:ext uri="{FF2B5EF4-FFF2-40B4-BE49-F238E27FC236}">
                    <a16:creationId xmlns:a16="http://schemas.microsoft.com/office/drawing/2014/main" id="{D95046F8-8DC4-61EE-798E-B9C892337CAD}"/>
                  </a:ext>
                </a:extLst>
              </p:cNvPr>
              <p:cNvSpPr/>
              <p:nvPr/>
            </p:nvSpPr>
            <p:spPr>
              <a:xfrm>
                <a:off x="4166567" y="321649"/>
                <a:ext cx="30326" cy="25157"/>
              </a:xfrm>
              <a:custGeom>
                <a:avLst/>
                <a:gdLst/>
                <a:ahLst/>
                <a:cxnLst/>
                <a:rect l="l" t="t" r="r" b="b"/>
                <a:pathLst>
                  <a:path w="1361" h="1129" extrusionOk="0">
                    <a:moveTo>
                      <a:pt x="665" y="1"/>
                    </a:moveTo>
                    <a:cubicBezTo>
                      <a:pt x="323" y="1"/>
                      <a:pt x="38" y="227"/>
                      <a:pt x="20" y="523"/>
                    </a:cubicBezTo>
                    <a:cubicBezTo>
                      <a:pt x="0" y="833"/>
                      <a:pt x="280" y="1104"/>
                      <a:pt x="645" y="1127"/>
                    </a:cubicBezTo>
                    <a:cubicBezTo>
                      <a:pt x="662" y="1128"/>
                      <a:pt x="679" y="1128"/>
                      <a:pt x="695" y="1128"/>
                    </a:cubicBezTo>
                    <a:cubicBezTo>
                      <a:pt x="1038" y="1128"/>
                      <a:pt x="1323" y="902"/>
                      <a:pt x="1340" y="606"/>
                    </a:cubicBezTo>
                    <a:cubicBezTo>
                      <a:pt x="1360" y="295"/>
                      <a:pt x="1080" y="25"/>
                      <a:pt x="716" y="2"/>
                    </a:cubicBezTo>
                    <a:cubicBezTo>
                      <a:pt x="699" y="1"/>
                      <a:pt x="682" y="1"/>
                      <a:pt x="665" y="1"/>
                    </a:cubicBezTo>
                    <a:close/>
                  </a:path>
                </a:pathLst>
              </a:custGeom>
              <a:solidFill>
                <a:srgbClr val="FDC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469;p48">
                <a:extLst>
                  <a:ext uri="{FF2B5EF4-FFF2-40B4-BE49-F238E27FC236}">
                    <a16:creationId xmlns:a16="http://schemas.microsoft.com/office/drawing/2014/main" id="{A05AB6C4-ED41-9908-92E8-3D3B6CE4B132}"/>
                  </a:ext>
                </a:extLst>
              </p:cNvPr>
              <p:cNvSpPr/>
              <p:nvPr/>
            </p:nvSpPr>
            <p:spPr>
              <a:xfrm>
                <a:off x="4179068" y="319844"/>
                <a:ext cx="19698" cy="28767"/>
              </a:xfrm>
              <a:custGeom>
                <a:avLst/>
                <a:gdLst/>
                <a:ahLst/>
                <a:cxnLst/>
                <a:rect l="l" t="t" r="r" b="b"/>
                <a:pathLst>
                  <a:path w="884" h="1291" extrusionOk="0">
                    <a:moveTo>
                      <a:pt x="153" y="1"/>
                    </a:moveTo>
                    <a:cubicBezTo>
                      <a:pt x="111" y="1"/>
                      <a:pt x="75" y="35"/>
                      <a:pt x="73" y="78"/>
                    </a:cubicBezTo>
                    <a:cubicBezTo>
                      <a:pt x="70" y="122"/>
                      <a:pt x="105" y="160"/>
                      <a:pt x="149" y="163"/>
                    </a:cubicBezTo>
                    <a:cubicBezTo>
                      <a:pt x="468" y="184"/>
                      <a:pt x="714" y="415"/>
                      <a:pt x="698" y="681"/>
                    </a:cubicBezTo>
                    <a:cubicBezTo>
                      <a:pt x="683" y="935"/>
                      <a:pt x="432" y="1128"/>
                      <a:pt x="134" y="1128"/>
                    </a:cubicBezTo>
                    <a:cubicBezTo>
                      <a:pt x="119" y="1128"/>
                      <a:pt x="104" y="1127"/>
                      <a:pt x="89" y="1126"/>
                    </a:cubicBezTo>
                    <a:cubicBezTo>
                      <a:pt x="86" y="1126"/>
                      <a:pt x="83" y="1126"/>
                      <a:pt x="80" y="1126"/>
                    </a:cubicBezTo>
                    <a:cubicBezTo>
                      <a:pt x="39" y="1126"/>
                      <a:pt x="6" y="1160"/>
                      <a:pt x="4" y="1203"/>
                    </a:cubicBezTo>
                    <a:cubicBezTo>
                      <a:pt x="1" y="1248"/>
                      <a:pt x="35" y="1287"/>
                      <a:pt x="80" y="1290"/>
                    </a:cubicBezTo>
                    <a:cubicBezTo>
                      <a:pt x="97" y="1291"/>
                      <a:pt x="116" y="1291"/>
                      <a:pt x="133" y="1291"/>
                    </a:cubicBezTo>
                    <a:cubicBezTo>
                      <a:pt x="518" y="1291"/>
                      <a:pt x="839" y="1030"/>
                      <a:pt x="860" y="692"/>
                    </a:cubicBezTo>
                    <a:cubicBezTo>
                      <a:pt x="884" y="336"/>
                      <a:pt x="569" y="27"/>
                      <a:pt x="160" y="1"/>
                    </a:cubicBezTo>
                    <a:cubicBezTo>
                      <a:pt x="157" y="1"/>
                      <a:pt x="155" y="1"/>
                      <a:pt x="153"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470;p48">
                <a:extLst>
                  <a:ext uri="{FF2B5EF4-FFF2-40B4-BE49-F238E27FC236}">
                    <a16:creationId xmlns:a16="http://schemas.microsoft.com/office/drawing/2014/main" id="{1A080AFE-4DEA-5B6C-A37C-C125F2AB62AE}"/>
                  </a:ext>
                </a:extLst>
              </p:cNvPr>
              <p:cNvSpPr/>
              <p:nvPr/>
            </p:nvSpPr>
            <p:spPr>
              <a:xfrm>
                <a:off x="4095173" y="269395"/>
                <a:ext cx="46013" cy="31307"/>
              </a:xfrm>
              <a:custGeom>
                <a:avLst/>
                <a:gdLst/>
                <a:ahLst/>
                <a:cxnLst/>
                <a:rect l="l" t="t" r="r" b="b"/>
                <a:pathLst>
                  <a:path w="2065" h="1405" extrusionOk="0">
                    <a:moveTo>
                      <a:pt x="1611" y="1"/>
                    </a:moveTo>
                    <a:cubicBezTo>
                      <a:pt x="1549" y="1"/>
                      <a:pt x="1486" y="15"/>
                      <a:pt x="1427" y="46"/>
                    </a:cubicBezTo>
                    <a:lnTo>
                      <a:pt x="267" y="660"/>
                    </a:lnTo>
                    <a:cubicBezTo>
                      <a:pt x="75" y="762"/>
                      <a:pt x="1" y="1001"/>
                      <a:pt x="102" y="1194"/>
                    </a:cubicBezTo>
                    <a:cubicBezTo>
                      <a:pt x="173" y="1328"/>
                      <a:pt x="310" y="1404"/>
                      <a:pt x="452" y="1404"/>
                    </a:cubicBezTo>
                    <a:cubicBezTo>
                      <a:pt x="514" y="1404"/>
                      <a:pt x="577" y="1389"/>
                      <a:pt x="636" y="1358"/>
                    </a:cubicBezTo>
                    <a:lnTo>
                      <a:pt x="1798" y="744"/>
                    </a:lnTo>
                    <a:cubicBezTo>
                      <a:pt x="1991" y="641"/>
                      <a:pt x="2065" y="403"/>
                      <a:pt x="1961" y="211"/>
                    </a:cubicBezTo>
                    <a:cubicBezTo>
                      <a:pt x="1891" y="77"/>
                      <a:pt x="1753" y="1"/>
                      <a:pt x="1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471;p48">
                <a:extLst>
                  <a:ext uri="{FF2B5EF4-FFF2-40B4-BE49-F238E27FC236}">
                    <a16:creationId xmlns:a16="http://schemas.microsoft.com/office/drawing/2014/main" id="{941194AC-3EBE-7AA1-1AEE-AD46A7A9669F}"/>
                  </a:ext>
                </a:extLst>
              </p:cNvPr>
              <p:cNvSpPr/>
              <p:nvPr/>
            </p:nvSpPr>
            <p:spPr>
              <a:xfrm>
                <a:off x="4230942" y="276236"/>
                <a:ext cx="43986" cy="34426"/>
              </a:xfrm>
              <a:custGeom>
                <a:avLst/>
                <a:gdLst/>
                <a:ahLst/>
                <a:cxnLst/>
                <a:rect l="l" t="t" r="r" b="b"/>
                <a:pathLst>
                  <a:path w="1974" h="1545" extrusionOk="0">
                    <a:moveTo>
                      <a:pt x="449" y="0"/>
                    </a:moveTo>
                    <a:cubicBezTo>
                      <a:pt x="325" y="0"/>
                      <a:pt x="202" y="59"/>
                      <a:pt x="125" y="168"/>
                    </a:cubicBezTo>
                    <a:cubicBezTo>
                      <a:pt x="1" y="347"/>
                      <a:pt x="43" y="593"/>
                      <a:pt x="223" y="718"/>
                    </a:cubicBezTo>
                    <a:lnTo>
                      <a:pt x="1298" y="1473"/>
                    </a:lnTo>
                    <a:cubicBezTo>
                      <a:pt x="1367" y="1521"/>
                      <a:pt x="1446" y="1544"/>
                      <a:pt x="1524" y="1544"/>
                    </a:cubicBezTo>
                    <a:cubicBezTo>
                      <a:pt x="1648" y="1544"/>
                      <a:pt x="1771" y="1485"/>
                      <a:pt x="1848" y="1375"/>
                    </a:cubicBezTo>
                    <a:cubicBezTo>
                      <a:pt x="1974" y="1197"/>
                      <a:pt x="1930" y="949"/>
                      <a:pt x="1751" y="825"/>
                    </a:cubicBezTo>
                    <a:lnTo>
                      <a:pt x="675" y="71"/>
                    </a:lnTo>
                    <a:cubicBezTo>
                      <a:pt x="606" y="23"/>
                      <a:pt x="527" y="0"/>
                      <a:pt x="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472;p48">
                <a:extLst>
                  <a:ext uri="{FF2B5EF4-FFF2-40B4-BE49-F238E27FC236}">
                    <a16:creationId xmlns:a16="http://schemas.microsoft.com/office/drawing/2014/main" id="{58382853-6FC0-A205-8EC9-9FFECFC1BD49}"/>
                  </a:ext>
                </a:extLst>
              </p:cNvPr>
              <p:cNvSpPr/>
              <p:nvPr/>
            </p:nvSpPr>
            <p:spPr>
              <a:xfrm>
                <a:off x="4110838" y="313716"/>
                <a:ext cx="27519" cy="26739"/>
              </a:xfrm>
              <a:custGeom>
                <a:avLst/>
                <a:gdLst/>
                <a:ahLst/>
                <a:cxnLst/>
                <a:rect l="l" t="t" r="r" b="b"/>
                <a:pathLst>
                  <a:path w="1235" h="1200" extrusionOk="0">
                    <a:moveTo>
                      <a:pt x="616" y="1"/>
                    </a:moveTo>
                    <a:cubicBezTo>
                      <a:pt x="300" y="1"/>
                      <a:pt x="35" y="248"/>
                      <a:pt x="19" y="568"/>
                    </a:cubicBezTo>
                    <a:cubicBezTo>
                      <a:pt x="0" y="899"/>
                      <a:pt x="253" y="1181"/>
                      <a:pt x="584" y="1199"/>
                    </a:cubicBezTo>
                    <a:cubicBezTo>
                      <a:pt x="596" y="1199"/>
                      <a:pt x="608" y="1200"/>
                      <a:pt x="620" y="1200"/>
                    </a:cubicBezTo>
                    <a:cubicBezTo>
                      <a:pt x="935" y="1200"/>
                      <a:pt x="1199" y="952"/>
                      <a:pt x="1216" y="633"/>
                    </a:cubicBezTo>
                    <a:cubicBezTo>
                      <a:pt x="1235" y="302"/>
                      <a:pt x="981" y="19"/>
                      <a:pt x="650" y="2"/>
                    </a:cubicBezTo>
                    <a:cubicBezTo>
                      <a:pt x="638" y="1"/>
                      <a:pt x="627" y="1"/>
                      <a:pt x="6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473;p48">
                <a:extLst>
                  <a:ext uri="{FF2B5EF4-FFF2-40B4-BE49-F238E27FC236}">
                    <a16:creationId xmlns:a16="http://schemas.microsoft.com/office/drawing/2014/main" id="{E625B9D0-3E11-C60B-80DC-1B2D0D3DA7A6}"/>
                  </a:ext>
                </a:extLst>
              </p:cNvPr>
              <p:cNvSpPr/>
              <p:nvPr/>
            </p:nvSpPr>
            <p:spPr>
              <a:xfrm>
                <a:off x="4227577" y="320980"/>
                <a:ext cx="27541" cy="26739"/>
              </a:xfrm>
              <a:custGeom>
                <a:avLst/>
                <a:gdLst/>
                <a:ahLst/>
                <a:cxnLst/>
                <a:rect l="l" t="t" r="r" b="b"/>
                <a:pathLst>
                  <a:path w="1236" h="1200" extrusionOk="0">
                    <a:moveTo>
                      <a:pt x="620" y="0"/>
                    </a:moveTo>
                    <a:cubicBezTo>
                      <a:pt x="303" y="0"/>
                      <a:pt x="38" y="248"/>
                      <a:pt x="20" y="567"/>
                    </a:cubicBezTo>
                    <a:cubicBezTo>
                      <a:pt x="1" y="898"/>
                      <a:pt x="255" y="1181"/>
                      <a:pt x="586" y="1198"/>
                    </a:cubicBezTo>
                    <a:cubicBezTo>
                      <a:pt x="598" y="1199"/>
                      <a:pt x="610" y="1199"/>
                      <a:pt x="621" y="1199"/>
                    </a:cubicBezTo>
                    <a:cubicBezTo>
                      <a:pt x="937" y="1199"/>
                      <a:pt x="1201" y="952"/>
                      <a:pt x="1217" y="632"/>
                    </a:cubicBezTo>
                    <a:cubicBezTo>
                      <a:pt x="1235" y="301"/>
                      <a:pt x="982" y="18"/>
                      <a:pt x="651" y="1"/>
                    </a:cubicBezTo>
                    <a:cubicBezTo>
                      <a:pt x="641" y="1"/>
                      <a:pt x="630" y="0"/>
                      <a:pt x="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474;p48">
                <a:extLst>
                  <a:ext uri="{FF2B5EF4-FFF2-40B4-BE49-F238E27FC236}">
                    <a16:creationId xmlns:a16="http://schemas.microsoft.com/office/drawing/2014/main" id="{D039CB66-5D95-BF6D-695B-C807C24DEE21}"/>
                  </a:ext>
                </a:extLst>
              </p:cNvPr>
              <p:cNvSpPr/>
              <p:nvPr/>
            </p:nvSpPr>
            <p:spPr>
              <a:xfrm>
                <a:off x="4157966" y="349101"/>
                <a:ext cx="46660" cy="26538"/>
              </a:xfrm>
              <a:custGeom>
                <a:avLst/>
                <a:gdLst/>
                <a:ahLst/>
                <a:cxnLst/>
                <a:rect l="l" t="t" r="r" b="b"/>
                <a:pathLst>
                  <a:path w="2094" h="1191" extrusionOk="0">
                    <a:moveTo>
                      <a:pt x="141" y="0"/>
                    </a:moveTo>
                    <a:cubicBezTo>
                      <a:pt x="84" y="0"/>
                      <a:pt x="34" y="47"/>
                      <a:pt x="32" y="105"/>
                    </a:cubicBezTo>
                    <a:cubicBezTo>
                      <a:pt x="1" y="672"/>
                      <a:pt x="437" y="1159"/>
                      <a:pt x="1004" y="1190"/>
                    </a:cubicBezTo>
                    <a:cubicBezTo>
                      <a:pt x="1023" y="1191"/>
                      <a:pt x="1043" y="1191"/>
                      <a:pt x="1062" y="1191"/>
                    </a:cubicBezTo>
                    <a:cubicBezTo>
                      <a:pt x="1316" y="1191"/>
                      <a:pt x="1559" y="1099"/>
                      <a:pt x="1749" y="929"/>
                    </a:cubicBezTo>
                    <a:cubicBezTo>
                      <a:pt x="1955" y="746"/>
                      <a:pt x="2076" y="494"/>
                      <a:pt x="2090" y="218"/>
                    </a:cubicBezTo>
                    <a:cubicBezTo>
                      <a:pt x="2094" y="157"/>
                      <a:pt x="2047" y="105"/>
                      <a:pt x="1987" y="102"/>
                    </a:cubicBezTo>
                    <a:cubicBezTo>
                      <a:pt x="1985" y="102"/>
                      <a:pt x="1983" y="102"/>
                      <a:pt x="1981" y="102"/>
                    </a:cubicBezTo>
                    <a:cubicBezTo>
                      <a:pt x="1924" y="102"/>
                      <a:pt x="1874" y="148"/>
                      <a:pt x="1870" y="206"/>
                    </a:cubicBezTo>
                    <a:cubicBezTo>
                      <a:pt x="1859" y="422"/>
                      <a:pt x="1764" y="622"/>
                      <a:pt x="1602" y="766"/>
                    </a:cubicBezTo>
                    <a:cubicBezTo>
                      <a:pt x="1454" y="899"/>
                      <a:pt x="1266" y="973"/>
                      <a:pt x="1068" y="973"/>
                    </a:cubicBezTo>
                    <a:cubicBezTo>
                      <a:pt x="1050" y="973"/>
                      <a:pt x="1033" y="972"/>
                      <a:pt x="1016" y="971"/>
                    </a:cubicBezTo>
                    <a:cubicBezTo>
                      <a:pt x="800" y="959"/>
                      <a:pt x="601" y="864"/>
                      <a:pt x="457" y="703"/>
                    </a:cubicBezTo>
                    <a:cubicBezTo>
                      <a:pt x="312" y="542"/>
                      <a:pt x="240" y="333"/>
                      <a:pt x="252" y="117"/>
                    </a:cubicBezTo>
                    <a:cubicBezTo>
                      <a:pt x="254" y="56"/>
                      <a:pt x="208" y="4"/>
                      <a:pt x="147" y="0"/>
                    </a:cubicBezTo>
                    <a:cubicBezTo>
                      <a:pt x="145" y="0"/>
                      <a:pt x="143"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475;p48">
                <a:extLst>
                  <a:ext uri="{FF2B5EF4-FFF2-40B4-BE49-F238E27FC236}">
                    <a16:creationId xmlns:a16="http://schemas.microsoft.com/office/drawing/2014/main" id="{176F11C1-7724-8868-46DF-2E2D5C2F6E36}"/>
                  </a:ext>
                </a:extLst>
              </p:cNvPr>
              <p:cNvSpPr/>
              <p:nvPr/>
            </p:nvSpPr>
            <p:spPr>
              <a:xfrm>
                <a:off x="4006910" y="217744"/>
                <a:ext cx="35206" cy="86924"/>
              </a:xfrm>
              <a:custGeom>
                <a:avLst/>
                <a:gdLst/>
                <a:ahLst/>
                <a:cxnLst/>
                <a:rect l="l" t="t" r="r" b="b"/>
                <a:pathLst>
                  <a:path w="1580" h="3901" extrusionOk="0">
                    <a:moveTo>
                      <a:pt x="1580" y="0"/>
                    </a:moveTo>
                    <a:lnTo>
                      <a:pt x="6" y="1912"/>
                    </a:lnTo>
                    <a:lnTo>
                      <a:pt x="0" y="3901"/>
                    </a:lnTo>
                    <a:lnTo>
                      <a:pt x="1580" y="0"/>
                    </a:ln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476;p48">
                <a:extLst>
                  <a:ext uri="{FF2B5EF4-FFF2-40B4-BE49-F238E27FC236}">
                    <a16:creationId xmlns:a16="http://schemas.microsoft.com/office/drawing/2014/main" id="{B948C53C-258B-A7FF-805D-9C985EB8201A}"/>
                  </a:ext>
                </a:extLst>
              </p:cNvPr>
              <p:cNvSpPr/>
              <p:nvPr/>
            </p:nvSpPr>
            <p:spPr>
              <a:xfrm>
                <a:off x="3912565" y="137927"/>
                <a:ext cx="167475" cy="159654"/>
              </a:xfrm>
              <a:custGeom>
                <a:avLst/>
                <a:gdLst/>
                <a:ahLst/>
                <a:cxnLst/>
                <a:rect l="l" t="t" r="r" b="b"/>
                <a:pathLst>
                  <a:path w="7516" h="7165" extrusionOk="0">
                    <a:moveTo>
                      <a:pt x="3933" y="0"/>
                    </a:moveTo>
                    <a:cubicBezTo>
                      <a:pt x="3017" y="0"/>
                      <a:pt x="2100" y="350"/>
                      <a:pt x="1401" y="1049"/>
                    </a:cubicBezTo>
                    <a:cubicBezTo>
                      <a:pt x="1" y="2448"/>
                      <a:pt x="1" y="4717"/>
                      <a:pt x="1401" y="6116"/>
                    </a:cubicBezTo>
                    <a:cubicBezTo>
                      <a:pt x="2072" y="6788"/>
                      <a:pt x="2983" y="7164"/>
                      <a:pt x="3933" y="7164"/>
                    </a:cubicBezTo>
                    <a:cubicBezTo>
                      <a:pt x="4884" y="7164"/>
                      <a:pt x="5794" y="6788"/>
                      <a:pt x="6466" y="6116"/>
                    </a:cubicBezTo>
                    <a:cubicBezTo>
                      <a:pt x="7138" y="5444"/>
                      <a:pt x="7516" y="4532"/>
                      <a:pt x="7516" y="3582"/>
                    </a:cubicBezTo>
                    <a:cubicBezTo>
                      <a:pt x="7516" y="2633"/>
                      <a:pt x="7138" y="1721"/>
                      <a:pt x="6466" y="1049"/>
                    </a:cubicBezTo>
                    <a:cubicBezTo>
                      <a:pt x="5767" y="350"/>
                      <a:pt x="4850" y="0"/>
                      <a:pt x="39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477;p48">
                <a:extLst>
                  <a:ext uri="{FF2B5EF4-FFF2-40B4-BE49-F238E27FC236}">
                    <a16:creationId xmlns:a16="http://schemas.microsoft.com/office/drawing/2014/main" id="{1A4C4946-588F-6612-E9FF-DE1EE8EA9356}"/>
                  </a:ext>
                </a:extLst>
              </p:cNvPr>
              <p:cNvSpPr/>
              <p:nvPr/>
            </p:nvSpPr>
            <p:spPr>
              <a:xfrm>
                <a:off x="3998889" y="137771"/>
                <a:ext cx="373923" cy="189245"/>
              </a:xfrm>
              <a:custGeom>
                <a:avLst/>
                <a:gdLst/>
                <a:ahLst/>
                <a:cxnLst/>
                <a:rect l="l" t="t" r="r" b="b"/>
                <a:pathLst>
                  <a:path w="16781" h="8493" extrusionOk="0">
                    <a:moveTo>
                      <a:pt x="7495" y="1"/>
                    </a:moveTo>
                    <a:cubicBezTo>
                      <a:pt x="6349" y="1"/>
                      <a:pt x="5211" y="144"/>
                      <a:pt x="4265" y="756"/>
                    </a:cubicBezTo>
                    <a:cubicBezTo>
                      <a:pt x="3853" y="1023"/>
                      <a:pt x="3499" y="1370"/>
                      <a:pt x="3095" y="1650"/>
                    </a:cubicBezTo>
                    <a:cubicBezTo>
                      <a:pt x="2666" y="1947"/>
                      <a:pt x="2182" y="2166"/>
                      <a:pt x="1779" y="2500"/>
                    </a:cubicBezTo>
                    <a:cubicBezTo>
                      <a:pt x="811" y="3298"/>
                      <a:pt x="453" y="4602"/>
                      <a:pt x="149" y="5820"/>
                    </a:cubicBezTo>
                    <a:cubicBezTo>
                      <a:pt x="1" y="6409"/>
                      <a:pt x="3" y="7023"/>
                      <a:pt x="450" y="7437"/>
                    </a:cubicBezTo>
                    <a:cubicBezTo>
                      <a:pt x="5642" y="7153"/>
                      <a:pt x="8519" y="1589"/>
                      <a:pt x="8519" y="1589"/>
                    </a:cubicBezTo>
                    <a:cubicBezTo>
                      <a:pt x="8519" y="1589"/>
                      <a:pt x="10993" y="7882"/>
                      <a:pt x="16247" y="8492"/>
                    </a:cubicBezTo>
                    <a:cubicBezTo>
                      <a:pt x="16781" y="3975"/>
                      <a:pt x="14654" y="2696"/>
                      <a:pt x="13682" y="1589"/>
                    </a:cubicBezTo>
                    <a:cubicBezTo>
                      <a:pt x="12518" y="265"/>
                      <a:pt x="10521" y="136"/>
                      <a:pt x="8760" y="43"/>
                    </a:cubicBezTo>
                    <a:cubicBezTo>
                      <a:pt x="8343" y="21"/>
                      <a:pt x="7918" y="1"/>
                      <a:pt x="7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478;p48">
                <a:extLst>
                  <a:ext uri="{FF2B5EF4-FFF2-40B4-BE49-F238E27FC236}">
                    <a16:creationId xmlns:a16="http://schemas.microsoft.com/office/drawing/2014/main" id="{6734E3F2-962B-9B80-75A1-694BA203C880}"/>
                  </a:ext>
                </a:extLst>
              </p:cNvPr>
              <p:cNvSpPr/>
              <p:nvPr/>
            </p:nvSpPr>
            <p:spPr>
              <a:xfrm>
                <a:off x="4204158" y="337848"/>
                <a:ext cx="144680" cy="136703"/>
              </a:xfrm>
              <a:custGeom>
                <a:avLst/>
                <a:gdLst/>
                <a:ahLst/>
                <a:cxnLst/>
                <a:rect l="l" t="t" r="r" b="b"/>
                <a:pathLst>
                  <a:path w="6493" h="6135" extrusionOk="0">
                    <a:moveTo>
                      <a:pt x="3380" y="1"/>
                    </a:moveTo>
                    <a:cubicBezTo>
                      <a:pt x="1630" y="1"/>
                      <a:pt x="166" y="1369"/>
                      <a:pt x="69" y="3140"/>
                    </a:cubicBezTo>
                    <a:cubicBezTo>
                      <a:pt x="0" y="4389"/>
                      <a:pt x="631" y="5512"/>
                      <a:pt x="1621" y="6135"/>
                    </a:cubicBezTo>
                    <a:cubicBezTo>
                      <a:pt x="3845" y="5579"/>
                      <a:pt x="5641" y="4207"/>
                      <a:pt x="6492" y="2155"/>
                    </a:cubicBezTo>
                    <a:cubicBezTo>
                      <a:pt x="6044" y="959"/>
                      <a:pt x="4922" y="79"/>
                      <a:pt x="3564" y="6"/>
                    </a:cubicBezTo>
                    <a:cubicBezTo>
                      <a:pt x="3503" y="2"/>
                      <a:pt x="3441" y="1"/>
                      <a:pt x="3380"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479;p48">
                <a:extLst>
                  <a:ext uri="{FF2B5EF4-FFF2-40B4-BE49-F238E27FC236}">
                    <a16:creationId xmlns:a16="http://schemas.microsoft.com/office/drawing/2014/main" id="{BCBA2C07-5AEF-B155-3C9E-779BE2D1C983}"/>
                  </a:ext>
                </a:extLst>
              </p:cNvPr>
              <p:cNvSpPr/>
              <p:nvPr/>
            </p:nvSpPr>
            <p:spPr>
              <a:xfrm>
                <a:off x="4011434" y="324612"/>
                <a:ext cx="142185" cy="141427"/>
              </a:xfrm>
              <a:custGeom>
                <a:avLst/>
                <a:gdLst/>
                <a:ahLst/>
                <a:cxnLst/>
                <a:rect l="l" t="t" r="r" b="b"/>
                <a:pathLst>
                  <a:path w="6381" h="6347" extrusionOk="0">
                    <a:moveTo>
                      <a:pt x="2943" y="1"/>
                    </a:moveTo>
                    <a:cubicBezTo>
                      <a:pt x="1677" y="1"/>
                      <a:pt x="558" y="720"/>
                      <a:pt x="0" y="1791"/>
                    </a:cubicBezTo>
                    <a:cubicBezTo>
                      <a:pt x="583" y="3931"/>
                      <a:pt x="2184" y="5515"/>
                      <a:pt x="4312" y="6346"/>
                    </a:cubicBezTo>
                    <a:cubicBezTo>
                      <a:pt x="5393" y="5858"/>
                      <a:pt x="6176" y="4803"/>
                      <a:pt x="6258" y="3538"/>
                    </a:cubicBezTo>
                    <a:cubicBezTo>
                      <a:pt x="6380" y="1708"/>
                      <a:pt x="4995" y="128"/>
                      <a:pt x="3165" y="8"/>
                    </a:cubicBezTo>
                    <a:cubicBezTo>
                      <a:pt x="3091" y="3"/>
                      <a:pt x="3017" y="1"/>
                      <a:pt x="2943"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480;p48">
                <a:extLst>
                  <a:ext uri="{FF2B5EF4-FFF2-40B4-BE49-F238E27FC236}">
                    <a16:creationId xmlns:a16="http://schemas.microsoft.com/office/drawing/2014/main" id="{6B3911D2-5130-E9E6-6E37-AE22A3BDAC66}"/>
                  </a:ext>
                </a:extLst>
              </p:cNvPr>
              <p:cNvSpPr/>
              <p:nvPr/>
            </p:nvSpPr>
            <p:spPr>
              <a:xfrm>
                <a:off x="4341933" y="353067"/>
                <a:ext cx="46548" cy="38036"/>
              </a:xfrm>
              <a:custGeom>
                <a:avLst/>
                <a:gdLst/>
                <a:ahLst/>
                <a:cxnLst/>
                <a:rect l="l" t="t" r="r" b="b"/>
                <a:pathLst>
                  <a:path w="2089" h="1707" extrusionOk="0">
                    <a:moveTo>
                      <a:pt x="1036" y="1"/>
                    </a:moveTo>
                    <a:cubicBezTo>
                      <a:pt x="501" y="1"/>
                      <a:pt x="50" y="418"/>
                      <a:pt x="17" y="957"/>
                    </a:cubicBezTo>
                    <a:cubicBezTo>
                      <a:pt x="1" y="1215"/>
                      <a:pt x="83" y="1467"/>
                      <a:pt x="245" y="1666"/>
                    </a:cubicBezTo>
                    <a:cubicBezTo>
                      <a:pt x="266" y="1690"/>
                      <a:pt x="294" y="1705"/>
                      <a:pt x="324" y="1706"/>
                    </a:cubicBezTo>
                    <a:cubicBezTo>
                      <a:pt x="328" y="1706"/>
                      <a:pt x="332" y="1707"/>
                      <a:pt x="335" y="1707"/>
                    </a:cubicBezTo>
                    <a:cubicBezTo>
                      <a:pt x="358" y="1707"/>
                      <a:pt x="381" y="1698"/>
                      <a:pt x="400" y="1682"/>
                    </a:cubicBezTo>
                    <a:cubicBezTo>
                      <a:pt x="448" y="1643"/>
                      <a:pt x="455" y="1573"/>
                      <a:pt x="416" y="1528"/>
                    </a:cubicBezTo>
                    <a:cubicBezTo>
                      <a:pt x="288" y="1371"/>
                      <a:pt x="225" y="1173"/>
                      <a:pt x="238" y="972"/>
                    </a:cubicBezTo>
                    <a:cubicBezTo>
                      <a:pt x="245" y="840"/>
                      <a:pt x="285" y="718"/>
                      <a:pt x="349" y="611"/>
                    </a:cubicBezTo>
                    <a:cubicBezTo>
                      <a:pt x="382" y="607"/>
                      <a:pt x="415" y="605"/>
                      <a:pt x="448" y="605"/>
                    </a:cubicBezTo>
                    <a:cubicBezTo>
                      <a:pt x="462" y="605"/>
                      <a:pt x="477" y="605"/>
                      <a:pt x="491" y="606"/>
                    </a:cubicBezTo>
                    <a:cubicBezTo>
                      <a:pt x="799" y="625"/>
                      <a:pt x="1063" y="839"/>
                      <a:pt x="1146" y="1136"/>
                    </a:cubicBezTo>
                    <a:cubicBezTo>
                      <a:pt x="1159" y="1183"/>
                      <a:pt x="1200" y="1214"/>
                      <a:pt x="1245" y="1216"/>
                    </a:cubicBezTo>
                    <a:cubicBezTo>
                      <a:pt x="1256" y="1216"/>
                      <a:pt x="1269" y="1216"/>
                      <a:pt x="1281" y="1213"/>
                    </a:cubicBezTo>
                    <a:cubicBezTo>
                      <a:pt x="1340" y="1197"/>
                      <a:pt x="1373" y="1136"/>
                      <a:pt x="1357" y="1077"/>
                    </a:cubicBezTo>
                    <a:cubicBezTo>
                      <a:pt x="1252" y="702"/>
                      <a:pt x="928" y="431"/>
                      <a:pt x="543" y="391"/>
                    </a:cubicBezTo>
                    <a:cubicBezTo>
                      <a:pt x="680" y="284"/>
                      <a:pt x="852" y="220"/>
                      <a:pt x="1038" y="220"/>
                    </a:cubicBezTo>
                    <a:cubicBezTo>
                      <a:pt x="1053" y="220"/>
                      <a:pt x="1069" y="221"/>
                      <a:pt x="1085" y="222"/>
                    </a:cubicBezTo>
                    <a:cubicBezTo>
                      <a:pt x="1526" y="248"/>
                      <a:pt x="1862" y="631"/>
                      <a:pt x="1834" y="1071"/>
                    </a:cubicBezTo>
                    <a:cubicBezTo>
                      <a:pt x="1830" y="1130"/>
                      <a:pt x="1877" y="1183"/>
                      <a:pt x="1937" y="1187"/>
                    </a:cubicBezTo>
                    <a:cubicBezTo>
                      <a:pt x="1939" y="1187"/>
                      <a:pt x="1942" y="1187"/>
                      <a:pt x="1944" y="1187"/>
                    </a:cubicBezTo>
                    <a:cubicBezTo>
                      <a:pt x="2001" y="1187"/>
                      <a:pt x="2049" y="1142"/>
                      <a:pt x="2053" y="1084"/>
                    </a:cubicBezTo>
                    <a:cubicBezTo>
                      <a:pt x="2088" y="524"/>
                      <a:pt x="1660" y="37"/>
                      <a:pt x="1098" y="3"/>
                    </a:cubicBezTo>
                    <a:cubicBezTo>
                      <a:pt x="1077" y="1"/>
                      <a:pt x="1056" y="1"/>
                      <a:pt x="1036"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481;p48">
                <a:extLst>
                  <a:ext uri="{FF2B5EF4-FFF2-40B4-BE49-F238E27FC236}">
                    <a16:creationId xmlns:a16="http://schemas.microsoft.com/office/drawing/2014/main" id="{7017D403-7B4B-1661-89D7-C1BD9B0CD004}"/>
                  </a:ext>
                </a:extLst>
              </p:cNvPr>
              <p:cNvSpPr/>
              <p:nvPr/>
            </p:nvSpPr>
            <p:spPr>
              <a:xfrm>
                <a:off x="3967604" y="328846"/>
                <a:ext cx="46236" cy="39886"/>
              </a:xfrm>
              <a:custGeom>
                <a:avLst/>
                <a:gdLst/>
                <a:ahLst/>
                <a:cxnLst/>
                <a:rect l="l" t="t" r="r" b="b"/>
                <a:pathLst>
                  <a:path w="2075" h="1790" extrusionOk="0">
                    <a:moveTo>
                      <a:pt x="1023" y="1"/>
                    </a:moveTo>
                    <a:cubicBezTo>
                      <a:pt x="488" y="1"/>
                      <a:pt x="38" y="418"/>
                      <a:pt x="4" y="957"/>
                    </a:cubicBezTo>
                    <a:cubicBezTo>
                      <a:pt x="0" y="1017"/>
                      <a:pt x="46" y="1069"/>
                      <a:pt x="107" y="1074"/>
                    </a:cubicBezTo>
                    <a:cubicBezTo>
                      <a:pt x="110" y="1074"/>
                      <a:pt x="112" y="1074"/>
                      <a:pt x="115" y="1074"/>
                    </a:cubicBezTo>
                    <a:cubicBezTo>
                      <a:pt x="171" y="1074"/>
                      <a:pt x="219" y="1028"/>
                      <a:pt x="223" y="971"/>
                    </a:cubicBezTo>
                    <a:cubicBezTo>
                      <a:pt x="250" y="547"/>
                      <a:pt x="604" y="219"/>
                      <a:pt x="1022" y="219"/>
                    </a:cubicBezTo>
                    <a:cubicBezTo>
                      <a:pt x="1039" y="219"/>
                      <a:pt x="1055" y="220"/>
                      <a:pt x="1071" y="221"/>
                    </a:cubicBezTo>
                    <a:cubicBezTo>
                      <a:pt x="1274" y="233"/>
                      <a:pt x="1456" y="322"/>
                      <a:pt x="1589" y="457"/>
                    </a:cubicBezTo>
                    <a:cubicBezTo>
                      <a:pt x="1583" y="456"/>
                      <a:pt x="1577" y="456"/>
                      <a:pt x="1571" y="456"/>
                    </a:cubicBezTo>
                    <a:cubicBezTo>
                      <a:pt x="1191" y="456"/>
                      <a:pt x="845" y="683"/>
                      <a:pt x="697" y="1036"/>
                    </a:cubicBezTo>
                    <a:cubicBezTo>
                      <a:pt x="673" y="1093"/>
                      <a:pt x="700" y="1157"/>
                      <a:pt x="755" y="1181"/>
                    </a:cubicBezTo>
                    <a:cubicBezTo>
                      <a:pt x="767" y="1186"/>
                      <a:pt x="780" y="1188"/>
                      <a:pt x="792" y="1188"/>
                    </a:cubicBezTo>
                    <a:cubicBezTo>
                      <a:pt x="794" y="1188"/>
                      <a:pt x="797" y="1188"/>
                      <a:pt x="799" y="1188"/>
                    </a:cubicBezTo>
                    <a:cubicBezTo>
                      <a:pt x="841" y="1188"/>
                      <a:pt x="882" y="1163"/>
                      <a:pt x="899" y="1122"/>
                    </a:cubicBezTo>
                    <a:cubicBezTo>
                      <a:pt x="1014" y="850"/>
                      <a:pt x="1277" y="676"/>
                      <a:pt x="1568" y="676"/>
                    </a:cubicBezTo>
                    <a:cubicBezTo>
                      <a:pt x="1584" y="676"/>
                      <a:pt x="1600" y="677"/>
                      <a:pt x="1616" y="678"/>
                    </a:cubicBezTo>
                    <a:cubicBezTo>
                      <a:pt x="1663" y="680"/>
                      <a:pt x="1710" y="688"/>
                      <a:pt x="1755" y="700"/>
                    </a:cubicBezTo>
                    <a:cubicBezTo>
                      <a:pt x="1805" y="813"/>
                      <a:pt x="1830" y="939"/>
                      <a:pt x="1822" y="1071"/>
                    </a:cubicBezTo>
                    <a:cubicBezTo>
                      <a:pt x="1810" y="1272"/>
                      <a:pt x="1722" y="1461"/>
                      <a:pt x="1576" y="1601"/>
                    </a:cubicBezTo>
                    <a:cubicBezTo>
                      <a:pt x="1533" y="1642"/>
                      <a:pt x="1531" y="1711"/>
                      <a:pt x="1572" y="1756"/>
                    </a:cubicBezTo>
                    <a:cubicBezTo>
                      <a:pt x="1592" y="1777"/>
                      <a:pt x="1618" y="1788"/>
                      <a:pt x="1645" y="1789"/>
                    </a:cubicBezTo>
                    <a:cubicBezTo>
                      <a:pt x="1646" y="1789"/>
                      <a:pt x="1648" y="1789"/>
                      <a:pt x="1650" y="1789"/>
                    </a:cubicBezTo>
                    <a:cubicBezTo>
                      <a:pt x="1677" y="1789"/>
                      <a:pt x="1706" y="1780"/>
                      <a:pt x="1727" y="1758"/>
                    </a:cubicBezTo>
                    <a:cubicBezTo>
                      <a:pt x="1914" y="1581"/>
                      <a:pt x="2025" y="1341"/>
                      <a:pt x="2041" y="1084"/>
                    </a:cubicBezTo>
                    <a:cubicBezTo>
                      <a:pt x="2074" y="524"/>
                      <a:pt x="1646" y="38"/>
                      <a:pt x="1085" y="3"/>
                    </a:cubicBezTo>
                    <a:cubicBezTo>
                      <a:pt x="1064" y="1"/>
                      <a:pt x="1043" y="1"/>
                      <a:pt x="1023"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2482;p48">
              <a:extLst>
                <a:ext uri="{FF2B5EF4-FFF2-40B4-BE49-F238E27FC236}">
                  <a16:creationId xmlns:a16="http://schemas.microsoft.com/office/drawing/2014/main" id="{870DB818-32C6-D4F9-A098-134F82549BB5}"/>
                </a:ext>
              </a:extLst>
            </p:cNvPr>
            <p:cNvGrpSpPr/>
            <p:nvPr/>
          </p:nvGrpSpPr>
          <p:grpSpPr>
            <a:xfrm rot="3648142">
              <a:off x="2402301" y="3120940"/>
              <a:ext cx="792974" cy="798923"/>
              <a:chOff x="2235848" y="1207369"/>
              <a:chExt cx="793012" cy="798961"/>
            </a:xfrm>
          </p:grpSpPr>
          <p:sp>
            <p:nvSpPr>
              <p:cNvPr id="36" name="Google Shape;2483;p48">
                <a:extLst>
                  <a:ext uri="{FF2B5EF4-FFF2-40B4-BE49-F238E27FC236}">
                    <a16:creationId xmlns:a16="http://schemas.microsoft.com/office/drawing/2014/main" id="{D0DF73E1-22D4-93CE-0960-5E29B0FBF3D0}"/>
                  </a:ext>
                </a:extLst>
              </p:cNvPr>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484;p48">
                <a:extLst>
                  <a:ext uri="{FF2B5EF4-FFF2-40B4-BE49-F238E27FC236}">
                    <a16:creationId xmlns:a16="http://schemas.microsoft.com/office/drawing/2014/main" id="{E797C8F5-2F2E-6AE1-303E-C2F325D20B26}"/>
                  </a:ext>
                </a:extLst>
              </p:cNvPr>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485;p48">
                <a:extLst>
                  <a:ext uri="{FF2B5EF4-FFF2-40B4-BE49-F238E27FC236}">
                    <a16:creationId xmlns:a16="http://schemas.microsoft.com/office/drawing/2014/main" id="{3734B167-CE81-1CFE-DD56-186E14A2C3D6}"/>
                  </a:ext>
                </a:extLst>
              </p:cNvPr>
              <p:cNvGrpSpPr/>
              <p:nvPr/>
            </p:nvGrpSpPr>
            <p:grpSpPr>
              <a:xfrm>
                <a:off x="2291377" y="1249060"/>
                <a:ext cx="678668" cy="431239"/>
                <a:chOff x="2291377" y="1249060"/>
                <a:chExt cx="678668" cy="431239"/>
              </a:xfrm>
            </p:grpSpPr>
            <p:sp>
              <p:nvSpPr>
                <p:cNvPr id="39" name="Google Shape;2486;p48">
                  <a:extLst>
                    <a:ext uri="{FF2B5EF4-FFF2-40B4-BE49-F238E27FC236}">
                      <a16:creationId xmlns:a16="http://schemas.microsoft.com/office/drawing/2014/main" id="{4A7C59E9-3447-039F-9127-E2BEBBF84300}"/>
                    </a:ext>
                  </a:extLst>
                </p:cNvPr>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87;p48">
                  <a:extLst>
                    <a:ext uri="{FF2B5EF4-FFF2-40B4-BE49-F238E27FC236}">
                      <a16:creationId xmlns:a16="http://schemas.microsoft.com/office/drawing/2014/main" id="{502B64D6-2F67-2808-9F65-675AB371A826}"/>
                    </a:ext>
                  </a:extLst>
                </p:cNvPr>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488;p48">
                  <a:extLst>
                    <a:ext uri="{FF2B5EF4-FFF2-40B4-BE49-F238E27FC236}">
                      <a16:creationId xmlns:a16="http://schemas.microsoft.com/office/drawing/2014/main" id="{A5DFB7B6-FCD1-EBFB-6D14-706B4E6E0571}"/>
                    </a:ext>
                  </a:extLst>
                </p:cNvPr>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489;p48">
                  <a:extLst>
                    <a:ext uri="{FF2B5EF4-FFF2-40B4-BE49-F238E27FC236}">
                      <a16:creationId xmlns:a16="http://schemas.microsoft.com/office/drawing/2014/main" id="{12B5769C-F649-E299-2630-B7942A8A5E74}"/>
                    </a:ext>
                  </a:extLst>
                </p:cNvPr>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490;p48">
                  <a:extLst>
                    <a:ext uri="{FF2B5EF4-FFF2-40B4-BE49-F238E27FC236}">
                      <a16:creationId xmlns:a16="http://schemas.microsoft.com/office/drawing/2014/main" id="{E829DB05-2105-2BB8-F01C-0CA6FF942E1F}"/>
                    </a:ext>
                  </a:extLst>
                </p:cNvPr>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491;p48">
                  <a:extLst>
                    <a:ext uri="{FF2B5EF4-FFF2-40B4-BE49-F238E27FC236}">
                      <a16:creationId xmlns:a16="http://schemas.microsoft.com/office/drawing/2014/main" id="{64F4B255-91B2-4A75-D5B8-B7E29EA5EB16}"/>
                    </a:ext>
                  </a:extLst>
                </p:cNvPr>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492;p48">
                  <a:extLst>
                    <a:ext uri="{FF2B5EF4-FFF2-40B4-BE49-F238E27FC236}">
                      <a16:creationId xmlns:a16="http://schemas.microsoft.com/office/drawing/2014/main" id="{A07FC931-C33E-057D-93A8-66F5872369CB}"/>
                    </a:ext>
                  </a:extLst>
                </p:cNvPr>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493;p48">
                  <a:extLst>
                    <a:ext uri="{FF2B5EF4-FFF2-40B4-BE49-F238E27FC236}">
                      <a16:creationId xmlns:a16="http://schemas.microsoft.com/office/drawing/2014/main" id="{6552FDBA-0F5A-A817-49F8-5F420E6306FA}"/>
                    </a:ext>
                  </a:extLst>
                </p:cNvPr>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494;p48">
                  <a:extLst>
                    <a:ext uri="{FF2B5EF4-FFF2-40B4-BE49-F238E27FC236}">
                      <a16:creationId xmlns:a16="http://schemas.microsoft.com/office/drawing/2014/main" id="{9023342B-D085-941C-2AA0-2D2478122B5C}"/>
                    </a:ext>
                  </a:extLst>
                </p:cNvPr>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95;p48">
                  <a:extLst>
                    <a:ext uri="{FF2B5EF4-FFF2-40B4-BE49-F238E27FC236}">
                      <a16:creationId xmlns:a16="http://schemas.microsoft.com/office/drawing/2014/main" id="{348D2E83-2524-E8FA-9EB4-F35621F84266}"/>
                    </a:ext>
                  </a:extLst>
                </p:cNvPr>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96;p48">
                  <a:extLst>
                    <a:ext uri="{FF2B5EF4-FFF2-40B4-BE49-F238E27FC236}">
                      <a16:creationId xmlns:a16="http://schemas.microsoft.com/office/drawing/2014/main" id="{08DECEA8-638F-77A7-E024-4F40989848BA}"/>
                    </a:ext>
                  </a:extLst>
                </p:cNvPr>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497;p48">
                  <a:extLst>
                    <a:ext uri="{FF2B5EF4-FFF2-40B4-BE49-F238E27FC236}">
                      <a16:creationId xmlns:a16="http://schemas.microsoft.com/office/drawing/2014/main" id="{7DC69AEB-9772-2261-5040-0231D22AF6A9}"/>
                    </a:ext>
                  </a:extLst>
                </p:cNvPr>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498;p48">
                  <a:extLst>
                    <a:ext uri="{FF2B5EF4-FFF2-40B4-BE49-F238E27FC236}">
                      <a16:creationId xmlns:a16="http://schemas.microsoft.com/office/drawing/2014/main" id="{EC339B82-94D3-5599-ACEF-8C5E780B8196}"/>
                    </a:ext>
                  </a:extLst>
                </p:cNvPr>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499;p48">
                  <a:extLst>
                    <a:ext uri="{FF2B5EF4-FFF2-40B4-BE49-F238E27FC236}">
                      <a16:creationId xmlns:a16="http://schemas.microsoft.com/office/drawing/2014/main" id="{6F5A2583-B95B-65B3-A25A-C93BB57DBF3F}"/>
                    </a:ext>
                  </a:extLst>
                </p:cNvPr>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500;p48">
                  <a:extLst>
                    <a:ext uri="{FF2B5EF4-FFF2-40B4-BE49-F238E27FC236}">
                      <a16:creationId xmlns:a16="http://schemas.microsoft.com/office/drawing/2014/main" id="{A6960AC8-56D2-ADE3-100C-5CE11A30BC6B}"/>
                    </a:ext>
                  </a:extLst>
                </p:cNvPr>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501;p48">
                  <a:extLst>
                    <a:ext uri="{FF2B5EF4-FFF2-40B4-BE49-F238E27FC236}">
                      <a16:creationId xmlns:a16="http://schemas.microsoft.com/office/drawing/2014/main" id="{59364D09-2F2D-22B7-4DF7-65C39430B738}"/>
                    </a:ext>
                  </a:extLst>
                </p:cNvPr>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502;p48">
                  <a:extLst>
                    <a:ext uri="{FF2B5EF4-FFF2-40B4-BE49-F238E27FC236}">
                      <a16:creationId xmlns:a16="http://schemas.microsoft.com/office/drawing/2014/main" id="{DFF318F8-F1C6-8F5D-F0FD-E27677ABED1E}"/>
                    </a:ext>
                  </a:extLst>
                </p:cNvPr>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503;p48">
                  <a:extLst>
                    <a:ext uri="{FF2B5EF4-FFF2-40B4-BE49-F238E27FC236}">
                      <a16:creationId xmlns:a16="http://schemas.microsoft.com/office/drawing/2014/main" id="{12E4B41A-3698-ED11-E8D4-E72266DF86FD}"/>
                    </a:ext>
                  </a:extLst>
                </p:cNvPr>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504;p48">
                  <a:extLst>
                    <a:ext uri="{FF2B5EF4-FFF2-40B4-BE49-F238E27FC236}">
                      <a16:creationId xmlns:a16="http://schemas.microsoft.com/office/drawing/2014/main" id="{984F8C8A-AFE3-C93E-073B-8B1605D418A8}"/>
                    </a:ext>
                  </a:extLst>
                </p:cNvPr>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505;p48">
                  <a:extLst>
                    <a:ext uri="{FF2B5EF4-FFF2-40B4-BE49-F238E27FC236}">
                      <a16:creationId xmlns:a16="http://schemas.microsoft.com/office/drawing/2014/main" id="{4A29A027-9A24-490E-7C7E-E32C519433CD}"/>
                    </a:ext>
                  </a:extLst>
                </p:cNvPr>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506;p48">
                  <a:extLst>
                    <a:ext uri="{FF2B5EF4-FFF2-40B4-BE49-F238E27FC236}">
                      <a16:creationId xmlns:a16="http://schemas.microsoft.com/office/drawing/2014/main" id="{A7B0A1AC-E6F1-2A6B-67C8-2778F7798455}"/>
                    </a:ext>
                  </a:extLst>
                </p:cNvPr>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507;p48">
                  <a:extLst>
                    <a:ext uri="{FF2B5EF4-FFF2-40B4-BE49-F238E27FC236}">
                      <a16:creationId xmlns:a16="http://schemas.microsoft.com/office/drawing/2014/main" id="{D977745C-8E40-B4C7-6F84-366DBFAA4E55}"/>
                    </a:ext>
                  </a:extLst>
                </p:cNvPr>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508;p48">
                  <a:extLst>
                    <a:ext uri="{FF2B5EF4-FFF2-40B4-BE49-F238E27FC236}">
                      <a16:creationId xmlns:a16="http://schemas.microsoft.com/office/drawing/2014/main" id="{56D5C054-3BDA-A8FD-2DCF-192EC684CB0C}"/>
                    </a:ext>
                  </a:extLst>
                </p:cNvPr>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 name="Google Shape;2509;p48">
              <a:extLst>
                <a:ext uri="{FF2B5EF4-FFF2-40B4-BE49-F238E27FC236}">
                  <a16:creationId xmlns:a16="http://schemas.microsoft.com/office/drawing/2014/main" id="{5FD5CAEE-7742-1475-6F3A-04EBADD79865}"/>
                </a:ext>
              </a:extLst>
            </p:cNvPr>
            <p:cNvGrpSpPr/>
            <p:nvPr/>
          </p:nvGrpSpPr>
          <p:grpSpPr>
            <a:xfrm>
              <a:off x="1842764" y="1307106"/>
              <a:ext cx="449702" cy="720333"/>
              <a:chOff x="5029670" y="1742067"/>
              <a:chExt cx="554708" cy="888861"/>
            </a:xfrm>
          </p:grpSpPr>
          <p:sp>
            <p:nvSpPr>
              <p:cNvPr id="28" name="Google Shape;2510;p48">
                <a:extLst>
                  <a:ext uri="{FF2B5EF4-FFF2-40B4-BE49-F238E27FC236}">
                    <a16:creationId xmlns:a16="http://schemas.microsoft.com/office/drawing/2014/main" id="{3CC8E158-34D3-C7DF-E28D-734250BFE4E2}"/>
                  </a:ext>
                </a:extLst>
              </p:cNvPr>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11;p48">
                <a:extLst>
                  <a:ext uri="{FF2B5EF4-FFF2-40B4-BE49-F238E27FC236}">
                    <a16:creationId xmlns:a16="http://schemas.microsoft.com/office/drawing/2014/main" id="{87B20148-4A7D-7AA8-6FC4-8A99BFE154F4}"/>
                  </a:ext>
                </a:extLst>
              </p:cNvPr>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12;p48">
                <a:extLst>
                  <a:ext uri="{FF2B5EF4-FFF2-40B4-BE49-F238E27FC236}">
                    <a16:creationId xmlns:a16="http://schemas.microsoft.com/office/drawing/2014/main" id="{3471924F-F4F8-8577-C5B8-2A0647BB6BC5}"/>
                  </a:ext>
                </a:extLst>
              </p:cNvPr>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13;p48">
                <a:extLst>
                  <a:ext uri="{FF2B5EF4-FFF2-40B4-BE49-F238E27FC236}">
                    <a16:creationId xmlns:a16="http://schemas.microsoft.com/office/drawing/2014/main" id="{01E4E444-E019-CCEC-8D81-D1E5B84ECB96}"/>
                  </a:ext>
                </a:extLst>
              </p:cNvPr>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14;p48">
                <a:extLst>
                  <a:ext uri="{FF2B5EF4-FFF2-40B4-BE49-F238E27FC236}">
                    <a16:creationId xmlns:a16="http://schemas.microsoft.com/office/drawing/2014/main" id="{93C4BE69-E01C-E292-49D2-FD6103F25484}"/>
                  </a:ext>
                </a:extLst>
              </p:cNvPr>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15;p48">
                <a:extLst>
                  <a:ext uri="{FF2B5EF4-FFF2-40B4-BE49-F238E27FC236}">
                    <a16:creationId xmlns:a16="http://schemas.microsoft.com/office/drawing/2014/main" id="{C7C35CF6-461B-DC68-41EC-D832B0CF2695}"/>
                  </a:ext>
                </a:extLst>
              </p:cNvPr>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516;p48">
                <a:extLst>
                  <a:ext uri="{FF2B5EF4-FFF2-40B4-BE49-F238E27FC236}">
                    <a16:creationId xmlns:a16="http://schemas.microsoft.com/office/drawing/2014/main" id="{1D34711B-DDCD-E830-3226-2A6469A79B19}"/>
                  </a:ext>
                </a:extLst>
              </p:cNvPr>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517;p48">
                <a:extLst>
                  <a:ext uri="{FF2B5EF4-FFF2-40B4-BE49-F238E27FC236}">
                    <a16:creationId xmlns:a16="http://schemas.microsoft.com/office/drawing/2014/main" id="{CE0E217C-9407-4B38-CC55-81A30FD8796A}"/>
                  </a:ext>
                </a:extLst>
              </p:cNvPr>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2518;p48">
              <a:extLst>
                <a:ext uri="{FF2B5EF4-FFF2-40B4-BE49-F238E27FC236}">
                  <a16:creationId xmlns:a16="http://schemas.microsoft.com/office/drawing/2014/main" id="{8F51DCE5-B798-48B6-6C23-3D03EB27B847}"/>
                </a:ext>
              </a:extLst>
            </p:cNvPr>
            <p:cNvGrpSpPr/>
            <p:nvPr/>
          </p:nvGrpSpPr>
          <p:grpSpPr>
            <a:xfrm>
              <a:off x="2594242" y="461419"/>
              <a:ext cx="409094" cy="489665"/>
              <a:chOff x="4512263" y="939351"/>
              <a:chExt cx="673517" cy="806032"/>
            </a:xfrm>
          </p:grpSpPr>
          <p:sp>
            <p:nvSpPr>
              <p:cNvPr id="19" name="Google Shape;2519;p48">
                <a:extLst>
                  <a:ext uri="{FF2B5EF4-FFF2-40B4-BE49-F238E27FC236}">
                    <a16:creationId xmlns:a16="http://schemas.microsoft.com/office/drawing/2014/main" id="{DFDAA965-B500-3AF6-CF8C-3762B6DE0DD8}"/>
                  </a:ext>
                </a:extLst>
              </p:cNvPr>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20;p48">
                <a:extLst>
                  <a:ext uri="{FF2B5EF4-FFF2-40B4-BE49-F238E27FC236}">
                    <a16:creationId xmlns:a16="http://schemas.microsoft.com/office/drawing/2014/main" id="{A79AEDDB-3571-9088-6587-3D3FA353D63E}"/>
                  </a:ext>
                </a:extLst>
              </p:cNvPr>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21;p48">
                <a:extLst>
                  <a:ext uri="{FF2B5EF4-FFF2-40B4-BE49-F238E27FC236}">
                    <a16:creationId xmlns:a16="http://schemas.microsoft.com/office/drawing/2014/main" id="{447BC5A6-58F8-1199-2725-123F88F82213}"/>
                  </a:ext>
                </a:extLst>
              </p:cNvPr>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22;p48">
                <a:extLst>
                  <a:ext uri="{FF2B5EF4-FFF2-40B4-BE49-F238E27FC236}">
                    <a16:creationId xmlns:a16="http://schemas.microsoft.com/office/drawing/2014/main" id="{2E5111F7-0010-B400-32B3-B503C8B7B7BD}"/>
                  </a:ext>
                </a:extLst>
              </p:cNvPr>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23;p48">
                <a:extLst>
                  <a:ext uri="{FF2B5EF4-FFF2-40B4-BE49-F238E27FC236}">
                    <a16:creationId xmlns:a16="http://schemas.microsoft.com/office/drawing/2014/main" id="{27F92264-3DAD-E191-60C3-B8159079066F}"/>
                  </a:ext>
                </a:extLst>
              </p:cNvPr>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24;p48">
                <a:extLst>
                  <a:ext uri="{FF2B5EF4-FFF2-40B4-BE49-F238E27FC236}">
                    <a16:creationId xmlns:a16="http://schemas.microsoft.com/office/drawing/2014/main" id="{F9B7A5B1-6EFF-3BAB-0A95-B756798CA42B}"/>
                  </a:ext>
                </a:extLst>
              </p:cNvPr>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25;p48">
                <a:extLst>
                  <a:ext uri="{FF2B5EF4-FFF2-40B4-BE49-F238E27FC236}">
                    <a16:creationId xmlns:a16="http://schemas.microsoft.com/office/drawing/2014/main" id="{8AFD1C82-CD3F-914A-BD24-5E9952044212}"/>
                  </a:ext>
                </a:extLst>
              </p:cNvPr>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26;p48">
                <a:extLst>
                  <a:ext uri="{FF2B5EF4-FFF2-40B4-BE49-F238E27FC236}">
                    <a16:creationId xmlns:a16="http://schemas.microsoft.com/office/drawing/2014/main" id="{9EAFFA57-2FE5-040A-FFAE-B2E2EECA8847}"/>
                  </a:ext>
                </a:extLst>
              </p:cNvPr>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27;p48">
                <a:extLst>
                  <a:ext uri="{FF2B5EF4-FFF2-40B4-BE49-F238E27FC236}">
                    <a16:creationId xmlns:a16="http://schemas.microsoft.com/office/drawing/2014/main" id="{5F657466-E261-20FE-B1B3-B27093D76D0F}"/>
                  </a:ext>
                </a:extLst>
              </p:cNvPr>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2528;p48">
              <a:extLst>
                <a:ext uri="{FF2B5EF4-FFF2-40B4-BE49-F238E27FC236}">
                  <a16:creationId xmlns:a16="http://schemas.microsoft.com/office/drawing/2014/main" id="{35163355-A52A-7AE7-F6D9-877AFDB6F13A}"/>
                </a:ext>
              </a:extLst>
            </p:cNvPr>
            <p:cNvSpPr/>
            <p:nvPr/>
          </p:nvSpPr>
          <p:spPr>
            <a:xfrm>
              <a:off x="1160476" y="617879"/>
              <a:ext cx="298869" cy="449707"/>
            </a:xfrm>
            <a:custGeom>
              <a:avLst/>
              <a:gdLst/>
              <a:ahLst/>
              <a:cxnLst/>
              <a:rect l="l" t="t" r="r" b="b"/>
              <a:pathLst>
                <a:path w="20446" h="30765" extrusionOk="0">
                  <a:moveTo>
                    <a:pt x="14196" y="0"/>
                  </a:moveTo>
                  <a:cubicBezTo>
                    <a:pt x="13540" y="0"/>
                    <a:pt x="12881" y="108"/>
                    <a:pt x="12242" y="325"/>
                  </a:cubicBezTo>
                  <a:cubicBezTo>
                    <a:pt x="11835" y="463"/>
                    <a:pt x="11452" y="642"/>
                    <a:pt x="11091" y="856"/>
                  </a:cubicBezTo>
                  <a:cubicBezTo>
                    <a:pt x="10093" y="1448"/>
                    <a:pt x="9286" y="2319"/>
                    <a:pt x="8758" y="3389"/>
                  </a:cubicBezTo>
                  <a:lnTo>
                    <a:pt x="103" y="21132"/>
                  </a:lnTo>
                  <a:cubicBezTo>
                    <a:pt x="0" y="21344"/>
                    <a:pt x="88" y="21600"/>
                    <a:pt x="299" y="21702"/>
                  </a:cubicBezTo>
                  <a:cubicBezTo>
                    <a:pt x="360" y="21732"/>
                    <a:pt x="424" y="21746"/>
                    <a:pt x="487" y="21746"/>
                  </a:cubicBezTo>
                  <a:cubicBezTo>
                    <a:pt x="645" y="21746"/>
                    <a:pt x="796" y="21657"/>
                    <a:pt x="868" y="21506"/>
                  </a:cubicBezTo>
                  <a:lnTo>
                    <a:pt x="9525" y="3763"/>
                  </a:lnTo>
                  <a:cubicBezTo>
                    <a:pt x="10139" y="2516"/>
                    <a:pt x="11199" y="1584"/>
                    <a:pt x="12517" y="1135"/>
                  </a:cubicBezTo>
                  <a:cubicBezTo>
                    <a:pt x="13066" y="948"/>
                    <a:pt x="13633" y="855"/>
                    <a:pt x="14197" y="855"/>
                  </a:cubicBezTo>
                  <a:cubicBezTo>
                    <a:pt x="14983" y="855"/>
                    <a:pt x="15765" y="1035"/>
                    <a:pt x="16492" y="1393"/>
                  </a:cubicBezTo>
                  <a:cubicBezTo>
                    <a:pt x="19067" y="2659"/>
                    <a:pt x="20131" y="5785"/>
                    <a:pt x="18863" y="8360"/>
                  </a:cubicBezTo>
                  <a:lnTo>
                    <a:pt x="9501" y="27574"/>
                  </a:lnTo>
                  <a:cubicBezTo>
                    <a:pt x="9008" y="28576"/>
                    <a:pt x="8154" y="29327"/>
                    <a:pt x="7093" y="29689"/>
                  </a:cubicBezTo>
                  <a:cubicBezTo>
                    <a:pt x="6652" y="29840"/>
                    <a:pt x="6196" y="29914"/>
                    <a:pt x="5743" y="29914"/>
                  </a:cubicBezTo>
                  <a:cubicBezTo>
                    <a:pt x="5110" y="29914"/>
                    <a:pt x="4480" y="29769"/>
                    <a:pt x="3895" y="29481"/>
                  </a:cubicBezTo>
                  <a:cubicBezTo>
                    <a:pt x="2892" y="28988"/>
                    <a:pt x="2140" y="28131"/>
                    <a:pt x="1780" y="27073"/>
                  </a:cubicBezTo>
                  <a:cubicBezTo>
                    <a:pt x="1419" y="26015"/>
                    <a:pt x="1494" y="24879"/>
                    <a:pt x="1988" y="23875"/>
                  </a:cubicBezTo>
                  <a:lnTo>
                    <a:pt x="10238" y="7108"/>
                  </a:lnTo>
                  <a:cubicBezTo>
                    <a:pt x="10791" y="5987"/>
                    <a:pt x="11919" y="5336"/>
                    <a:pt x="13090" y="5336"/>
                  </a:cubicBezTo>
                  <a:cubicBezTo>
                    <a:pt x="13559" y="5336"/>
                    <a:pt x="14035" y="5441"/>
                    <a:pt x="14483" y="5662"/>
                  </a:cubicBezTo>
                  <a:cubicBezTo>
                    <a:pt x="16052" y="6433"/>
                    <a:pt x="16702" y="8338"/>
                    <a:pt x="15932" y="9902"/>
                  </a:cubicBezTo>
                  <a:lnTo>
                    <a:pt x="8081" y="25356"/>
                  </a:lnTo>
                  <a:cubicBezTo>
                    <a:pt x="7974" y="25563"/>
                    <a:pt x="8059" y="25820"/>
                    <a:pt x="8268" y="25927"/>
                  </a:cubicBezTo>
                  <a:cubicBezTo>
                    <a:pt x="8330" y="25959"/>
                    <a:pt x="8395" y="25974"/>
                    <a:pt x="8460" y="25974"/>
                  </a:cubicBezTo>
                  <a:cubicBezTo>
                    <a:pt x="8615" y="25974"/>
                    <a:pt x="8765" y="25888"/>
                    <a:pt x="8839" y="25740"/>
                  </a:cubicBezTo>
                  <a:lnTo>
                    <a:pt x="16693" y="10281"/>
                  </a:lnTo>
                  <a:cubicBezTo>
                    <a:pt x="17673" y="8291"/>
                    <a:pt x="16850" y="5875"/>
                    <a:pt x="14859" y="4895"/>
                  </a:cubicBezTo>
                  <a:cubicBezTo>
                    <a:pt x="14291" y="4615"/>
                    <a:pt x="13687" y="4483"/>
                    <a:pt x="13092" y="4483"/>
                  </a:cubicBezTo>
                  <a:cubicBezTo>
                    <a:pt x="11606" y="4483"/>
                    <a:pt x="10174" y="5308"/>
                    <a:pt x="9473" y="6730"/>
                  </a:cubicBezTo>
                  <a:lnTo>
                    <a:pt x="1224" y="23497"/>
                  </a:lnTo>
                  <a:cubicBezTo>
                    <a:pt x="628" y="24704"/>
                    <a:pt x="540" y="26070"/>
                    <a:pt x="974" y="27345"/>
                  </a:cubicBezTo>
                  <a:cubicBezTo>
                    <a:pt x="1407" y="28620"/>
                    <a:pt x="2312" y="29650"/>
                    <a:pt x="3520" y="30243"/>
                  </a:cubicBezTo>
                  <a:cubicBezTo>
                    <a:pt x="4222" y="30589"/>
                    <a:pt x="4979" y="30764"/>
                    <a:pt x="5740" y="30764"/>
                  </a:cubicBezTo>
                  <a:cubicBezTo>
                    <a:pt x="6286" y="30764"/>
                    <a:pt x="6835" y="30674"/>
                    <a:pt x="7368" y="30493"/>
                  </a:cubicBezTo>
                  <a:cubicBezTo>
                    <a:pt x="8642" y="30057"/>
                    <a:pt x="9671" y="29155"/>
                    <a:pt x="10265" y="27946"/>
                  </a:cubicBezTo>
                  <a:lnTo>
                    <a:pt x="19627" y="8733"/>
                  </a:lnTo>
                  <a:cubicBezTo>
                    <a:pt x="20341" y="7282"/>
                    <a:pt x="20446" y="5640"/>
                    <a:pt x="19926" y="4108"/>
                  </a:cubicBezTo>
                  <a:cubicBezTo>
                    <a:pt x="19404" y="2576"/>
                    <a:pt x="18318" y="1340"/>
                    <a:pt x="16867" y="625"/>
                  </a:cubicBezTo>
                  <a:cubicBezTo>
                    <a:pt x="16022" y="210"/>
                    <a:pt x="15111" y="0"/>
                    <a:pt x="141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2529;p48">
              <a:extLst>
                <a:ext uri="{FF2B5EF4-FFF2-40B4-BE49-F238E27FC236}">
                  <a16:creationId xmlns:a16="http://schemas.microsoft.com/office/drawing/2014/main" id="{70B9CBCC-D167-9A24-35EF-59CA74B7084F}"/>
                </a:ext>
              </a:extLst>
            </p:cNvPr>
            <p:cNvGrpSpPr/>
            <p:nvPr/>
          </p:nvGrpSpPr>
          <p:grpSpPr>
            <a:xfrm>
              <a:off x="488302" y="355500"/>
              <a:ext cx="2846373" cy="974450"/>
              <a:chOff x="488302" y="355500"/>
              <a:chExt cx="2846373" cy="974450"/>
            </a:xfrm>
          </p:grpSpPr>
          <p:sp>
            <p:nvSpPr>
              <p:cNvPr id="14" name="Google Shape;2530;p48">
                <a:extLst>
                  <a:ext uri="{FF2B5EF4-FFF2-40B4-BE49-F238E27FC236}">
                    <a16:creationId xmlns:a16="http://schemas.microsoft.com/office/drawing/2014/main" id="{9FD0A09D-B82B-80E5-9251-FB851681FC9C}"/>
                  </a:ext>
                </a:extLst>
              </p:cNvPr>
              <p:cNvSpPr/>
              <p:nvPr/>
            </p:nvSpPr>
            <p:spPr>
              <a:xfrm>
                <a:off x="809350" y="355500"/>
                <a:ext cx="2525325" cy="974450"/>
              </a:xfrm>
              <a:custGeom>
                <a:avLst/>
                <a:gdLst/>
                <a:ahLst/>
                <a:cxnLst/>
                <a:rect l="l" t="t" r="r" b="b"/>
                <a:pathLst>
                  <a:path w="101013" h="38978" extrusionOk="0">
                    <a:moveTo>
                      <a:pt x="0" y="31466"/>
                    </a:moveTo>
                    <a:cubicBezTo>
                      <a:pt x="5530" y="38381"/>
                      <a:pt x="17126" y="40270"/>
                      <a:pt x="25717" y="38123"/>
                    </a:cubicBezTo>
                    <a:cubicBezTo>
                      <a:pt x="34863" y="35837"/>
                      <a:pt x="39868" y="24372"/>
                      <a:pt x="49014" y="22087"/>
                    </a:cubicBezTo>
                    <a:cubicBezTo>
                      <a:pt x="52734" y="21158"/>
                      <a:pt x="57518" y="19995"/>
                      <a:pt x="60512" y="22390"/>
                    </a:cubicBezTo>
                    <a:cubicBezTo>
                      <a:pt x="64485" y="25567"/>
                      <a:pt x="65643" y="31914"/>
                      <a:pt x="70193" y="34189"/>
                    </a:cubicBezTo>
                    <a:cubicBezTo>
                      <a:pt x="73819" y="36002"/>
                      <a:pt x="78320" y="36195"/>
                      <a:pt x="82296" y="35400"/>
                    </a:cubicBezTo>
                    <a:cubicBezTo>
                      <a:pt x="95040" y="32851"/>
                      <a:pt x="105840" y="10815"/>
                      <a:pt x="98634" y="0"/>
                    </a:cubicBezTo>
                  </a:path>
                </a:pathLst>
              </a:custGeom>
              <a:noFill/>
              <a:ln w="9525" cap="flat" cmpd="sng">
                <a:solidFill>
                  <a:schemeClr val="dk1"/>
                </a:solidFill>
                <a:prstDash val="dash"/>
                <a:round/>
                <a:headEnd type="none" w="med" len="med"/>
                <a:tailEnd type="none" w="med" len="med"/>
              </a:ln>
            </p:spPr>
          </p:sp>
          <p:grpSp>
            <p:nvGrpSpPr>
              <p:cNvPr id="15" name="Google Shape;2531;p48">
                <a:extLst>
                  <a:ext uri="{FF2B5EF4-FFF2-40B4-BE49-F238E27FC236}">
                    <a16:creationId xmlns:a16="http://schemas.microsoft.com/office/drawing/2014/main" id="{A2B0C0FE-9C12-B8F8-3752-419AC0503645}"/>
                  </a:ext>
                </a:extLst>
              </p:cNvPr>
              <p:cNvGrpSpPr/>
              <p:nvPr/>
            </p:nvGrpSpPr>
            <p:grpSpPr>
              <a:xfrm>
                <a:off x="488302" y="975762"/>
                <a:ext cx="449839" cy="272894"/>
                <a:chOff x="3319039" y="1881112"/>
                <a:chExt cx="449839" cy="272894"/>
              </a:xfrm>
            </p:grpSpPr>
            <p:sp>
              <p:nvSpPr>
                <p:cNvPr id="16" name="Google Shape;2532;p48">
                  <a:extLst>
                    <a:ext uri="{FF2B5EF4-FFF2-40B4-BE49-F238E27FC236}">
                      <a16:creationId xmlns:a16="http://schemas.microsoft.com/office/drawing/2014/main" id="{2B4EA17F-9EA0-A7B1-2535-229DA5DB9F77}"/>
                    </a:ext>
                  </a:extLst>
                </p:cNvPr>
                <p:cNvSpPr/>
                <p:nvPr/>
              </p:nvSpPr>
              <p:spPr>
                <a:xfrm>
                  <a:off x="3531506" y="1999456"/>
                  <a:ext cx="107468" cy="104616"/>
                </a:xfrm>
                <a:custGeom>
                  <a:avLst/>
                  <a:gdLst/>
                  <a:ahLst/>
                  <a:cxnLst/>
                  <a:rect l="l" t="t" r="r" b="b"/>
                  <a:pathLst>
                    <a:path w="4823" h="4695" extrusionOk="0">
                      <a:moveTo>
                        <a:pt x="1100" y="0"/>
                      </a:moveTo>
                      <a:lnTo>
                        <a:pt x="0" y="2854"/>
                      </a:lnTo>
                      <a:lnTo>
                        <a:pt x="4822" y="4694"/>
                      </a:lnTo>
                      <a:lnTo>
                        <a:pt x="3392" y="350"/>
                      </a:lnTo>
                      <a:lnTo>
                        <a:pt x="1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33;p48">
                  <a:extLst>
                    <a:ext uri="{FF2B5EF4-FFF2-40B4-BE49-F238E27FC236}">
                      <a16:creationId xmlns:a16="http://schemas.microsoft.com/office/drawing/2014/main" id="{D368375E-A04E-B1A7-4DE7-22D79366DD8F}"/>
                    </a:ext>
                  </a:extLst>
                </p:cNvPr>
                <p:cNvSpPr/>
                <p:nvPr/>
              </p:nvSpPr>
              <p:spPr>
                <a:xfrm>
                  <a:off x="3319039" y="1881112"/>
                  <a:ext cx="449839" cy="272894"/>
                </a:xfrm>
                <a:custGeom>
                  <a:avLst/>
                  <a:gdLst/>
                  <a:ahLst/>
                  <a:cxnLst/>
                  <a:rect l="l" t="t" r="r" b="b"/>
                  <a:pathLst>
                    <a:path w="20188" h="12247" extrusionOk="0">
                      <a:moveTo>
                        <a:pt x="2028" y="0"/>
                      </a:moveTo>
                      <a:cubicBezTo>
                        <a:pt x="1097" y="0"/>
                        <a:pt x="515" y="29"/>
                        <a:pt x="458" y="95"/>
                      </a:cubicBezTo>
                      <a:cubicBezTo>
                        <a:pt x="1" y="629"/>
                        <a:pt x="5189" y="12155"/>
                        <a:pt x="5461" y="12246"/>
                      </a:cubicBezTo>
                      <a:cubicBezTo>
                        <a:pt x="5462" y="12246"/>
                        <a:pt x="5465" y="12247"/>
                        <a:pt x="5467" y="12247"/>
                      </a:cubicBezTo>
                      <a:cubicBezTo>
                        <a:pt x="5830" y="12247"/>
                        <a:pt x="12657" y="6064"/>
                        <a:pt x="12657" y="6064"/>
                      </a:cubicBezTo>
                      <a:cubicBezTo>
                        <a:pt x="12657" y="6064"/>
                        <a:pt x="20187" y="1430"/>
                        <a:pt x="20172" y="1046"/>
                      </a:cubicBezTo>
                      <a:cubicBezTo>
                        <a:pt x="20162" y="725"/>
                        <a:pt x="6700" y="0"/>
                        <a:pt x="20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34;p48">
                  <a:extLst>
                    <a:ext uri="{FF2B5EF4-FFF2-40B4-BE49-F238E27FC236}">
                      <a16:creationId xmlns:a16="http://schemas.microsoft.com/office/drawing/2014/main" id="{67CD76E7-C7FC-EF8F-4C79-8ABB6CAD7C66}"/>
                    </a:ext>
                  </a:extLst>
                </p:cNvPr>
                <p:cNvSpPr/>
                <p:nvPr/>
              </p:nvSpPr>
              <p:spPr>
                <a:xfrm>
                  <a:off x="3347116" y="1896844"/>
                  <a:ext cx="301638" cy="207294"/>
                </a:xfrm>
                <a:custGeom>
                  <a:avLst/>
                  <a:gdLst/>
                  <a:ahLst/>
                  <a:cxnLst/>
                  <a:rect l="l" t="t" r="r" b="b"/>
                  <a:pathLst>
                    <a:path w="13537" h="9303" extrusionOk="0">
                      <a:moveTo>
                        <a:pt x="1" y="0"/>
                      </a:moveTo>
                      <a:lnTo>
                        <a:pt x="10887" y="5820"/>
                      </a:lnTo>
                      <a:cubicBezTo>
                        <a:pt x="10887" y="5820"/>
                        <a:pt x="12809" y="9302"/>
                        <a:pt x="13085" y="9302"/>
                      </a:cubicBezTo>
                      <a:cubicBezTo>
                        <a:pt x="13089" y="9302"/>
                        <a:pt x="13094" y="9301"/>
                        <a:pt x="13097" y="9299"/>
                      </a:cubicBezTo>
                      <a:cubicBezTo>
                        <a:pt x="13320" y="9180"/>
                        <a:pt x="13536" y="4026"/>
                        <a:pt x="13536" y="402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transition spd="med">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14"/>
        <p:cNvGrpSpPr/>
        <p:nvPr/>
      </p:nvGrpSpPr>
      <p:grpSpPr>
        <a:xfrm>
          <a:off x="0" y="0"/>
          <a:ext cx="0" cy="0"/>
          <a:chOff x="0" y="0"/>
          <a:chExt cx="0" cy="0"/>
        </a:xfrm>
      </p:grpSpPr>
      <p:sp>
        <p:nvSpPr>
          <p:cNvPr id="4" name="Rectangle 3">
            <a:extLst>
              <a:ext uri="{FF2B5EF4-FFF2-40B4-BE49-F238E27FC236}">
                <a16:creationId xmlns:a16="http://schemas.microsoft.com/office/drawing/2014/main" id="{AB9F80FA-C0B9-DB3B-8185-33575CE36C71}"/>
              </a:ext>
            </a:extLst>
          </p:cNvPr>
          <p:cNvSpPr/>
          <p:nvPr/>
        </p:nvSpPr>
        <p:spPr>
          <a:xfrm>
            <a:off x="538334" y="1990245"/>
            <a:ext cx="75213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err="1">
                <a:ln>
                  <a:noFill/>
                </a:ln>
                <a:solidFill>
                  <a:srgbClr val="005696"/>
                </a:solidFill>
                <a:effectLst/>
                <a:uLnTx/>
                <a:uFillTx/>
                <a:latin typeface="Arial" panose="020B0604020202020204" pitchFamily="34" charset="0"/>
                <a:ea typeface="+mn-ea"/>
                <a:cs typeface="Arial"/>
                <a:sym typeface="Arial"/>
              </a:rPr>
              <a:t>Giải</a:t>
            </a:r>
            <a:r>
              <a:rPr kumimoji="0" lang="en-US" sz="2000" b="1" i="1" u="sng" strike="noStrike" kern="1200" cap="none" spc="0" normalizeH="0" baseline="0" noProof="0" dirty="0">
                <a:ln>
                  <a:noFill/>
                </a:ln>
                <a:solidFill>
                  <a:srgbClr val="005696"/>
                </a:solidFill>
                <a:effectLst/>
                <a:uLnTx/>
                <a:uFillTx/>
                <a:latin typeface="Arial" panose="020B0604020202020204" pitchFamily="34" charset="0"/>
                <a:ea typeface="+mn-ea"/>
                <a:cs typeface="Arial"/>
                <a:sym typeface="Arial"/>
              </a:rPr>
              <a:t>:</a:t>
            </a:r>
            <a:endParaRPr kumimoji="0" lang="en-US" sz="2000" b="1" i="1" u="sng" strike="noStrike" kern="1200" cap="none" spc="0" normalizeH="0" baseline="0" noProof="0" dirty="0">
              <a:ln>
                <a:noFill/>
              </a:ln>
              <a:solidFill>
                <a:srgbClr val="005696"/>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57D369E-8862-CC8E-58FD-75D1462ED6F4}"/>
                  </a:ext>
                </a:extLst>
              </p:cNvPr>
              <p:cNvSpPr/>
              <p:nvPr/>
            </p:nvSpPr>
            <p:spPr>
              <a:xfrm>
                <a:off x="709435" y="369255"/>
                <a:ext cx="7725130" cy="1435842"/>
              </a:xfrm>
              <a:prstGeom prst="rect">
                <a:avLst/>
              </a:prstGeom>
            </p:spPr>
            <p:txBody>
              <a:bodyPr wrap="square">
                <a:spAutoFit/>
              </a:bodyPr>
              <a:lstStyle/>
              <a:p>
                <a:pPr marL="342900" indent="-342900" algn="just">
                  <a:lnSpc>
                    <a:spcPct val="150000"/>
                  </a:lnSpc>
                  <a:buClr>
                    <a:srgbClr val="C00000"/>
                  </a:buClr>
                  <a:buFont typeface="Wingdings" panose="05000000000000000000" pitchFamily="2" charset="2"/>
                  <a:buChar char="q"/>
                </a:pPr>
                <a:r>
                  <a:rPr lang="en-US" sz="2000" b="1" dirty="0">
                    <a:solidFill>
                      <a:srgbClr val="C00000"/>
                    </a:solidFill>
                    <a:latin typeface="+mn-lt"/>
                  </a:rPr>
                  <a:t>HĐ1: </a:t>
                </a:r>
                <a:r>
                  <a:rPr lang="pt-BR" sz="2000" dirty="0">
                    <a:latin typeface="Arial" panose="020B0604020202020204" pitchFamily="34" charset="0"/>
                    <a:ea typeface="Times New Roman" panose="02020603050405020304" pitchFamily="18" charset="0"/>
                  </a:rPr>
                  <a:t>Cho tứ giác ABCD có </a:t>
                </a:r>
                <a14:m>
                  <m:oMath xmlns:m="http://schemas.openxmlformats.org/officeDocument/2006/math">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2000">
                            <a:latin typeface="Cambria Math" panose="02040503050406030204" pitchFamily="18" charset="0"/>
                            <a:ea typeface="Times New Roman" panose="02020603050405020304" pitchFamily="18" charset="0"/>
                            <a:cs typeface="Arial" panose="020B0604020202020204" pitchFamily="34" charset="0"/>
                          </a:rPr>
                          <m:t>A</m:t>
                        </m:r>
                      </m:e>
                    </m:acc>
                    <m:r>
                      <a:rPr lang="pt-BR" sz="20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pt-BR" sz="2000">
                            <a:latin typeface="Cambria Math" panose="02040503050406030204" pitchFamily="18" charset="0"/>
                            <a:ea typeface="Times New Roman" panose="02020603050405020304" pitchFamily="18" charset="0"/>
                            <a:cs typeface="Arial" panose="020B0604020202020204" pitchFamily="34" charset="0"/>
                          </a:rPr>
                          <m:t>C</m:t>
                        </m:r>
                      </m:e>
                    </m:acc>
                    <m:r>
                      <a:rPr lang="pt-BR" sz="2000">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pt-BR" sz="2000">
                            <a:latin typeface="Cambria Math" panose="02040503050406030204" pitchFamily="18" charset="0"/>
                            <a:ea typeface="Times New Roman" panose="02020603050405020304" pitchFamily="18" charset="0"/>
                            <a:cs typeface="Arial" panose="020B0604020202020204" pitchFamily="34" charset="0"/>
                          </a:rPr>
                          <m:t>90</m:t>
                        </m:r>
                      </m:e>
                      <m:sup>
                        <m:r>
                          <m:rPr>
                            <m:sty m:val="p"/>
                          </m:rPr>
                          <a:rPr lang="pt-BR" sz="2000">
                            <a:latin typeface="Cambria Math" panose="02040503050406030204" pitchFamily="18" charset="0"/>
                            <a:ea typeface="Times New Roman" panose="02020603050405020304" pitchFamily="18" charset="0"/>
                            <a:cs typeface="Arial" panose="020B0604020202020204" pitchFamily="34" charset="0"/>
                          </a:rPr>
                          <m:t>o</m:t>
                        </m:r>
                      </m:sup>
                    </m:sSup>
                  </m:oMath>
                </a14:m>
                <a:r>
                  <a:rPr lang="pt-BR" sz="2000" dirty="0">
                    <a:latin typeface="Arial" panose="020B0604020202020204" pitchFamily="34" charset="0"/>
                    <a:ea typeface="Times New Roman" panose="02020603050405020304" pitchFamily="18" charset="0"/>
                  </a:rPr>
                  <a:t> (H.9.28). Hãy giải thích vì sao bốn đỉnh của tứ giác ABCD cùng nằm trên một đường tròn có tâm là trung điểm O của đoạn thẳng BD.</a:t>
                </a:r>
                <a:endParaRPr lang="en-US" sz="2000" dirty="0"/>
              </a:p>
            </p:txBody>
          </p:sp>
        </mc:Choice>
        <mc:Fallback xmlns="">
          <p:sp>
            <p:nvSpPr>
              <p:cNvPr id="5" name="Rectangle 4">
                <a:extLst>
                  <a:ext uri="{FF2B5EF4-FFF2-40B4-BE49-F238E27FC236}">
                    <a16:creationId xmlns:a16="http://schemas.microsoft.com/office/drawing/2014/main" id="{157D369E-8862-CC8E-58FD-75D1462ED6F4}"/>
                  </a:ext>
                </a:extLst>
              </p:cNvPr>
              <p:cNvSpPr>
                <a:spLocks noRot="1" noChangeAspect="1" noMove="1" noResize="1" noEditPoints="1" noAdjustHandles="1" noChangeArrowheads="1" noChangeShapeType="1" noTextEdit="1"/>
              </p:cNvSpPr>
              <p:nvPr/>
            </p:nvSpPr>
            <p:spPr>
              <a:xfrm>
                <a:off x="709435" y="369255"/>
                <a:ext cx="7725130" cy="1435842"/>
              </a:xfrm>
              <a:prstGeom prst="rect">
                <a:avLst/>
              </a:prstGeom>
              <a:blipFill>
                <a:blip r:embed="rId3"/>
                <a:stretch>
                  <a:fillRect l="-710" r="-789" b="-7234"/>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6A1F4B46-EFB0-3181-F56C-EC1E43969F1F}"/>
              </a:ext>
            </a:extLst>
          </p:cNvPr>
          <p:cNvSpPr/>
          <p:nvPr/>
        </p:nvSpPr>
        <p:spPr>
          <a:xfrm>
            <a:off x="1502338" y="2390355"/>
            <a:ext cx="3925229" cy="2345001"/>
          </a:xfrm>
          <a:prstGeom prst="rect">
            <a:avLst/>
          </a:prstGeom>
        </p:spPr>
        <p:txBody>
          <a:bodyPr wrap="square">
            <a:spAutoFit/>
          </a:bodyPr>
          <a:lstStyle/>
          <a:p>
            <a:pPr algn="just">
              <a:lnSpc>
                <a:spcPct val="150000"/>
              </a:lnSpc>
              <a:spcBef>
                <a:spcPts val="300"/>
              </a:spcBef>
              <a:spcAft>
                <a:spcPts val="3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Vì tam giác ABD vuông tại A nên ba điểm A, B, D thuộc đường tròn đường kính BD. Mà O là trung điểm của BD nên ba điểm A, B, D thuộc đường tròn (O).</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6056D841-8032-C9C5-5721-ED59F8914526}"/>
              </a:ext>
            </a:extLst>
          </p:cNvPr>
          <p:cNvPicPr>
            <a:picLocks noChangeAspect="1"/>
          </p:cNvPicPr>
          <p:nvPr/>
        </p:nvPicPr>
        <p:blipFill>
          <a:blip r:embed="rId4"/>
          <a:srcRect/>
          <a:stretch/>
        </p:blipFill>
        <p:spPr>
          <a:xfrm>
            <a:off x="5892086" y="2571750"/>
            <a:ext cx="2542479" cy="1976744"/>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14">
          <a:extLst>
            <a:ext uri="{FF2B5EF4-FFF2-40B4-BE49-F238E27FC236}">
              <a16:creationId xmlns:a16="http://schemas.microsoft.com/office/drawing/2014/main" id="{3A2E095D-927B-C29C-4B68-5EEBE5807D1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F545FED-5EB0-CDAA-8AB2-7272885E6DAD}"/>
              </a:ext>
            </a:extLst>
          </p:cNvPr>
          <p:cNvSpPr/>
          <p:nvPr/>
        </p:nvSpPr>
        <p:spPr>
          <a:xfrm>
            <a:off x="571787" y="484831"/>
            <a:ext cx="75213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err="1">
                <a:ln>
                  <a:noFill/>
                </a:ln>
                <a:solidFill>
                  <a:srgbClr val="005696"/>
                </a:solidFill>
                <a:effectLst/>
                <a:uLnTx/>
                <a:uFillTx/>
                <a:latin typeface="Arial" panose="020B0604020202020204" pitchFamily="34" charset="0"/>
                <a:ea typeface="+mn-ea"/>
                <a:cs typeface="Arial"/>
                <a:sym typeface="Arial"/>
              </a:rPr>
              <a:t>Giải</a:t>
            </a:r>
            <a:r>
              <a:rPr kumimoji="0" lang="en-US" sz="2000" b="1" i="1" u="sng" strike="noStrike" kern="1200" cap="none" spc="0" normalizeH="0" baseline="0" noProof="0" dirty="0">
                <a:ln>
                  <a:noFill/>
                </a:ln>
                <a:solidFill>
                  <a:srgbClr val="005696"/>
                </a:solidFill>
                <a:effectLst/>
                <a:uLnTx/>
                <a:uFillTx/>
                <a:latin typeface="Arial" panose="020B0604020202020204" pitchFamily="34" charset="0"/>
                <a:ea typeface="+mn-ea"/>
                <a:cs typeface="Arial"/>
                <a:sym typeface="Arial"/>
              </a:rPr>
              <a:t>:</a:t>
            </a:r>
            <a:endParaRPr kumimoji="0" lang="en-US" sz="2000" b="1" i="1" u="sng" strike="noStrike" kern="1200" cap="none" spc="0" normalizeH="0" baseline="0" noProof="0" dirty="0">
              <a:ln>
                <a:noFill/>
              </a:ln>
              <a:solidFill>
                <a:srgbClr val="005696"/>
              </a:solidFill>
              <a:effectLst/>
              <a:uLnTx/>
              <a:uFillTx/>
              <a:latin typeface="Calibri"/>
              <a:ea typeface="+mn-ea"/>
              <a:cs typeface="Arial"/>
              <a:sym typeface="Arial"/>
            </a:endParaRPr>
          </a:p>
        </p:txBody>
      </p:sp>
      <p:sp>
        <p:nvSpPr>
          <p:cNvPr id="6" name="Rectangle 5">
            <a:extLst>
              <a:ext uri="{FF2B5EF4-FFF2-40B4-BE49-F238E27FC236}">
                <a16:creationId xmlns:a16="http://schemas.microsoft.com/office/drawing/2014/main" id="{448C720B-C067-8075-A4C6-D66C25AC0173}"/>
              </a:ext>
            </a:extLst>
          </p:cNvPr>
          <p:cNvSpPr/>
          <p:nvPr/>
        </p:nvSpPr>
        <p:spPr>
          <a:xfrm>
            <a:off x="1323917" y="884941"/>
            <a:ext cx="3925229" cy="3806940"/>
          </a:xfrm>
          <a:prstGeom prst="rect">
            <a:avLst/>
          </a:prstGeom>
        </p:spPr>
        <p:txBody>
          <a:bodyPr wrap="square">
            <a:spAutoFit/>
          </a:bodyPr>
          <a:lstStyle/>
          <a:p>
            <a:pPr algn="just">
              <a:lnSpc>
                <a:spcPct val="150000"/>
              </a:lnSpc>
              <a:spcBef>
                <a:spcPts val="300"/>
              </a:spcBef>
              <a:spcAft>
                <a:spcPts val="3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Vì tam giác CBD vuông tại C nên ba điểm C, B, D thuộc đường tròn đường kính BD. Mà O là trung điểm của BD nên ba điểm C, B, D thuộc đường tròn (O).</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Do đó, 4 đỉnh của tứ giác ABCD cùng nằm trên một đường tròn có tâm là trung điểm O của BD.</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BCFF59A9-4973-1752-A6FE-7EF80B6C4526}"/>
              </a:ext>
            </a:extLst>
          </p:cNvPr>
          <p:cNvPicPr>
            <a:picLocks noChangeAspect="1"/>
          </p:cNvPicPr>
          <p:nvPr/>
        </p:nvPicPr>
        <p:blipFill>
          <a:blip r:embed="rId3"/>
          <a:srcRect/>
          <a:stretch/>
        </p:blipFill>
        <p:spPr>
          <a:xfrm>
            <a:off x="5669061" y="1583378"/>
            <a:ext cx="2542479" cy="1976744"/>
          </a:xfrm>
          <a:prstGeom prst="rect">
            <a:avLst/>
          </a:prstGeom>
        </p:spPr>
      </p:pic>
    </p:spTree>
    <p:extLst>
      <p:ext uri="{BB962C8B-B14F-4D97-AF65-F5344CB8AC3E}">
        <p14:creationId xmlns:p14="http://schemas.microsoft.com/office/powerpoint/2010/main" val="20423159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69"/>
        <p:cNvGrpSpPr/>
        <p:nvPr/>
      </p:nvGrpSpPr>
      <p:grpSpPr>
        <a:xfrm>
          <a:off x="0" y="0"/>
          <a:ext cx="0" cy="0"/>
          <a:chOff x="0" y="0"/>
          <a:chExt cx="0" cy="0"/>
        </a:xfrm>
      </p:grpSpPr>
      <p:sp>
        <p:nvSpPr>
          <p:cNvPr id="2" name="Rectangle 1">
            <a:extLst>
              <a:ext uri="{FF2B5EF4-FFF2-40B4-BE49-F238E27FC236}">
                <a16:creationId xmlns:a16="http://schemas.microsoft.com/office/drawing/2014/main" id="{8B9C4D3D-349C-BD48-1812-7FF07DFB0E33}"/>
              </a:ext>
            </a:extLst>
          </p:cNvPr>
          <p:cNvSpPr/>
          <p:nvPr/>
        </p:nvSpPr>
        <p:spPr>
          <a:xfrm>
            <a:off x="821342" y="449127"/>
            <a:ext cx="7664736" cy="1427635"/>
          </a:xfrm>
          <a:prstGeom prst="rect">
            <a:avLst/>
          </a:prstGeom>
        </p:spPr>
        <p:txBody>
          <a:bodyPr wrap="square">
            <a:spAutoFit/>
          </a:bodyPr>
          <a:lstStyle/>
          <a:p>
            <a:pPr marL="342900" indent="-342900" algn="just">
              <a:lnSpc>
                <a:spcPct val="150000"/>
              </a:lnSpc>
              <a:spcAft>
                <a:spcPts val="800"/>
              </a:spcAft>
              <a:buClr>
                <a:srgbClr val="C00000"/>
              </a:buClr>
              <a:buFont typeface="Wingdings" panose="05000000000000000000" pitchFamily="2" charset="2"/>
              <a:buChar char="q"/>
            </a:pPr>
            <a:r>
              <a:rPr lang="en-US" sz="2000" b="1" dirty="0">
                <a:solidFill>
                  <a:srgbClr val="C00000"/>
                </a:solidFill>
                <a:latin typeface="+mn-lt"/>
              </a:rPr>
              <a:t>HĐ2: </a:t>
            </a:r>
            <a:r>
              <a:rPr lang="pt-BR" sz="2000" dirty="0">
                <a:latin typeface="Arial" panose="020B0604020202020204" pitchFamily="34" charset="0"/>
                <a:ea typeface="Times New Roman" panose="02020603050405020304" pitchFamily="18" charset="0"/>
              </a:rPr>
              <a:t>Trên đường tròn (O), lấy các điểm A, B, C, D sao cho ABCD là tứ giác lồi (H.9.29). Các đường trung trực của các cạnh AB, BC, CD, DA có đồng quy hay không?</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377F4633-C1F5-298B-6F01-A74463ABC9CD}"/>
              </a:ext>
            </a:extLst>
          </p:cNvPr>
          <p:cNvPicPr>
            <a:picLocks noChangeAspect="1"/>
          </p:cNvPicPr>
          <p:nvPr/>
        </p:nvPicPr>
        <p:blipFill>
          <a:blip r:embed="rId3"/>
          <a:srcRect/>
          <a:stretch/>
        </p:blipFill>
        <p:spPr>
          <a:xfrm>
            <a:off x="6432912" y="1920862"/>
            <a:ext cx="1870577" cy="1925798"/>
          </a:xfrm>
          <a:prstGeom prst="rect">
            <a:avLst/>
          </a:prstGeom>
        </p:spPr>
      </p:pic>
      <p:sp>
        <p:nvSpPr>
          <p:cNvPr id="4" name="Rectangle 3">
            <a:extLst>
              <a:ext uri="{FF2B5EF4-FFF2-40B4-BE49-F238E27FC236}">
                <a16:creationId xmlns:a16="http://schemas.microsoft.com/office/drawing/2014/main" id="{F1C4AAAD-55E4-D6A7-FE9F-4249F0A5B016}"/>
              </a:ext>
            </a:extLst>
          </p:cNvPr>
          <p:cNvSpPr/>
          <p:nvPr/>
        </p:nvSpPr>
        <p:spPr>
          <a:xfrm>
            <a:off x="445277" y="2060064"/>
            <a:ext cx="75213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err="1">
                <a:ln>
                  <a:noFill/>
                </a:ln>
                <a:solidFill>
                  <a:srgbClr val="005696"/>
                </a:solidFill>
                <a:effectLst/>
                <a:uLnTx/>
                <a:uFillTx/>
                <a:latin typeface="Arial" panose="020B0604020202020204" pitchFamily="34" charset="0"/>
                <a:ea typeface="+mn-ea"/>
                <a:cs typeface="Arial"/>
                <a:sym typeface="Arial"/>
              </a:rPr>
              <a:t>Giải</a:t>
            </a:r>
            <a:r>
              <a:rPr kumimoji="0" lang="en-US" sz="2000" b="1" i="1" u="sng" strike="noStrike" kern="1200" cap="none" spc="0" normalizeH="0" baseline="0" noProof="0" dirty="0">
                <a:ln>
                  <a:noFill/>
                </a:ln>
                <a:solidFill>
                  <a:srgbClr val="005696"/>
                </a:solidFill>
                <a:effectLst/>
                <a:uLnTx/>
                <a:uFillTx/>
                <a:latin typeface="Arial" panose="020B0604020202020204" pitchFamily="34" charset="0"/>
                <a:ea typeface="+mn-ea"/>
                <a:cs typeface="Arial"/>
                <a:sym typeface="Arial"/>
              </a:rPr>
              <a:t>:</a:t>
            </a:r>
            <a:endParaRPr kumimoji="0" lang="en-US" sz="2000" b="1" i="1" u="sng" strike="noStrike" kern="1200" cap="none" spc="0" normalizeH="0" baseline="0" noProof="0" dirty="0">
              <a:ln>
                <a:noFill/>
              </a:ln>
              <a:solidFill>
                <a:srgbClr val="005696"/>
              </a:solidFill>
              <a:effectLst/>
              <a:uLnTx/>
              <a:uFillTx/>
              <a:latin typeface="Calibri"/>
              <a:ea typeface="+mn-ea"/>
              <a:cs typeface="Arial"/>
              <a:sym typeface="Arial"/>
            </a:endParaRPr>
          </a:p>
        </p:txBody>
      </p:sp>
      <p:sp>
        <p:nvSpPr>
          <p:cNvPr id="5" name="TextBox 4">
            <a:extLst>
              <a:ext uri="{FF2B5EF4-FFF2-40B4-BE49-F238E27FC236}">
                <a16:creationId xmlns:a16="http://schemas.microsoft.com/office/drawing/2014/main" id="{7253A85B-5C21-226C-5BF2-F5CA5ABC4701}"/>
              </a:ext>
            </a:extLst>
          </p:cNvPr>
          <p:cNvSpPr txBox="1"/>
          <p:nvPr/>
        </p:nvSpPr>
        <p:spPr>
          <a:xfrm>
            <a:off x="596109" y="2582611"/>
            <a:ext cx="6438102" cy="2114169"/>
          </a:xfrm>
          <a:prstGeom prst="rect">
            <a:avLst/>
          </a:prstGeom>
          <a:noFill/>
        </p:spPr>
        <p:txBody>
          <a:bodyPr wrap="square">
            <a:spAutoFit/>
          </a:bodyPr>
          <a:lstStyle/>
          <a:p>
            <a:pPr algn="just">
              <a:lnSpc>
                <a:spcPct val="150000"/>
              </a:lnSpc>
              <a:spcBef>
                <a:spcPts val="300"/>
              </a:spcBef>
              <a:spcAft>
                <a:spcPts val="3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Ta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 A, B, C, D </a:t>
            </a:r>
            <a:r>
              <a:rPr lang="en-US" sz="2000" dirty="0" err="1">
                <a:latin typeface="Arial" panose="020B0604020202020204" pitchFamily="34" charset="0"/>
                <a:ea typeface="Times New Roman" panose="02020603050405020304" pitchFamily="18" charset="0"/>
                <a:cs typeface="Times New Roman" panose="02020603050405020304" pitchFamily="18" charset="0"/>
              </a:rPr>
              <a:t>cùng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nằm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(O) </a:t>
            </a:r>
          </a:p>
          <a:p>
            <a:pPr algn="just">
              <a:lnSpc>
                <a:spcPct val="150000"/>
              </a:lnSpc>
              <a:spcBef>
                <a:spcPts val="300"/>
              </a:spcBef>
              <a:spcAft>
                <a:spcPts val="3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OA = OB = OC = OD.</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OA = OB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O </a:t>
            </a:r>
            <a:r>
              <a:rPr lang="en-US" sz="2000" dirty="0" err="1">
                <a:latin typeface="Arial" panose="020B0604020202020204" pitchFamily="34" charset="0"/>
                <a:ea typeface="Times New Roman" panose="02020603050405020304" pitchFamily="18" charset="0"/>
                <a:cs typeface="Times New Roman" panose="02020603050405020304" pitchFamily="18" charset="0"/>
              </a:rPr>
              <a:t>nằm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trung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trực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AB.</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OB = OC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O </a:t>
            </a:r>
            <a:r>
              <a:rPr lang="en-US" sz="2000" dirty="0" err="1">
                <a:latin typeface="Arial" panose="020B0604020202020204" pitchFamily="34" charset="0"/>
                <a:ea typeface="Times New Roman" panose="02020603050405020304" pitchFamily="18" charset="0"/>
                <a:cs typeface="Times New Roman" panose="02020603050405020304" pitchFamily="18" charset="0"/>
              </a:rPr>
              <a:t>nằm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trung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trực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BC.</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69">
          <a:extLst>
            <a:ext uri="{FF2B5EF4-FFF2-40B4-BE49-F238E27FC236}">
              <a16:creationId xmlns:a16="http://schemas.microsoft.com/office/drawing/2014/main" id="{B809E31E-DC89-8835-4038-BE31312F059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8326310-5B3C-626D-3434-091558150CC6}"/>
              </a:ext>
            </a:extLst>
          </p:cNvPr>
          <p:cNvSpPr/>
          <p:nvPr/>
        </p:nvSpPr>
        <p:spPr>
          <a:xfrm>
            <a:off x="821342" y="449127"/>
            <a:ext cx="7664736" cy="1427635"/>
          </a:xfrm>
          <a:prstGeom prst="rect">
            <a:avLst/>
          </a:prstGeom>
        </p:spPr>
        <p:txBody>
          <a:bodyPr wrap="square">
            <a:spAutoFit/>
          </a:bodyPr>
          <a:lstStyle/>
          <a:p>
            <a:pPr marL="342900" indent="-342900" algn="just">
              <a:lnSpc>
                <a:spcPct val="150000"/>
              </a:lnSpc>
              <a:spcAft>
                <a:spcPts val="800"/>
              </a:spcAft>
              <a:buClr>
                <a:srgbClr val="C00000"/>
              </a:buClr>
              <a:buFont typeface="Wingdings" panose="05000000000000000000" pitchFamily="2" charset="2"/>
              <a:buChar char="q"/>
            </a:pPr>
            <a:r>
              <a:rPr lang="en-US" sz="2000" b="1" dirty="0">
                <a:solidFill>
                  <a:srgbClr val="C00000"/>
                </a:solidFill>
                <a:latin typeface="+mn-lt"/>
              </a:rPr>
              <a:t>HĐ2: </a:t>
            </a:r>
            <a:r>
              <a:rPr lang="pt-BR" sz="2000" dirty="0">
                <a:latin typeface="Arial" panose="020B0604020202020204" pitchFamily="34" charset="0"/>
                <a:ea typeface="Times New Roman" panose="02020603050405020304" pitchFamily="18" charset="0"/>
              </a:rPr>
              <a:t>Trên đường tròn (O), lấy các điểm A, B, C, D sao cho ABCD là tứ giác lồi (H.9.29). Các đường trung trực của các cạnh AB, BC, CD, DA có đồng quy hay không?</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EFBBF79C-0AB9-E4F7-1D55-16503508FD51}"/>
              </a:ext>
            </a:extLst>
          </p:cNvPr>
          <p:cNvPicPr>
            <a:picLocks noChangeAspect="1"/>
          </p:cNvPicPr>
          <p:nvPr/>
        </p:nvPicPr>
        <p:blipFill>
          <a:blip r:embed="rId3"/>
          <a:srcRect/>
          <a:stretch/>
        </p:blipFill>
        <p:spPr>
          <a:xfrm>
            <a:off x="6615501" y="1701413"/>
            <a:ext cx="1870577" cy="1925798"/>
          </a:xfrm>
          <a:prstGeom prst="rect">
            <a:avLst/>
          </a:prstGeom>
        </p:spPr>
      </p:pic>
      <p:sp>
        <p:nvSpPr>
          <p:cNvPr id="4" name="Rectangle 3">
            <a:extLst>
              <a:ext uri="{FF2B5EF4-FFF2-40B4-BE49-F238E27FC236}">
                <a16:creationId xmlns:a16="http://schemas.microsoft.com/office/drawing/2014/main" id="{62ECCDAB-95AC-A305-7939-16749EDE718B}"/>
              </a:ext>
            </a:extLst>
          </p:cNvPr>
          <p:cNvSpPr/>
          <p:nvPr/>
        </p:nvSpPr>
        <p:spPr>
          <a:xfrm>
            <a:off x="445277" y="2060064"/>
            <a:ext cx="75213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dirty="0" err="1">
                <a:ln>
                  <a:noFill/>
                </a:ln>
                <a:solidFill>
                  <a:srgbClr val="005696"/>
                </a:solidFill>
                <a:effectLst/>
                <a:uLnTx/>
                <a:uFillTx/>
                <a:latin typeface="Arial" panose="020B0604020202020204" pitchFamily="34" charset="0"/>
                <a:ea typeface="+mn-ea"/>
                <a:cs typeface="Arial"/>
                <a:sym typeface="Arial"/>
              </a:rPr>
              <a:t>Giải</a:t>
            </a:r>
            <a:r>
              <a:rPr kumimoji="0" lang="en-US" sz="2000" b="1" i="1" u="sng" strike="noStrike" kern="1200" cap="none" spc="0" normalizeH="0" baseline="0" noProof="0" dirty="0">
                <a:ln>
                  <a:noFill/>
                </a:ln>
                <a:solidFill>
                  <a:srgbClr val="005696"/>
                </a:solidFill>
                <a:effectLst/>
                <a:uLnTx/>
                <a:uFillTx/>
                <a:latin typeface="Arial" panose="020B0604020202020204" pitchFamily="34" charset="0"/>
                <a:ea typeface="+mn-ea"/>
                <a:cs typeface="Arial"/>
                <a:sym typeface="Arial"/>
              </a:rPr>
              <a:t>:</a:t>
            </a:r>
            <a:endParaRPr kumimoji="0" lang="en-US" sz="2000" b="1" i="1" u="sng" strike="noStrike" kern="1200" cap="none" spc="0" normalizeH="0" baseline="0" noProof="0" dirty="0">
              <a:ln>
                <a:noFill/>
              </a:ln>
              <a:solidFill>
                <a:srgbClr val="005696"/>
              </a:solidFill>
              <a:effectLst/>
              <a:uLnTx/>
              <a:uFillTx/>
              <a:latin typeface="Calibri"/>
              <a:ea typeface="+mn-ea"/>
              <a:cs typeface="Arial"/>
              <a:sym typeface="Arial"/>
            </a:endParaRPr>
          </a:p>
        </p:txBody>
      </p:sp>
      <p:sp>
        <p:nvSpPr>
          <p:cNvPr id="5" name="TextBox 4">
            <a:extLst>
              <a:ext uri="{FF2B5EF4-FFF2-40B4-BE49-F238E27FC236}">
                <a16:creationId xmlns:a16="http://schemas.microsoft.com/office/drawing/2014/main" id="{1DB03291-28B3-7A4E-28D2-FB5BD2771C41}"/>
              </a:ext>
            </a:extLst>
          </p:cNvPr>
          <p:cNvSpPr txBox="1"/>
          <p:nvPr/>
        </p:nvSpPr>
        <p:spPr>
          <a:xfrm>
            <a:off x="445277" y="2847284"/>
            <a:ext cx="6438102" cy="1998752"/>
          </a:xfrm>
          <a:prstGeom prst="rect">
            <a:avLst/>
          </a:prstGeom>
          <a:noFill/>
        </p:spPr>
        <p:txBody>
          <a:bodyPr wrap="square">
            <a:spAutoFit/>
          </a:bodyPr>
          <a:lstStyle/>
          <a:p>
            <a:pPr algn="just">
              <a:lnSpc>
                <a:spcPct val="150000"/>
              </a:lnSpc>
              <a:spcBef>
                <a:spcPts val="300"/>
              </a:spcBef>
              <a:spcAft>
                <a:spcPts val="3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OC = OD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O </a:t>
            </a:r>
            <a:r>
              <a:rPr lang="en-US" sz="2000" dirty="0" err="1">
                <a:latin typeface="Arial" panose="020B0604020202020204" pitchFamily="34" charset="0"/>
                <a:ea typeface="Times New Roman" panose="02020603050405020304" pitchFamily="18" charset="0"/>
                <a:cs typeface="Times New Roman" panose="02020603050405020304" pitchFamily="18" charset="0"/>
              </a:rPr>
              <a:t>nằm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trung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trực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CD.</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OD = OA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O </a:t>
            </a:r>
            <a:r>
              <a:rPr lang="en-US" sz="2000" dirty="0" err="1">
                <a:latin typeface="Arial" panose="020B0604020202020204" pitchFamily="34" charset="0"/>
                <a:ea typeface="Times New Roman" panose="02020603050405020304" pitchFamily="18" charset="0"/>
                <a:cs typeface="Times New Roman" panose="02020603050405020304" pitchFamily="18" charset="0"/>
              </a:rPr>
              <a:t>nằm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trung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trực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dirty="0">
                <a:latin typeface="Arial" panose="020B0604020202020204" pitchFamily="34" charset="0"/>
                <a:ea typeface="Times New Roman" panose="02020603050405020304" pitchFamily="18" charset="0"/>
                <a:cs typeface="Times New Roman" panose="02020603050405020304" pitchFamily="18" charset="0"/>
              </a:rPr>
              <a:t> DA.</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2000" dirty="0" err="1">
                <a:latin typeface="Arial" panose="020B0604020202020204" pitchFamily="34" charset="0"/>
                <a:ea typeface="Times New Roman" panose="02020603050405020304" pitchFamily="18" charset="0"/>
              </a:rPr>
              <a:t>Vậy</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trung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trực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của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cạnh</a:t>
            </a:r>
            <a:r>
              <a:rPr lang="en-US" sz="2000" dirty="0">
                <a:latin typeface="Arial" panose="020B0604020202020204" pitchFamily="34" charset="0"/>
                <a:ea typeface="Times New Roman" panose="02020603050405020304" pitchFamily="18" charset="0"/>
              </a:rPr>
              <a:t> AB, BC, CD, DA </a:t>
            </a:r>
            <a:r>
              <a:rPr lang="en-US" sz="2000" dirty="0" err="1">
                <a:latin typeface="Arial" panose="020B0604020202020204" pitchFamily="34" charset="0"/>
                <a:ea typeface="Times New Roman" panose="02020603050405020304" pitchFamily="18" charset="0"/>
              </a:rPr>
              <a:t>có</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đồng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quy</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tại</a:t>
            </a:r>
            <a:r>
              <a:rPr lang="en-US" sz="2000" dirty="0">
                <a:latin typeface="Arial" panose="020B0604020202020204" pitchFamily="34" charset="0"/>
                <a:ea typeface="Times New Roman" panose="02020603050405020304" pitchFamily="18" charset="0"/>
              </a:rPr>
              <a:t> O.</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57659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Addition and Subtraction with Multi-digit Numbers - Mathematics - 4th Grade by Slidesgo">
  <a:themeElements>
    <a:clrScheme name="Simple Light">
      <a:dk1>
        <a:srgbClr val="070185"/>
      </a:dk1>
      <a:lt1>
        <a:srgbClr val="BFDBF7"/>
      </a:lt1>
      <a:dk2>
        <a:srgbClr val="512299"/>
      </a:dk2>
      <a:lt2>
        <a:srgbClr val="181015"/>
      </a:lt2>
      <a:accent1>
        <a:srgbClr val="FFFFFF"/>
      </a:accent1>
      <a:accent2>
        <a:srgbClr val="E719C2"/>
      </a:accent2>
      <a:accent3>
        <a:srgbClr val="E797D0"/>
      </a:accent3>
      <a:accent4>
        <a:srgbClr val="AA6FCF"/>
      </a:accent4>
      <a:accent5>
        <a:srgbClr val="FFCA38"/>
      </a:accent5>
      <a:accent6>
        <a:srgbClr val="F4FF5C"/>
      </a:accent6>
      <a:hlink>
        <a:srgbClr val="07018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841</Words>
  <Application>Microsoft Office PowerPoint</Application>
  <PresentationFormat>On-screen Show (16:9)</PresentationFormat>
  <Paragraphs>61</Paragraphs>
  <Slides>17</Slides>
  <Notes>15</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17</vt:i4>
      </vt:variant>
    </vt:vector>
  </HeadingPairs>
  <TitlesOfParts>
    <vt:vector size="33" baseType="lpstr">
      <vt:lpstr>Wingdings</vt:lpstr>
      <vt:lpstr>Maven Pro ExtraBold</vt:lpstr>
      <vt:lpstr>Calibri</vt:lpstr>
      <vt:lpstr>Figtree Light</vt:lpstr>
      <vt:lpstr>Nunito Light</vt:lpstr>
      <vt:lpstr>Calibri Light</vt:lpstr>
      <vt:lpstr>Times New Roman</vt:lpstr>
      <vt:lpstr>Franklin Gothic Book</vt:lpstr>
      <vt:lpstr>Cambria Math</vt:lpstr>
      <vt:lpstr>Anaheim</vt:lpstr>
      <vt:lpstr>DM Sans</vt:lpstr>
      <vt:lpstr>Maven Pro SemiBold</vt:lpstr>
      <vt:lpstr>Arial</vt:lpstr>
      <vt:lpstr>Figtree</vt:lpstr>
      <vt:lpstr>Addition and Subtraction with Multi-digit Numbers - Mathematics - 4th Grade by Slidesgo</vt:lpstr>
      <vt:lpstr>1_Office Theme</vt:lpstr>
      <vt:lpstr>PowerPoint Presentation</vt:lpstr>
      <vt:lpstr>KHỞI ĐỘNG</vt:lpstr>
      <vt:lpstr>PowerPoint Presentation</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cp:lastModifiedBy>Office</cp:lastModifiedBy>
  <cp:revision>3</cp:revision>
  <dcterms:modified xsi:type="dcterms:W3CDTF">2025-03-03T10:48:56Z</dcterms:modified>
</cp:coreProperties>
</file>