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33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33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34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1ACB-6979-4290-867F-F29AD7D71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16762-7D8D-820C-1F19-0192257A6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D5A7-12B2-EAD5-B880-4BFCEACB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6C4-6754-9D30-1EDC-BEEC9977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9AF0-17C2-7BB6-CEB8-6D1B4C3D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3242-15D3-BE8F-F9EC-7D3DEE52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29737-1FF0-0448-AC5E-ED0D9489E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57DB-27CC-2C43-8B8E-0F86B253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417C5-A4FA-E825-9C55-D777DD1A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91FFC-02F0-F1EB-87F9-08FD814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A4712-BC71-4B45-8312-957A56A6C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B4162-E506-CBF4-FDF8-68BBB649D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598F8-C9F9-4707-EBC0-7A8AF1B8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4068-3D53-370C-036A-6149295E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07B4C-0E52-F71E-957C-71F2BFA6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10667" y="276167"/>
            <a:ext cx="10704000" cy="5249600"/>
            <a:chOff x="308000" y="207125"/>
            <a:chExt cx="8028000" cy="393720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422811" y="322150"/>
              <a:ext cx="7798164" cy="3707100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60433" y="850533"/>
            <a:ext cx="4747200" cy="32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60433" y="4045961"/>
            <a:ext cx="3372800" cy="9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477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260785" y="276169"/>
            <a:ext cx="11662008" cy="6324193"/>
            <a:chOff x="308000" y="207125"/>
            <a:chExt cx="8028000" cy="3937200"/>
          </a:xfrm>
        </p:grpSpPr>
        <p:sp>
          <p:nvSpPr>
            <p:cNvPr id="23" name="Google Shape;23;p4"/>
            <p:cNvSpPr/>
            <p:nvPr/>
          </p:nvSpPr>
          <p:spPr>
            <a:xfrm flipH="1">
              <a:off x="422811" y="320908"/>
              <a:ext cx="7798164" cy="3712136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98619" y="593368"/>
            <a:ext cx="1100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621001"/>
            <a:ext cx="102720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5037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786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260785" y="276169"/>
            <a:ext cx="11662008" cy="6324193"/>
            <a:chOff x="308000" y="207125"/>
            <a:chExt cx="8028000" cy="3937200"/>
          </a:xfrm>
        </p:grpSpPr>
        <p:sp>
          <p:nvSpPr>
            <p:cNvPr id="124" name="Google Shape;124;p19"/>
            <p:cNvSpPr/>
            <p:nvPr/>
          </p:nvSpPr>
          <p:spPr>
            <a:xfrm flipH="1">
              <a:off x="422811" y="320908"/>
              <a:ext cx="7798164" cy="3712136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5761163" y="3974433"/>
            <a:ext cx="3520000" cy="1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1145767" y="3974433"/>
            <a:ext cx="3520000" cy="1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1145767" y="3401900"/>
            <a:ext cx="35200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4"/>
          </p:nvPr>
        </p:nvSpPr>
        <p:spPr>
          <a:xfrm>
            <a:off x="5761191" y="3401900"/>
            <a:ext cx="35200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062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0"/>
          <p:cNvGrpSpPr/>
          <p:nvPr/>
        </p:nvGrpSpPr>
        <p:grpSpPr>
          <a:xfrm>
            <a:off x="260785" y="276169"/>
            <a:ext cx="11662008" cy="6324193"/>
            <a:chOff x="308000" y="207125"/>
            <a:chExt cx="8028000" cy="3937200"/>
          </a:xfrm>
        </p:grpSpPr>
        <p:sp>
          <p:nvSpPr>
            <p:cNvPr id="133" name="Google Shape;133;p20"/>
            <p:cNvSpPr/>
            <p:nvPr/>
          </p:nvSpPr>
          <p:spPr>
            <a:xfrm flipH="1">
              <a:off x="422811" y="320908"/>
              <a:ext cx="7798164" cy="3712136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6043171" y="2338267"/>
            <a:ext cx="4338800" cy="2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1010933" y="2338267"/>
            <a:ext cx="4338800" cy="2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7045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4"/>
          <p:cNvGrpSpPr/>
          <p:nvPr/>
        </p:nvGrpSpPr>
        <p:grpSpPr>
          <a:xfrm>
            <a:off x="260785" y="276169"/>
            <a:ext cx="11662008" cy="6324193"/>
            <a:chOff x="308000" y="207125"/>
            <a:chExt cx="8028000" cy="3937200"/>
          </a:xfrm>
        </p:grpSpPr>
        <p:sp>
          <p:nvSpPr>
            <p:cNvPr id="171" name="Google Shape;171;p24"/>
            <p:cNvSpPr/>
            <p:nvPr/>
          </p:nvSpPr>
          <p:spPr>
            <a:xfrm flipH="1">
              <a:off x="422811" y="320908"/>
              <a:ext cx="7798164" cy="3712136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1127803" y="265309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2"/>
          </p:nvPr>
        </p:nvSpPr>
        <p:spPr>
          <a:xfrm>
            <a:off x="4421633" y="265309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3"/>
          </p:nvPr>
        </p:nvSpPr>
        <p:spPr>
          <a:xfrm>
            <a:off x="1127803" y="461902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4"/>
          </p:nvPr>
        </p:nvSpPr>
        <p:spPr>
          <a:xfrm>
            <a:off x="4421633" y="461902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5"/>
          </p:nvPr>
        </p:nvSpPr>
        <p:spPr>
          <a:xfrm>
            <a:off x="7715464" y="265309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6"/>
          </p:nvPr>
        </p:nvSpPr>
        <p:spPr>
          <a:xfrm>
            <a:off x="7715464" y="461902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7"/>
          </p:nvPr>
        </p:nvSpPr>
        <p:spPr>
          <a:xfrm>
            <a:off x="1129003" y="2097896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8"/>
          </p:nvPr>
        </p:nvSpPr>
        <p:spPr>
          <a:xfrm>
            <a:off x="4422833" y="2097896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9"/>
          </p:nvPr>
        </p:nvSpPr>
        <p:spPr>
          <a:xfrm>
            <a:off x="7716664" y="2097896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13"/>
          </p:nvPr>
        </p:nvSpPr>
        <p:spPr>
          <a:xfrm>
            <a:off x="1129003" y="4063787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14"/>
          </p:nvPr>
        </p:nvSpPr>
        <p:spPr>
          <a:xfrm>
            <a:off x="4422833" y="4063787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15"/>
          </p:nvPr>
        </p:nvSpPr>
        <p:spPr>
          <a:xfrm>
            <a:off x="7716664" y="4063787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53961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8"/>
          <p:cNvGrpSpPr/>
          <p:nvPr/>
        </p:nvGrpSpPr>
        <p:grpSpPr>
          <a:xfrm>
            <a:off x="260785" y="276169"/>
            <a:ext cx="11662008" cy="6324193"/>
            <a:chOff x="308000" y="207125"/>
            <a:chExt cx="8028000" cy="3937200"/>
          </a:xfrm>
        </p:grpSpPr>
        <p:sp>
          <p:nvSpPr>
            <p:cNvPr id="209" name="Google Shape;209;p28"/>
            <p:cNvSpPr/>
            <p:nvPr/>
          </p:nvSpPr>
          <p:spPr>
            <a:xfrm flipH="1">
              <a:off x="422811" y="320908"/>
              <a:ext cx="7798164" cy="3712136"/>
            </a:xfrm>
            <a:custGeom>
              <a:avLst/>
              <a:gdLst/>
              <a:ahLst/>
              <a:cxnLst/>
              <a:rect l="l" t="t" r="r" b="b"/>
              <a:pathLst>
                <a:path w="5039201" h="2014728" extrusionOk="0">
                  <a:moveTo>
                    <a:pt x="0" y="0"/>
                  </a:moveTo>
                  <a:lnTo>
                    <a:pt x="5039202" y="0"/>
                  </a:lnTo>
                  <a:lnTo>
                    <a:pt x="5039202" y="2014728"/>
                  </a:lnTo>
                  <a:lnTo>
                    <a:pt x="0" y="20147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08000" y="207125"/>
              <a:ext cx="8028000" cy="3937200"/>
            </a:xfrm>
            <a:prstGeom prst="frame">
              <a:avLst>
                <a:gd name="adj1" fmla="val 2905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</p:grpSp>
      <p:grpSp>
        <p:nvGrpSpPr>
          <p:cNvPr id="211" name="Google Shape;211;p28"/>
          <p:cNvGrpSpPr/>
          <p:nvPr/>
        </p:nvGrpSpPr>
        <p:grpSpPr>
          <a:xfrm>
            <a:off x="9481023" y="550881"/>
            <a:ext cx="2649600" cy="1070121"/>
            <a:chOff x="2216467" y="1596860"/>
            <a:chExt cx="1987200" cy="802591"/>
          </a:xfrm>
        </p:grpSpPr>
        <p:sp>
          <p:nvSpPr>
            <p:cNvPr id="212" name="Google Shape;212;p28"/>
            <p:cNvSpPr/>
            <p:nvPr/>
          </p:nvSpPr>
          <p:spPr>
            <a:xfrm>
              <a:off x="2772346" y="1596860"/>
              <a:ext cx="1431321" cy="802591"/>
            </a:xfrm>
            <a:custGeom>
              <a:avLst/>
              <a:gdLst/>
              <a:ahLst/>
              <a:cxnLst/>
              <a:rect l="l" t="t" r="r" b="b"/>
              <a:pathLst>
                <a:path w="1431321" h="802591" extrusionOk="0">
                  <a:moveTo>
                    <a:pt x="1431322" y="775912"/>
                  </a:moveTo>
                  <a:cubicBezTo>
                    <a:pt x="1151668" y="874401"/>
                    <a:pt x="706850" y="691140"/>
                    <a:pt x="549973" y="375481"/>
                  </a:cubicBezTo>
                  <a:cubicBezTo>
                    <a:pt x="450056" y="174504"/>
                    <a:pt x="503111" y="-1137"/>
                    <a:pt x="634555" y="6"/>
                  </a:cubicBezTo>
                  <a:cubicBezTo>
                    <a:pt x="732663" y="863"/>
                    <a:pt x="841438" y="131641"/>
                    <a:pt x="677132" y="241750"/>
                  </a:cubicBezTo>
                  <a:cubicBezTo>
                    <a:pt x="477203" y="375767"/>
                    <a:pt x="153924" y="372243"/>
                    <a:pt x="0" y="3216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28"/>
            <p:cNvGrpSpPr/>
            <p:nvPr/>
          </p:nvGrpSpPr>
          <p:grpSpPr>
            <a:xfrm>
              <a:off x="2216467" y="1642491"/>
              <a:ext cx="598074" cy="415385"/>
              <a:chOff x="2216467" y="1642491"/>
              <a:chExt cx="598074" cy="415385"/>
            </a:xfrm>
          </p:grpSpPr>
          <p:sp>
            <p:nvSpPr>
              <p:cNvPr id="214" name="Google Shape;214;p28"/>
              <p:cNvSpPr/>
              <p:nvPr/>
            </p:nvSpPr>
            <p:spPr>
              <a:xfrm>
                <a:off x="2216467" y="1642491"/>
                <a:ext cx="591502" cy="319087"/>
              </a:xfrm>
              <a:custGeom>
                <a:avLst/>
                <a:gdLst/>
                <a:ahLst/>
                <a:cxnLst/>
                <a:rect l="l" t="t" r="r" b="b"/>
                <a:pathLst>
                  <a:path w="591502" h="319087" extrusionOk="0">
                    <a:moveTo>
                      <a:pt x="379952" y="319088"/>
                    </a:moveTo>
                    <a:lnTo>
                      <a:pt x="441674" y="243554"/>
                    </a:lnTo>
                    <a:lnTo>
                      <a:pt x="591502" y="299942"/>
                    </a:lnTo>
                    <a:lnTo>
                      <a:pt x="515017" y="160782"/>
                    </a:lnTo>
                    <a:lnTo>
                      <a:pt x="0" y="0"/>
                    </a:lnTo>
                    <a:lnTo>
                      <a:pt x="379952" y="319088"/>
                    </a:lnTo>
                    <a:close/>
                  </a:path>
                </a:pathLst>
              </a:custGeom>
              <a:solidFill>
                <a:srgbClr val="EA9B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8"/>
              <p:cNvSpPr/>
              <p:nvPr/>
            </p:nvSpPr>
            <p:spPr>
              <a:xfrm>
                <a:off x="2216467" y="1642491"/>
                <a:ext cx="591502" cy="319087"/>
              </a:xfrm>
              <a:custGeom>
                <a:avLst/>
                <a:gdLst/>
                <a:ahLst/>
                <a:cxnLst/>
                <a:rect l="l" t="t" r="r" b="b"/>
                <a:pathLst>
                  <a:path w="591502" h="319087" extrusionOk="0">
                    <a:moveTo>
                      <a:pt x="379952" y="319088"/>
                    </a:moveTo>
                    <a:lnTo>
                      <a:pt x="441674" y="243554"/>
                    </a:lnTo>
                    <a:lnTo>
                      <a:pt x="591502" y="299942"/>
                    </a:lnTo>
                    <a:lnTo>
                      <a:pt x="515017" y="160782"/>
                    </a:lnTo>
                    <a:lnTo>
                      <a:pt x="0" y="0"/>
                    </a:lnTo>
                    <a:lnTo>
                      <a:pt x="379952" y="3190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2216467" y="1642491"/>
                <a:ext cx="598074" cy="160781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160781" extrusionOk="0">
                    <a:moveTo>
                      <a:pt x="0" y="0"/>
                    </a:moveTo>
                    <a:lnTo>
                      <a:pt x="598075" y="34290"/>
                    </a:lnTo>
                    <a:lnTo>
                      <a:pt x="515017" y="160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2216467" y="1642491"/>
                <a:ext cx="441674" cy="415385"/>
              </a:xfrm>
              <a:custGeom>
                <a:avLst/>
                <a:gdLst/>
                <a:ahLst/>
                <a:cxnLst/>
                <a:rect l="l" t="t" r="r" b="b"/>
                <a:pathLst>
                  <a:path w="441674" h="415385" extrusionOk="0">
                    <a:moveTo>
                      <a:pt x="0" y="0"/>
                    </a:moveTo>
                    <a:lnTo>
                      <a:pt x="441674" y="243554"/>
                    </a:lnTo>
                    <a:lnTo>
                      <a:pt x="398431" y="415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2300573" y="1730121"/>
                <a:ext cx="314324" cy="327755"/>
              </a:xfrm>
              <a:custGeom>
                <a:avLst/>
                <a:gdLst/>
                <a:ahLst/>
                <a:cxnLst/>
                <a:rect l="l" t="t" r="r" b="b"/>
                <a:pathLst>
                  <a:path w="314324" h="327755" extrusionOk="0">
                    <a:moveTo>
                      <a:pt x="0" y="0"/>
                    </a:moveTo>
                    <a:lnTo>
                      <a:pt x="314325" y="32775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9" name="Google Shape;219;p28"/>
          <p:cNvGrpSpPr/>
          <p:nvPr/>
        </p:nvGrpSpPr>
        <p:grpSpPr>
          <a:xfrm>
            <a:off x="9846201" y="5287306"/>
            <a:ext cx="2284423" cy="2149815"/>
            <a:chOff x="7747729" y="2346198"/>
            <a:chExt cx="1180052" cy="1110518"/>
          </a:xfrm>
        </p:grpSpPr>
        <p:sp>
          <p:nvSpPr>
            <p:cNvPr id="220" name="Google Shape;220;p28"/>
            <p:cNvSpPr/>
            <p:nvPr/>
          </p:nvSpPr>
          <p:spPr>
            <a:xfrm>
              <a:off x="7747729" y="2375534"/>
              <a:ext cx="1180052" cy="1081182"/>
            </a:xfrm>
            <a:custGeom>
              <a:avLst/>
              <a:gdLst/>
              <a:ahLst/>
              <a:cxnLst/>
              <a:rect l="l" t="t" r="r" b="b"/>
              <a:pathLst>
                <a:path w="1180052" h="1081182" extrusionOk="0">
                  <a:moveTo>
                    <a:pt x="0" y="604171"/>
                  </a:moveTo>
                  <a:lnTo>
                    <a:pt x="3048" y="635984"/>
                  </a:lnTo>
                  <a:cubicBezTo>
                    <a:pt x="136493" y="817721"/>
                    <a:pt x="295752" y="1081183"/>
                    <a:pt x="295752" y="1081183"/>
                  </a:cubicBezTo>
                  <a:lnTo>
                    <a:pt x="719233" y="840772"/>
                  </a:lnTo>
                  <a:cubicBezTo>
                    <a:pt x="760762" y="862298"/>
                    <a:pt x="865347" y="784955"/>
                    <a:pt x="850392" y="750665"/>
                  </a:cubicBezTo>
                  <a:lnTo>
                    <a:pt x="1180052" y="485394"/>
                  </a:lnTo>
                  <a:cubicBezTo>
                    <a:pt x="1180052" y="485394"/>
                    <a:pt x="1005840" y="285464"/>
                    <a:pt x="871443" y="5906"/>
                  </a:cubicBezTo>
                  <a:lnTo>
                    <a:pt x="845725" y="0"/>
                  </a:lnTo>
                  <a:lnTo>
                    <a:pt x="536353" y="444818"/>
                  </a:lnTo>
                  <a:lnTo>
                    <a:pt x="0" y="6041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747729" y="2375630"/>
              <a:ext cx="1147857" cy="1052798"/>
            </a:xfrm>
            <a:custGeom>
              <a:avLst/>
              <a:gdLst/>
              <a:ahLst/>
              <a:cxnLst/>
              <a:rect l="l" t="t" r="r" b="b"/>
              <a:pathLst>
                <a:path w="1147857" h="1052798" extrusionOk="0">
                  <a:moveTo>
                    <a:pt x="0" y="604076"/>
                  </a:moveTo>
                  <a:cubicBezTo>
                    <a:pt x="104585" y="716375"/>
                    <a:pt x="299181" y="1052798"/>
                    <a:pt x="299181" y="1052798"/>
                  </a:cubicBezTo>
                  <a:lnTo>
                    <a:pt x="720853" y="820674"/>
                  </a:lnTo>
                  <a:cubicBezTo>
                    <a:pt x="745237" y="845630"/>
                    <a:pt x="849440" y="767334"/>
                    <a:pt x="830675" y="744284"/>
                  </a:cubicBezTo>
                  <a:lnTo>
                    <a:pt x="1147858" y="482155"/>
                  </a:lnTo>
                  <a:cubicBezTo>
                    <a:pt x="1004602" y="323755"/>
                    <a:pt x="845725" y="0"/>
                    <a:pt x="845725" y="0"/>
                  </a:cubicBezTo>
                  <a:cubicBezTo>
                    <a:pt x="747522" y="34576"/>
                    <a:pt x="497587" y="369856"/>
                    <a:pt x="497587" y="369856"/>
                  </a:cubicBezTo>
                  <a:cubicBezTo>
                    <a:pt x="497587" y="369856"/>
                    <a:pt x="172784" y="428149"/>
                    <a:pt x="95" y="604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776019" y="2378106"/>
              <a:ext cx="1076801" cy="1021079"/>
            </a:xfrm>
            <a:custGeom>
              <a:avLst/>
              <a:gdLst/>
              <a:ahLst/>
              <a:cxnLst/>
              <a:rect l="l" t="t" r="r" b="b"/>
              <a:pathLst>
                <a:path w="1076801" h="1021079" extrusionOk="0">
                  <a:moveTo>
                    <a:pt x="17336" y="533781"/>
                  </a:moveTo>
                  <a:cubicBezTo>
                    <a:pt x="18859" y="562166"/>
                    <a:pt x="0" y="594646"/>
                    <a:pt x="0" y="594646"/>
                  </a:cubicBezTo>
                  <a:cubicBezTo>
                    <a:pt x="124777" y="731234"/>
                    <a:pt x="285179" y="1021080"/>
                    <a:pt x="285179" y="1021080"/>
                  </a:cubicBezTo>
                  <a:cubicBezTo>
                    <a:pt x="285179" y="1021080"/>
                    <a:pt x="548068" y="832390"/>
                    <a:pt x="741426" y="778193"/>
                  </a:cubicBezTo>
                  <a:cubicBezTo>
                    <a:pt x="857059" y="638270"/>
                    <a:pt x="1076801" y="467392"/>
                    <a:pt x="1076801" y="467392"/>
                  </a:cubicBezTo>
                  <a:cubicBezTo>
                    <a:pt x="930878" y="271748"/>
                    <a:pt x="809530" y="13907"/>
                    <a:pt x="809530" y="13907"/>
                  </a:cubicBezTo>
                  <a:lnTo>
                    <a:pt x="753999" y="0"/>
                  </a:lnTo>
                  <a:lnTo>
                    <a:pt x="460248" y="329565"/>
                  </a:lnTo>
                  <a:lnTo>
                    <a:pt x="17240" y="5337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772780" y="2682752"/>
              <a:ext cx="724186" cy="668523"/>
            </a:xfrm>
            <a:custGeom>
              <a:avLst/>
              <a:gdLst/>
              <a:ahLst/>
              <a:cxnLst/>
              <a:rect l="l" t="t" r="r" b="b"/>
              <a:pathLst>
                <a:path w="724186" h="668523" extrusionOk="0">
                  <a:moveTo>
                    <a:pt x="448056" y="154"/>
                  </a:moveTo>
                  <a:lnTo>
                    <a:pt x="724186" y="440781"/>
                  </a:lnTo>
                  <a:cubicBezTo>
                    <a:pt x="444722" y="491930"/>
                    <a:pt x="313944" y="668523"/>
                    <a:pt x="313944" y="668523"/>
                  </a:cubicBezTo>
                  <a:cubicBezTo>
                    <a:pt x="199263" y="451639"/>
                    <a:pt x="0" y="227421"/>
                    <a:pt x="0" y="227421"/>
                  </a:cubicBezTo>
                  <a:cubicBezTo>
                    <a:pt x="137446" y="-13943"/>
                    <a:pt x="448056" y="154"/>
                    <a:pt x="448056" y="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8220837" y="2346198"/>
              <a:ext cx="579215" cy="777335"/>
            </a:xfrm>
            <a:custGeom>
              <a:avLst/>
              <a:gdLst/>
              <a:ahLst/>
              <a:cxnLst/>
              <a:rect l="l" t="t" r="r" b="b"/>
              <a:pathLst>
                <a:path w="579215" h="777335" extrusionOk="0">
                  <a:moveTo>
                    <a:pt x="0" y="336709"/>
                  </a:moveTo>
                  <a:lnTo>
                    <a:pt x="276130" y="777335"/>
                  </a:lnTo>
                  <a:cubicBezTo>
                    <a:pt x="387953" y="532733"/>
                    <a:pt x="579215" y="474821"/>
                    <a:pt x="579215" y="474821"/>
                  </a:cubicBezTo>
                  <a:cubicBezTo>
                    <a:pt x="434054" y="277082"/>
                    <a:pt x="319183" y="0"/>
                    <a:pt x="319183" y="0"/>
                  </a:cubicBezTo>
                  <a:cubicBezTo>
                    <a:pt x="42005" y="18478"/>
                    <a:pt x="0" y="336709"/>
                    <a:pt x="0" y="3367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8228837" y="2693955"/>
              <a:ext cx="258032" cy="413575"/>
            </a:xfrm>
            <a:custGeom>
              <a:avLst/>
              <a:gdLst/>
              <a:ahLst/>
              <a:cxnLst/>
              <a:rect l="l" t="t" r="r" b="b"/>
              <a:pathLst>
                <a:path w="258032" h="413575" extrusionOk="0">
                  <a:moveTo>
                    <a:pt x="0" y="0"/>
                  </a:moveTo>
                  <a:cubicBezTo>
                    <a:pt x="157258" y="278797"/>
                    <a:pt x="258033" y="413575"/>
                    <a:pt x="258033" y="413575"/>
                  </a:cubicBezTo>
                </a:path>
              </a:pathLst>
            </a:custGeom>
            <a:noFill/>
            <a:ln w="9525" cap="rnd" cmpd="sng">
              <a:solidFill>
                <a:srgbClr val="000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8124538" y="3172967"/>
              <a:ext cx="310706" cy="169735"/>
            </a:xfrm>
            <a:custGeom>
              <a:avLst/>
              <a:gdLst/>
              <a:ahLst/>
              <a:cxnLst/>
              <a:rect l="l" t="t" r="r" b="b"/>
              <a:pathLst>
                <a:path w="310706" h="169735" extrusionOk="0">
                  <a:moveTo>
                    <a:pt x="0" y="169736"/>
                  </a:moveTo>
                  <a:cubicBezTo>
                    <a:pt x="95155" y="99250"/>
                    <a:pt x="200025" y="42005"/>
                    <a:pt x="31070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8543925" y="2884741"/>
              <a:ext cx="220122" cy="225456"/>
            </a:xfrm>
            <a:custGeom>
              <a:avLst/>
              <a:gdLst/>
              <a:ahLst/>
              <a:cxnLst/>
              <a:rect l="l" t="t" r="r" b="b"/>
              <a:pathLst>
                <a:path w="220122" h="225456" extrusionOk="0">
                  <a:moveTo>
                    <a:pt x="0" y="225457"/>
                  </a:moveTo>
                  <a:cubicBezTo>
                    <a:pt x="61055" y="139541"/>
                    <a:pt x="135636" y="63151"/>
                    <a:pt x="22012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8583358" y="2882836"/>
              <a:ext cx="132873" cy="156591"/>
            </a:xfrm>
            <a:custGeom>
              <a:avLst/>
              <a:gdLst/>
              <a:ahLst/>
              <a:cxnLst/>
              <a:rect l="l" t="t" r="r" b="b"/>
              <a:pathLst>
                <a:path w="132873" h="156591" extrusionOk="0">
                  <a:moveTo>
                    <a:pt x="132874" y="0"/>
                  </a:moveTo>
                  <a:cubicBezTo>
                    <a:pt x="79724" y="43720"/>
                    <a:pt x="34480" y="97060"/>
                    <a:pt x="0" y="156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8168735" y="3183254"/>
              <a:ext cx="192024" cy="108489"/>
            </a:xfrm>
            <a:custGeom>
              <a:avLst/>
              <a:gdLst/>
              <a:ahLst/>
              <a:cxnLst/>
              <a:rect l="l" t="t" r="r" b="b"/>
              <a:pathLst>
                <a:path w="192024" h="108489" extrusionOk="0">
                  <a:moveTo>
                    <a:pt x="0" y="108490"/>
                  </a:moveTo>
                  <a:cubicBezTo>
                    <a:pt x="56007" y="60293"/>
                    <a:pt x="123063" y="26479"/>
                    <a:pt x="19202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811738" y="2985516"/>
              <a:ext cx="178593" cy="271081"/>
            </a:xfrm>
            <a:custGeom>
              <a:avLst/>
              <a:gdLst/>
              <a:ahLst/>
              <a:cxnLst/>
              <a:rect l="l" t="t" r="r" b="b"/>
              <a:pathLst>
                <a:path w="178593" h="271081" extrusionOk="0">
                  <a:moveTo>
                    <a:pt x="0" y="0"/>
                  </a:moveTo>
                  <a:cubicBezTo>
                    <a:pt x="65817" y="86011"/>
                    <a:pt x="125635" y="176593"/>
                    <a:pt x="178594" y="271081"/>
                  </a:cubicBezTo>
                </a:path>
              </a:pathLst>
            </a:custGeom>
            <a:noFill/>
            <a:ln w="9525" cap="rnd" cmpd="sng">
              <a:solidFill>
                <a:srgbClr val="000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74412" y="2721959"/>
              <a:ext cx="332326" cy="164020"/>
            </a:xfrm>
            <a:custGeom>
              <a:avLst/>
              <a:gdLst/>
              <a:ahLst/>
              <a:cxnLst/>
              <a:rect l="l" t="t" r="r" b="b"/>
              <a:pathLst>
                <a:path w="332326" h="164020" extrusionOk="0">
                  <a:moveTo>
                    <a:pt x="332327" y="0"/>
                  </a:moveTo>
                  <a:cubicBezTo>
                    <a:pt x="204692" y="2096"/>
                    <a:pt x="79248" y="64008"/>
                    <a:pt x="0" y="16402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7911464" y="2811399"/>
              <a:ext cx="326993" cy="169830"/>
            </a:xfrm>
            <a:custGeom>
              <a:avLst/>
              <a:gdLst/>
              <a:ahLst/>
              <a:cxnLst/>
              <a:rect l="l" t="t" r="r" b="b"/>
              <a:pathLst>
                <a:path w="326993" h="169830" extrusionOk="0">
                  <a:moveTo>
                    <a:pt x="0" y="169831"/>
                  </a:moveTo>
                  <a:cubicBezTo>
                    <a:pt x="84106" y="76676"/>
                    <a:pt x="202406" y="15240"/>
                    <a:pt x="32699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7965090" y="2861405"/>
              <a:ext cx="301085" cy="178022"/>
            </a:xfrm>
            <a:custGeom>
              <a:avLst/>
              <a:gdLst/>
              <a:ahLst/>
              <a:cxnLst/>
              <a:rect l="l" t="t" r="r" b="b"/>
              <a:pathLst>
                <a:path w="301085" h="178022" extrusionOk="0">
                  <a:moveTo>
                    <a:pt x="301086" y="0"/>
                  </a:moveTo>
                  <a:cubicBezTo>
                    <a:pt x="185452" y="26098"/>
                    <a:pt x="78581" y="89344"/>
                    <a:pt x="0" y="1780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8003571" y="2926841"/>
              <a:ext cx="300894" cy="178784"/>
            </a:xfrm>
            <a:custGeom>
              <a:avLst/>
              <a:gdLst/>
              <a:ahLst/>
              <a:cxnLst/>
              <a:rect l="l" t="t" r="r" b="b"/>
              <a:pathLst>
                <a:path w="300894" h="178784" extrusionOk="0">
                  <a:moveTo>
                    <a:pt x="0" y="178784"/>
                  </a:moveTo>
                  <a:cubicBezTo>
                    <a:pt x="82582" y="94488"/>
                    <a:pt x="187357" y="32195"/>
                    <a:pt x="30089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8068817" y="2991897"/>
              <a:ext cx="281368" cy="162115"/>
            </a:xfrm>
            <a:custGeom>
              <a:avLst/>
              <a:gdLst/>
              <a:ahLst/>
              <a:cxnLst/>
              <a:rect l="l" t="t" r="r" b="b"/>
              <a:pathLst>
                <a:path w="281368" h="162115" extrusionOk="0">
                  <a:moveTo>
                    <a:pt x="281368" y="0"/>
                  </a:moveTo>
                  <a:cubicBezTo>
                    <a:pt x="230314" y="19621"/>
                    <a:pt x="179165" y="39243"/>
                    <a:pt x="130778" y="64675"/>
                  </a:cubicBezTo>
                  <a:cubicBezTo>
                    <a:pt x="82391" y="90107"/>
                    <a:pt x="36576" y="121539"/>
                    <a:pt x="0" y="1621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8097107" y="3066669"/>
              <a:ext cx="287845" cy="157829"/>
            </a:xfrm>
            <a:custGeom>
              <a:avLst/>
              <a:gdLst/>
              <a:ahLst/>
              <a:cxnLst/>
              <a:rect l="l" t="t" r="r" b="b"/>
              <a:pathLst>
                <a:path w="287845" h="157829" extrusionOk="0">
                  <a:moveTo>
                    <a:pt x="0" y="157829"/>
                  </a:moveTo>
                  <a:cubicBezTo>
                    <a:pt x="80963" y="82582"/>
                    <a:pt x="180880" y="27813"/>
                    <a:pt x="28784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8476011" y="2789586"/>
              <a:ext cx="200977" cy="202977"/>
            </a:xfrm>
            <a:custGeom>
              <a:avLst/>
              <a:gdLst/>
              <a:ahLst/>
              <a:cxnLst/>
              <a:rect l="l" t="t" r="r" b="b"/>
              <a:pathLst>
                <a:path w="200977" h="202977" extrusionOk="0">
                  <a:moveTo>
                    <a:pt x="0" y="202978"/>
                  </a:moveTo>
                  <a:cubicBezTo>
                    <a:pt x="27051" y="162973"/>
                    <a:pt x="54197" y="122873"/>
                    <a:pt x="86583" y="87058"/>
                  </a:cubicBezTo>
                  <a:cubicBezTo>
                    <a:pt x="118967" y="51245"/>
                    <a:pt x="156877" y="19621"/>
                    <a:pt x="200977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8416575" y="2679191"/>
              <a:ext cx="228219" cy="257651"/>
            </a:xfrm>
            <a:custGeom>
              <a:avLst/>
              <a:gdLst/>
              <a:ahLst/>
              <a:cxnLst/>
              <a:rect l="l" t="t" r="r" b="b"/>
              <a:pathLst>
                <a:path w="228219" h="257651" extrusionOk="0">
                  <a:moveTo>
                    <a:pt x="0" y="257651"/>
                  </a:moveTo>
                  <a:cubicBezTo>
                    <a:pt x="46577" y="150686"/>
                    <a:pt x="127635" y="59150"/>
                    <a:pt x="228219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8379999" y="2595753"/>
              <a:ext cx="227647" cy="247840"/>
            </a:xfrm>
            <a:custGeom>
              <a:avLst/>
              <a:gdLst/>
              <a:ahLst/>
              <a:cxnLst/>
              <a:rect l="l" t="t" r="r" b="b"/>
              <a:pathLst>
                <a:path w="227647" h="247840" extrusionOk="0">
                  <a:moveTo>
                    <a:pt x="0" y="247840"/>
                  </a:moveTo>
                  <a:cubicBezTo>
                    <a:pt x="43815" y="142018"/>
                    <a:pt x="125921" y="52578"/>
                    <a:pt x="22764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8324183" y="2543937"/>
              <a:ext cx="228123" cy="232505"/>
            </a:xfrm>
            <a:custGeom>
              <a:avLst/>
              <a:gdLst/>
              <a:ahLst/>
              <a:cxnLst/>
              <a:rect l="l" t="t" r="r" b="b"/>
              <a:pathLst>
                <a:path w="228123" h="232505" extrusionOk="0">
                  <a:moveTo>
                    <a:pt x="0" y="232505"/>
                  </a:moveTo>
                  <a:cubicBezTo>
                    <a:pt x="43910" y="130492"/>
                    <a:pt x="126968" y="45815"/>
                    <a:pt x="22812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8283701" y="2434304"/>
              <a:ext cx="206121" cy="251459"/>
            </a:xfrm>
            <a:custGeom>
              <a:avLst/>
              <a:gdLst/>
              <a:ahLst/>
              <a:cxnLst/>
              <a:rect l="l" t="t" r="r" b="b"/>
              <a:pathLst>
                <a:path w="206121" h="251459" extrusionOk="0">
                  <a:moveTo>
                    <a:pt x="0" y="251460"/>
                  </a:moveTo>
                  <a:cubicBezTo>
                    <a:pt x="8287" y="225838"/>
                    <a:pt x="18479" y="200787"/>
                    <a:pt x="30289" y="176593"/>
                  </a:cubicBezTo>
                  <a:cubicBezTo>
                    <a:pt x="49054" y="138398"/>
                    <a:pt x="72200" y="102108"/>
                    <a:pt x="101441" y="71152"/>
                  </a:cubicBezTo>
                  <a:cubicBezTo>
                    <a:pt x="130683" y="40195"/>
                    <a:pt x="166211" y="14764"/>
                    <a:pt x="20612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8232171" y="2544508"/>
              <a:ext cx="189166" cy="246602"/>
            </a:xfrm>
            <a:custGeom>
              <a:avLst/>
              <a:gdLst/>
              <a:ahLst/>
              <a:cxnLst/>
              <a:rect l="l" t="t" r="r" b="b"/>
              <a:pathLst>
                <a:path w="189166" h="246602" extrusionOk="0">
                  <a:moveTo>
                    <a:pt x="32385" y="95"/>
                  </a:moveTo>
                  <a:cubicBezTo>
                    <a:pt x="14954" y="21146"/>
                    <a:pt x="189166" y="187642"/>
                    <a:pt x="189166" y="187642"/>
                  </a:cubicBezTo>
                  <a:lnTo>
                    <a:pt x="150590" y="206121"/>
                  </a:lnTo>
                  <a:lnTo>
                    <a:pt x="146209" y="246602"/>
                  </a:lnTo>
                  <a:cubicBezTo>
                    <a:pt x="146209" y="246602"/>
                    <a:pt x="7811" y="107156"/>
                    <a:pt x="0" y="76962"/>
                  </a:cubicBezTo>
                  <a:cubicBezTo>
                    <a:pt x="5048" y="21241"/>
                    <a:pt x="32480" y="0"/>
                    <a:pt x="3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8793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09A5-C002-06F0-B87B-70F83941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3958-B1D8-B6C4-D814-D470047C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54CB0-E89C-9F64-995A-30E8BF79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7DE5-426B-B60F-254D-78FCED33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65FE-4ABB-4CD5-057A-9FF8BAEE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4D2A-A79B-F9FA-F60B-E640855D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1F286-6746-02D5-1F99-4D1267D8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179B-C6E1-5834-C441-FBEFCC49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CC50-8441-1888-B08B-4F12F26D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34D6D-584A-D930-26DB-672FF917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8FF8-7565-CE6B-9E3E-A457C30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2A18-13A2-6277-76D4-389ECD93A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94E25-146D-67FB-E007-61252BE4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37517-32A7-41E6-F80A-E5208781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BA3E2-0231-05E3-488B-51851D14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C178D-CFCE-80A9-D942-569ABF87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12E7-181E-FB14-39D3-D21DAB2F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7A68-3227-F85C-8768-8D29AD80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D91EB-05A4-5E0F-C993-40657F40E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68EB2-9FA3-6FFB-B766-48DED12FB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2BC07-2E15-FD0B-B636-4E0B7725C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77714-1027-A7A0-DE39-ACB1E2E4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7A49C-80ED-2AD0-288E-2FA9DDC6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25D53-36CC-FB3B-EBA9-59D95975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ACC8-2DF0-C25E-39F5-80E0EF83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D29D6-6938-384A-1494-AE5B4F29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E309B-F751-4FE7-F943-D89478B8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D02A4-BF21-3B8B-3712-0742472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70F7A-B740-1E17-F8F6-E6335631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7C71-CD77-1837-C457-822EC261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7359-04F7-5E0E-2FF5-4BCF5E30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176E-DD4A-9144-CE27-AA1D25BA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FA52-60A4-A745-97AE-0DF8108A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FD177-B826-56A8-B196-4DB4DD1D1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9F3B4-3F2A-7A8F-9A05-7751FCCF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8803E-18CE-14EB-C6E9-3B2A4330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FFA2E-1651-F18F-73AA-771BE1FB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FAD1-3F2A-0ACE-38DE-36C2F6E9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50368-4B71-1753-0F3E-0C55100C0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632A1-DFE2-7276-8307-91EE913A8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C6780-02AB-418C-C7F5-7F603AF4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8463F-7E29-D1E3-D8CD-38668BDB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76128-E8AC-59A4-1B0F-9447CD8F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0E915-8E06-7AA7-25E2-96F5D42E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AC335-CC3C-1E9A-B016-A6405A74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FDCE-0BFE-3E29-DFAC-131FC0DAD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9130B2-2D09-45DA-B46A-224A72DF4A7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067E3-E310-E323-D7A5-5B72CB73C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BD29-D73F-293B-44C6-3A8F988EC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CF6F-6B82-43C8-AA8C-A320EC05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1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nest"/>
              <a:buNone/>
              <a:defRPr sz="31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624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5011087-6726-705E-C5A4-CB97D2852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D838A53-D228-0522-A10D-FFAB4F1E0A5A}"/>
              </a:ext>
            </a:extLst>
          </p:cNvPr>
          <p:cNvSpPr/>
          <p:nvPr/>
        </p:nvSpPr>
        <p:spPr>
          <a:xfrm>
            <a:off x="1887166" y="5029200"/>
            <a:ext cx="1215957" cy="11770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FA8FEF3-F32B-ABD7-025F-DAF9966E6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4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E97B0C8-D965-738E-B5B2-42A197636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7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CEEE716-4DFF-698C-09C6-F85BB2E55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729119E-D3CE-433E-B9E5-9FDF143E8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8"/>
            <a:ext cx="9974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Link xem và tải:</a:t>
            </a:r>
          </a:p>
          <a:p>
            <a:pPr defTabSz="914377"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2"/>
              </a:rPr>
              <a:t>https://tailieugiaovien.edu.vn/subject_lesson/toan-9/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9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endParaRPr lang="en-US" sz="1600"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5357243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" y="187746"/>
            <a:ext cx="11193227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5231"/>
            <a:ext cx="7809723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01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6472797-3B67-0173-FCFA-028F7F551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2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0761CCB-0F37-B285-9BCF-1D9FA417C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F24603D-7444-47F0-AB65-F08F72CFA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2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667E5F8-EF87-186D-3568-9044EF784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36F9601-9E42-93A3-AF58-8122E22AA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AFC8E49-EACD-A182-DC3C-D6B58B090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8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610806E-861D-30A3-601B-42CCDF482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8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FC72883-20CF-7ECF-7FD4-7D9F8CCCC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D6DEDDD-6E56-A00D-FC82-883172E97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85F949E-DB7D-F502-365D-94E1B9689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4955F0A-EC8C-36E9-6C9C-964DA912C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518E0D9-304B-9A9A-2285-0720DF9DF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3497B67-6A2E-6F27-D485-E3D1CE4E2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6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051B560-F860-84F4-7EE7-71B9A8CA3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0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9A4BECC-B85B-A9E3-8A6A-6E0BA6DDE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8"/>
            <a:ext cx="9974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Link xem và tải:</a:t>
            </a:r>
          </a:p>
          <a:p>
            <a:pPr defTabSz="914377"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2"/>
              </a:rPr>
              <a:t>https://tailieugiaovien.edu.vn/subject_lesson/toan-9/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9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endParaRPr lang="en-US" sz="1600"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5357243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" y="187746"/>
            <a:ext cx="11193227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5231"/>
            <a:ext cx="7809723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69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756678-434C-9EB5-BF94-86B5ED802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3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1E5B02E-641B-17D4-25B9-06996F6A6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234BC42-C3D5-9A05-7240-F1D964A5C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43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BF8D805-80FC-4239-3170-60DD40394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95BD9CB-8046-D199-2788-A5947F63C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9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0A2EED3-CAFD-07E4-3DC8-0715F75B7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0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72327E7-B760-AE63-E857-542844CD6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8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7997A3A-3332-AD64-6639-FBAC6E1F6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2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03A2380-EEFD-36C6-1928-99CB974A6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0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38CCD0A-7112-E2CE-21D7-22248C055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8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76D6CAB-A0BB-1EFC-307E-8895EABF9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7EE3E49-05A9-7077-4814-40EC26B3F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1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449D411-C172-D7EA-0D33-F1BB6C8EB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D498283-789F-EBF4-756F-B9D2B3C11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0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4031876-228E-B108-97C7-DE1865DB2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0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85EAF4C-A41F-EB6A-9B45-DF3735CF5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8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8"/>
            <a:ext cx="9974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Link xem và tải:</a:t>
            </a:r>
          </a:p>
          <a:p>
            <a:pPr defTabSz="914377"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2"/>
              </a:rPr>
              <a:t>https://tailieugiaovien.edu.vn/subject_lesson/toan-9/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9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endParaRPr lang="en-US" sz="1600"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5357243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" y="187746"/>
            <a:ext cx="11193227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5231"/>
            <a:ext cx="7809723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1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139B390-A20B-558F-9783-F41C4E65E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6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8"/>
            <a:ext cx="9974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Link xem và tải:</a:t>
            </a:r>
          </a:p>
          <a:p>
            <a:pPr defTabSz="914377">
              <a:defRPr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2"/>
              </a:rPr>
              <a:t>https://tailieugiaovien.edu.vn/subject_lesson/toan-9/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9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endParaRPr lang="en-US" sz="1600"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5357243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" y="187746"/>
            <a:ext cx="11193227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5231"/>
            <a:ext cx="7809723" cy="14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A463407-19CB-1F01-023F-0A1531715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FA32604-BC19-AC14-DA9F-5444E3DA8E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3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996B0B4-8A0F-D866-10F4-B299DA116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xponential functions and logarithms - Math - 9th Grade by Slidesgo">
  <a:themeElements>
    <a:clrScheme name="Simple Light">
      <a:dk1>
        <a:srgbClr val="000E39"/>
      </a:dk1>
      <a:lt1>
        <a:srgbClr val="F3F3F3"/>
      </a:lt1>
      <a:dk2>
        <a:srgbClr val="B3D2EE"/>
      </a:dk2>
      <a:lt2>
        <a:srgbClr val="FEDD79"/>
      </a:lt2>
      <a:accent1>
        <a:srgbClr val="FBC75A"/>
      </a:accent1>
      <a:accent2>
        <a:srgbClr val="D73F28"/>
      </a:accent2>
      <a:accent3>
        <a:srgbClr val="00B15F"/>
      </a:accent3>
      <a:accent4>
        <a:srgbClr val="5F64C1"/>
      </a:accent4>
      <a:accent5>
        <a:srgbClr val="2A2D99"/>
      </a:accent5>
      <a:accent6>
        <a:srgbClr val="FFFFFF"/>
      </a:accent6>
      <a:hlink>
        <a:srgbClr val="000E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Widescreen</PresentationFormat>
  <Paragraphs>12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Commissioner</vt:lpstr>
      <vt:lpstr>DM Sans</vt:lpstr>
      <vt:lpstr>Nunito Light</vt:lpstr>
      <vt:lpstr>Onest</vt:lpstr>
      <vt:lpstr>Questrial</vt:lpstr>
      <vt:lpstr>Times New Roman</vt:lpstr>
      <vt:lpstr>Office Theme</vt:lpstr>
      <vt:lpstr>Exponential functions and logarithms - Math - 9th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1</cp:revision>
  <dcterms:created xsi:type="dcterms:W3CDTF">2026-02-05T12:45:00Z</dcterms:created>
  <dcterms:modified xsi:type="dcterms:W3CDTF">2026-02-05T12:46:34Z</dcterms:modified>
</cp:coreProperties>
</file>