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50"/>
  </p:notesMasterIdLst>
  <p:sldIdLst>
    <p:sldId id="257" r:id="rId2"/>
    <p:sldId id="312" r:id="rId3"/>
    <p:sldId id="311" r:id="rId4"/>
    <p:sldId id="261" r:id="rId5"/>
    <p:sldId id="370" r:id="rId6"/>
    <p:sldId id="371" r:id="rId7"/>
    <p:sldId id="326" r:id="rId8"/>
    <p:sldId id="313" r:id="rId9"/>
    <p:sldId id="372" r:id="rId10"/>
    <p:sldId id="266" r:id="rId11"/>
    <p:sldId id="331" r:id="rId12"/>
    <p:sldId id="267" r:id="rId13"/>
    <p:sldId id="268" r:id="rId14"/>
    <p:sldId id="269" r:id="rId15"/>
    <p:sldId id="270" r:id="rId16"/>
    <p:sldId id="271" r:id="rId17"/>
    <p:sldId id="272" r:id="rId18"/>
    <p:sldId id="373"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374"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75" r:id="rId49"/>
  </p:sldIdLst>
  <p:sldSz cx="9144000" cy="5143500" type="screen16x9"/>
  <p:notesSz cx="6858000" cy="9144000"/>
  <p:embeddedFontLst>
    <p:embeddedFont>
      <p:font typeface="Cambria Math" panose="02040503050406030204" pitchFamily="18" charset="0"/>
      <p:regular r:id="rId51"/>
    </p:embeddedFont>
    <p:embeddedFont>
      <p:font typeface="Commissioner" panose="020B0604020202020204" charset="0"/>
      <p:regular r:id="rId52"/>
      <p:bold r:id="rId53"/>
    </p:embeddedFont>
    <p:embeddedFont>
      <p:font typeface="DM Sans" pitchFamily="2" charset="0"/>
      <p:regular r:id="rId54"/>
      <p:bold r:id="rId55"/>
      <p:italic r:id="rId56"/>
      <p:boldItalic r:id="rId57"/>
    </p:embeddedFont>
    <p:embeddedFont>
      <p:font typeface="Exo 2 Black" panose="020B0604020202020204" charset="0"/>
      <p:bold r:id="rId58"/>
      <p:boldItalic r:id="rId59"/>
    </p:embeddedFont>
    <p:embeddedFont>
      <p:font typeface="Nunito Light" pitchFamily="2" charset="0"/>
      <p:regular r:id="rId60"/>
      <p:italic r:id="rId61"/>
    </p:embeddedFont>
    <p:embeddedFont>
      <p:font typeface="Onest" panose="020B0604020202020204" charset="0"/>
      <p:regular r:id="rId62"/>
      <p:bold r:id="rId63"/>
    </p:embeddedFont>
    <p:embeddedFont>
      <p:font typeface="Questrial" pitchFamily="2"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BEDEB"/>
    <a:srgbClr val="F3EE1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CA6380-CE6D-482C-971F-E189271564ED}">
  <a:tblStyle styleId="{C1CA6380-CE6D-482C-971F-E189271564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0799CF-650A-4416-A229-C2F0AAD06F2A}"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3160" autoAdjust="0"/>
  </p:normalViewPr>
  <p:slideViewPr>
    <p:cSldViewPr snapToGrid="0">
      <p:cViewPr varScale="1">
        <p:scale>
          <a:sx n="103" d="100"/>
          <a:sy n="103" d="100"/>
        </p:scale>
        <p:origin x="29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6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98196373a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98196373ad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49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a:extLst>
            <a:ext uri="{FF2B5EF4-FFF2-40B4-BE49-F238E27FC236}">
              <a16:creationId xmlns:a16="http://schemas.microsoft.com/office/drawing/2014/main" id="{68329E9B-11C0-9CAC-F75D-37AC7EB29629}"/>
            </a:ext>
          </a:extLst>
        </p:cNvPr>
        <p:cNvGrpSpPr/>
        <p:nvPr/>
      </p:nvGrpSpPr>
      <p:grpSpPr>
        <a:xfrm>
          <a:off x="0" y="0"/>
          <a:ext cx="0" cy="0"/>
          <a:chOff x="0" y="0"/>
          <a:chExt cx="0" cy="0"/>
        </a:xfrm>
      </p:grpSpPr>
      <p:sp>
        <p:nvSpPr>
          <p:cNvPr id="716" name="Google Shape;716;g14072739ea5_12_0:notes">
            <a:extLst>
              <a:ext uri="{FF2B5EF4-FFF2-40B4-BE49-F238E27FC236}">
                <a16:creationId xmlns:a16="http://schemas.microsoft.com/office/drawing/2014/main" id="{E2A55779-3596-7750-CADA-4FEC7E87BE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4072739ea5_12_0:notes">
            <a:extLst>
              <a:ext uri="{FF2B5EF4-FFF2-40B4-BE49-F238E27FC236}">
                <a16:creationId xmlns:a16="http://schemas.microsoft.com/office/drawing/2014/main" id="{8230A15A-DA5F-97D2-C772-44942F6AB7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05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a:extLst>
            <a:ext uri="{FF2B5EF4-FFF2-40B4-BE49-F238E27FC236}">
              <a16:creationId xmlns:a16="http://schemas.microsoft.com/office/drawing/2014/main" id="{893D4429-AECD-ACE2-64A5-BDA40A3C1785}"/>
            </a:ext>
          </a:extLst>
        </p:cNvPr>
        <p:cNvGrpSpPr/>
        <p:nvPr/>
      </p:nvGrpSpPr>
      <p:grpSpPr>
        <a:xfrm>
          <a:off x="0" y="0"/>
          <a:ext cx="0" cy="0"/>
          <a:chOff x="0" y="0"/>
          <a:chExt cx="0" cy="0"/>
        </a:xfrm>
      </p:grpSpPr>
      <p:sp>
        <p:nvSpPr>
          <p:cNvPr id="716" name="Google Shape;716;g14072739ea5_12_0:notes">
            <a:extLst>
              <a:ext uri="{FF2B5EF4-FFF2-40B4-BE49-F238E27FC236}">
                <a16:creationId xmlns:a16="http://schemas.microsoft.com/office/drawing/2014/main" id="{8D801DBA-5C5B-49AE-CB10-C64B2BCF21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4072739ea5_12_0:notes">
            <a:extLst>
              <a:ext uri="{FF2B5EF4-FFF2-40B4-BE49-F238E27FC236}">
                <a16:creationId xmlns:a16="http://schemas.microsoft.com/office/drawing/2014/main" id="{D6996332-8F38-D3FB-E491-00768E3FFE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78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585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08000" y="207125"/>
            <a:ext cx="8028000" cy="3937200"/>
            <a:chOff x="308000" y="207125"/>
            <a:chExt cx="8028000" cy="3937200"/>
          </a:xfrm>
        </p:grpSpPr>
        <p:sp>
          <p:nvSpPr>
            <p:cNvPr id="10" name="Google Shape;10;p2"/>
            <p:cNvSpPr/>
            <p:nvPr/>
          </p:nvSpPr>
          <p:spPr>
            <a:xfrm flipH="1">
              <a:off x="422811" y="322150"/>
              <a:ext cx="7798164" cy="3707100"/>
            </a:xfrm>
            <a:custGeom>
              <a:avLst/>
              <a:gdLst/>
              <a:ahLst/>
              <a:cxnLst/>
              <a:rect l="l" t="t" r="r" b="b"/>
              <a:pathLst>
                <a:path w="5039201" h="2014728" extrusionOk="0">
                  <a:moveTo>
                    <a:pt x="0" y="0"/>
                  </a:moveTo>
                  <a:lnTo>
                    <a:pt x="5039202" y="0"/>
                  </a:lnTo>
                  <a:lnTo>
                    <a:pt x="5039202" y="2014728"/>
                  </a:lnTo>
                  <a:lnTo>
                    <a:pt x="0" y="201472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308000" y="207125"/>
              <a:ext cx="8028000" cy="3937200"/>
            </a:xfrm>
            <a:prstGeom prst="frame">
              <a:avLst>
                <a:gd name="adj1" fmla="val 290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mmissioner"/>
                <a:ea typeface="Commissioner"/>
                <a:cs typeface="Commissioner"/>
                <a:sym typeface="Commissioner"/>
              </a:endParaRPr>
            </a:p>
          </p:txBody>
        </p:sp>
      </p:grpSp>
      <p:sp>
        <p:nvSpPr>
          <p:cNvPr id="12" name="Google Shape;12;p2"/>
          <p:cNvSpPr txBox="1">
            <a:spLocks noGrp="1"/>
          </p:cNvSpPr>
          <p:nvPr>
            <p:ph type="ctrTitle"/>
          </p:nvPr>
        </p:nvSpPr>
        <p:spPr>
          <a:xfrm>
            <a:off x="795325" y="637900"/>
            <a:ext cx="3560400" cy="24093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3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795325" y="3034471"/>
            <a:ext cx="2529600" cy="713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grpSp>
        <p:nvGrpSpPr>
          <p:cNvPr id="22" name="Google Shape;22;p4"/>
          <p:cNvGrpSpPr/>
          <p:nvPr/>
        </p:nvGrpSpPr>
        <p:grpSpPr>
          <a:xfrm>
            <a:off x="195589" y="207126"/>
            <a:ext cx="8746506" cy="4743145"/>
            <a:chOff x="308000" y="207125"/>
            <a:chExt cx="8028000" cy="3937200"/>
          </a:xfrm>
        </p:grpSpPr>
        <p:sp>
          <p:nvSpPr>
            <p:cNvPr id="23" name="Google Shape;23;p4"/>
            <p:cNvSpPr/>
            <p:nvPr/>
          </p:nvSpPr>
          <p:spPr>
            <a:xfrm flipH="1">
              <a:off x="422811" y="320908"/>
              <a:ext cx="7798164" cy="3712136"/>
            </a:xfrm>
            <a:custGeom>
              <a:avLst/>
              <a:gdLst/>
              <a:ahLst/>
              <a:cxnLst/>
              <a:rect l="l" t="t" r="r" b="b"/>
              <a:pathLst>
                <a:path w="5039201" h="2014728" extrusionOk="0">
                  <a:moveTo>
                    <a:pt x="0" y="0"/>
                  </a:moveTo>
                  <a:lnTo>
                    <a:pt x="5039202" y="0"/>
                  </a:lnTo>
                  <a:lnTo>
                    <a:pt x="5039202" y="2014728"/>
                  </a:lnTo>
                  <a:lnTo>
                    <a:pt x="0" y="201472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4"/>
            <p:cNvSpPr/>
            <p:nvPr/>
          </p:nvSpPr>
          <p:spPr>
            <a:xfrm>
              <a:off x="308000" y="207125"/>
              <a:ext cx="8028000" cy="3937200"/>
            </a:xfrm>
            <a:prstGeom prst="frame">
              <a:avLst>
                <a:gd name="adj1" fmla="val 290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mmissioner"/>
                <a:ea typeface="Commissioner"/>
                <a:cs typeface="Commissioner"/>
                <a:sym typeface="Commissioner"/>
              </a:endParaRPr>
            </a:p>
          </p:txBody>
        </p:sp>
      </p:grpSp>
      <p:sp>
        <p:nvSpPr>
          <p:cNvPr id="25" name="Google Shape;25;p4"/>
          <p:cNvSpPr txBox="1">
            <a:spLocks noGrp="1"/>
          </p:cNvSpPr>
          <p:nvPr>
            <p:ph type="title"/>
          </p:nvPr>
        </p:nvSpPr>
        <p:spPr>
          <a:xfrm>
            <a:off x="748964" y="445026"/>
            <a:ext cx="8253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6" name="Google Shape;26;p4"/>
          <p:cNvSpPr txBox="1">
            <a:spLocks noGrp="1"/>
          </p:cNvSpPr>
          <p:nvPr>
            <p:ph type="body" idx="1"/>
          </p:nvPr>
        </p:nvSpPr>
        <p:spPr>
          <a:xfrm>
            <a:off x="720000" y="1215751"/>
            <a:ext cx="7704000" cy="36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2"/>
        <p:cNvGrpSpPr/>
        <p:nvPr/>
      </p:nvGrpSpPr>
      <p:grpSpPr>
        <a:xfrm>
          <a:off x="0" y="0"/>
          <a:ext cx="0" cy="0"/>
          <a:chOff x="0" y="0"/>
          <a:chExt cx="0" cy="0"/>
        </a:xfrm>
      </p:grpSpPr>
      <p:grpSp>
        <p:nvGrpSpPr>
          <p:cNvPr id="123" name="Google Shape;123;p19"/>
          <p:cNvGrpSpPr/>
          <p:nvPr/>
        </p:nvGrpSpPr>
        <p:grpSpPr>
          <a:xfrm>
            <a:off x="195589" y="207126"/>
            <a:ext cx="8746506" cy="4743145"/>
            <a:chOff x="308000" y="207125"/>
            <a:chExt cx="8028000" cy="3937200"/>
          </a:xfrm>
        </p:grpSpPr>
        <p:sp>
          <p:nvSpPr>
            <p:cNvPr id="124" name="Google Shape;124;p19"/>
            <p:cNvSpPr/>
            <p:nvPr/>
          </p:nvSpPr>
          <p:spPr>
            <a:xfrm flipH="1">
              <a:off x="422811" y="320908"/>
              <a:ext cx="7798164" cy="3712136"/>
            </a:xfrm>
            <a:custGeom>
              <a:avLst/>
              <a:gdLst/>
              <a:ahLst/>
              <a:cxnLst/>
              <a:rect l="l" t="t" r="r" b="b"/>
              <a:pathLst>
                <a:path w="5039201" h="2014728" extrusionOk="0">
                  <a:moveTo>
                    <a:pt x="0" y="0"/>
                  </a:moveTo>
                  <a:lnTo>
                    <a:pt x="5039202" y="0"/>
                  </a:lnTo>
                  <a:lnTo>
                    <a:pt x="5039202" y="2014728"/>
                  </a:lnTo>
                  <a:lnTo>
                    <a:pt x="0" y="201472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9"/>
            <p:cNvSpPr/>
            <p:nvPr/>
          </p:nvSpPr>
          <p:spPr>
            <a:xfrm>
              <a:off x="308000" y="207125"/>
              <a:ext cx="8028000" cy="3937200"/>
            </a:xfrm>
            <a:prstGeom prst="frame">
              <a:avLst>
                <a:gd name="adj1" fmla="val 290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mmissioner"/>
                <a:ea typeface="Commissioner"/>
                <a:cs typeface="Commissioner"/>
                <a:sym typeface="Commissioner"/>
              </a:endParaRPr>
            </a:p>
          </p:txBody>
        </p:sp>
      </p:grpSp>
      <p:sp>
        <p:nvSpPr>
          <p:cNvPr id="126" name="Google Shape;126;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27" name="Google Shape;127;p19"/>
          <p:cNvSpPr txBox="1">
            <a:spLocks noGrp="1"/>
          </p:cNvSpPr>
          <p:nvPr>
            <p:ph type="subTitle" idx="1"/>
          </p:nvPr>
        </p:nvSpPr>
        <p:spPr>
          <a:xfrm>
            <a:off x="4320872" y="2980825"/>
            <a:ext cx="26400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9"/>
          <p:cNvSpPr txBox="1">
            <a:spLocks noGrp="1"/>
          </p:cNvSpPr>
          <p:nvPr>
            <p:ph type="subTitle" idx="2"/>
          </p:nvPr>
        </p:nvSpPr>
        <p:spPr>
          <a:xfrm>
            <a:off x="859325" y="2980825"/>
            <a:ext cx="26400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9"/>
          <p:cNvSpPr txBox="1">
            <a:spLocks noGrp="1"/>
          </p:cNvSpPr>
          <p:nvPr>
            <p:ph type="subTitle" idx="3"/>
          </p:nvPr>
        </p:nvSpPr>
        <p:spPr>
          <a:xfrm>
            <a:off x="859325" y="2551425"/>
            <a:ext cx="2640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30" name="Google Shape;130;p19"/>
          <p:cNvSpPr txBox="1">
            <a:spLocks noGrp="1"/>
          </p:cNvSpPr>
          <p:nvPr>
            <p:ph type="subTitle" idx="4"/>
          </p:nvPr>
        </p:nvSpPr>
        <p:spPr>
          <a:xfrm>
            <a:off x="4320893" y="2551425"/>
            <a:ext cx="26400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1"/>
        <p:cNvGrpSpPr/>
        <p:nvPr/>
      </p:nvGrpSpPr>
      <p:grpSpPr>
        <a:xfrm>
          <a:off x="0" y="0"/>
          <a:ext cx="0" cy="0"/>
          <a:chOff x="0" y="0"/>
          <a:chExt cx="0" cy="0"/>
        </a:xfrm>
      </p:grpSpPr>
      <p:grpSp>
        <p:nvGrpSpPr>
          <p:cNvPr id="132" name="Google Shape;132;p20"/>
          <p:cNvGrpSpPr/>
          <p:nvPr/>
        </p:nvGrpSpPr>
        <p:grpSpPr>
          <a:xfrm>
            <a:off x="195589" y="207126"/>
            <a:ext cx="8746506" cy="4743145"/>
            <a:chOff x="308000" y="207125"/>
            <a:chExt cx="8028000" cy="3937200"/>
          </a:xfrm>
        </p:grpSpPr>
        <p:sp>
          <p:nvSpPr>
            <p:cNvPr id="133" name="Google Shape;133;p20"/>
            <p:cNvSpPr/>
            <p:nvPr/>
          </p:nvSpPr>
          <p:spPr>
            <a:xfrm flipH="1">
              <a:off x="422811" y="320908"/>
              <a:ext cx="7798164" cy="3712136"/>
            </a:xfrm>
            <a:custGeom>
              <a:avLst/>
              <a:gdLst/>
              <a:ahLst/>
              <a:cxnLst/>
              <a:rect l="l" t="t" r="r" b="b"/>
              <a:pathLst>
                <a:path w="5039201" h="2014728" extrusionOk="0">
                  <a:moveTo>
                    <a:pt x="0" y="0"/>
                  </a:moveTo>
                  <a:lnTo>
                    <a:pt x="5039202" y="0"/>
                  </a:lnTo>
                  <a:lnTo>
                    <a:pt x="5039202" y="2014728"/>
                  </a:lnTo>
                  <a:lnTo>
                    <a:pt x="0" y="201472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0"/>
            <p:cNvSpPr/>
            <p:nvPr/>
          </p:nvSpPr>
          <p:spPr>
            <a:xfrm>
              <a:off x="308000" y="207125"/>
              <a:ext cx="8028000" cy="3937200"/>
            </a:xfrm>
            <a:prstGeom prst="frame">
              <a:avLst>
                <a:gd name="adj1" fmla="val 290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mmissioner"/>
                <a:ea typeface="Commissioner"/>
                <a:cs typeface="Commissioner"/>
                <a:sym typeface="Commissioner"/>
              </a:endParaRPr>
            </a:p>
          </p:txBody>
        </p:sp>
      </p:grpSp>
      <p:sp>
        <p:nvSpPr>
          <p:cNvPr id="135" name="Google Shape;13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36" name="Google Shape;136;p20"/>
          <p:cNvSpPr txBox="1">
            <a:spLocks noGrp="1"/>
          </p:cNvSpPr>
          <p:nvPr>
            <p:ph type="subTitle" idx="1"/>
          </p:nvPr>
        </p:nvSpPr>
        <p:spPr>
          <a:xfrm>
            <a:off x="4532378" y="1753700"/>
            <a:ext cx="3254100" cy="189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0"/>
          <p:cNvSpPr txBox="1">
            <a:spLocks noGrp="1"/>
          </p:cNvSpPr>
          <p:nvPr>
            <p:ph type="subTitle" idx="2"/>
          </p:nvPr>
        </p:nvSpPr>
        <p:spPr>
          <a:xfrm>
            <a:off x="758200" y="1753700"/>
            <a:ext cx="3254100" cy="1890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9"/>
        <p:cNvGrpSpPr/>
        <p:nvPr/>
      </p:nvGrpSpPr>
      <p:grpSpPr>
        <a:xfrm>
          <a:off x="0" y="0"/>
          <a:ext cx="0" cy="0"/>
          <a:chOff x="0" y="0"/>
          <a:chExt cx="0" cy="0"/>
        </a:xfrm>
      </p:grpSpPr>
      <p:grpSp>
        <p:nvGrpSpPr>
          <p:cNvPr id="170" name="Google Shape;170;p24"/>
          <p:cNvGrpSpPr/>
          <p:nvPr/>
        </p:nvGrpSpPr>
        <p:grpSpPr>
          <a:xfrm>
            <a:off x="195589" y="207126"/>
            <a:ext cx="8746506" cy="4743145"/>
            <a:chOff x="308000" y="207125"/>
            <a:chExt cx="8028000" cy="3937200"/>
          </a:xfrm>
        </p:grpSpPr>
        <p:sp>
          <p:nvSpPr>
            <p:cNvPr id="171" name="Google Shape;171;p24"/>
            <p:cNvSpPr/>
            <p:nvPr/>
          </p:nvSpPr>
          <p:spPr>
            <a:xfrm flipH="1">
              <a:off x="422811" y="320908"/>
              <a:ext cx="7798164" cy="3712136"/>
            </a:xfrm>
            <a:custGeom>
              <a:avLst/>
              <a:gdLst/>
              <a:ahLst/>
              <a:cxnLst/>
              <a:rect l="l" t="t" r="r" b="b"/>
              <a:pathLst>
                <a:path w="5039201" h="2014728" extrusionOk="0">
                  <a:moveTo>
                    <a:pt x="0" y="0"/>
                  </a:moveTo>
                  <a:lnTo>
                    <a:pt x="5039202" y="0"/>
                  </a:lnTo>
                  <a:lnTo>
                    <a:pt x="5039202" y="2014728"/>
                  </a:lnTo>
                  <a:lnTo>
                    <a:pt x="0" y="201472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24"/>
            <p:cNvSpPr/>
            <p:nvPr/>
          </p:nvSpPr>
          <p:spPr>
            <a:xfrm>
              <a:off x="308000" y="207125"/>
              <a:ext cx="8028000" cy="3937200"/>
            </a:xfrm>
            <a:prstGeom prst="frame">
              <a:avLst>
                <a:gd name="adj1" fmla="val 290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mmissioner"/>
                <a:ea typeface="Commissioner"/>
                <a:cs typeface="Commissioner"/>
                <a:sym typeface="Commissioner"/>
              </a:endParaRPr>
            </a:p>
          </p:txBody>
        </p:sp>
      </p:grpSp>
      <p:sp>
        <p:nvSpPr>
          <p:cNvPr id="173" name="Google Shape;17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74" name="Google Shape;174;p24"/>
          <p:cNvSpPr txBox="1">
            <a:spLocks noGrp="1"/>
          </p:cNvSpPr>
          <p:nvPr>
            <p:ph type="subTitle" idx="1"/>
          </p:nvPr>
        </p:nvSpPr>
        <p:spPr>
          <a:xfrm>
            <a:off x="845852" y="1989823"/>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4"/>
          <p:cNvSpPr txBox="1">
            <a:spLocks noGrp="1"/>
          </p:cNvSpPr>
          <p:nvPr>
            <p:ph type="subTitle" idx="2"/>
          </p:nvPr>
        </p:nvSpPr>
        <p:spPr>
          <a:xfrm>
            <a:off x="3316225" y="1989823"/>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24"/>
          <p:cNvSpPr txBox="1">
            <a:spLocks noGrp="1"/>
          </p:cNvSpPr>
          <p:nvPr>
            <p:ph type="subTitle" idx="3"/>
          </p:nvPr>
        </p:nvSpPr>
        <p:spPr>
          <a:xfrm>
            <a:off x="845852" y="3464265"/>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24"/>
          <p:cNvSpPr txBox="1">
            <a:spLocks noGrp="1"/>
          </p:cNvSpPr>
          <p:nvPr>
            <p:ph type="subTitle" idx="4"/>
          </p:nvPr>
        </p:nvSpPr>
        <p:spPr>
          <a:xfrm>
            <a:off x="3316225" y="3464265"/>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24"/>
          <p:cNvSpPr txBox="1">
            <a:spLocks noGrp="1"/>
          </p:cNvSpPr>
          <p:nvPr>
            <p:ph type="subTitle" idx="5"/>
          </p:nvPr>
        </p:nvSpPr>
        <p:spPr>
          <a:xfrm>
            <a:off x="5786598" y="1989823"/>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4"/>
          <p:cNvSpPr txBox="1">
            <a:spLocks noGrp="1"/>
          </p:cNvSpPr>
          <p:nvPr>
            <p:ph type="subTitle" idx="6"/>
          </p:nvPr>
        </p:nvSpPr>
        <p:spPr>
          <a:xfrm>
            <a:off x="5786598" y="3464265"/>
            <a:ext cx="19860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4"/>
          <p:cNvSpPr txBox="1">
            <a:spLocks noGrp="1"/>
          </p:cNvSpPr>
          <p:nvPr>
            <p:ph type="subTitle" idx="7"/>
          </p:nvPr>
        </p:nvSpPr>
        <p:spPr>
          <a:xfrm>
            <a:off x="846752" y="1573422"/>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1" name="Google Shape;181;p24"/>
          <p:cNvSpPr txBox="1">
            <a:spLocks noGrp="1"/>
          </p:cNvSpPr>
          <p:nvPr>
            <p:ph type="subTitle" idx="8"/>
          </p:nvPr>
        </p:nvSpPr>
        <p:spPr>
          <a:xfrm>
            <a:off x="3317125" y="1573422"/>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2" name="Google Shape;182;p24"/>
          <p:cNvSpPr txBox="1">
            <a:spLocks noGrp="1"/>
          </p:cNvSpPr>
          <p:nvPr>
            <p:ph type="subTitle" idx="9"/>
          </p:nvPr>
        </p:nvSpPr>
        <p:spPr>
          <a:xfrm>
            <a:off x="5787498" y="1573422"/>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3" name="Google Shape;183;p24"/>
          <p:cNvSpPr txBox="1">
            <a:spLocks noGrp="1"/>
          </p:cNvSpPr>
          <p:nvPr>
            <p:ph type="subTitle" idx="13"/>
          </p:nvPr>
        </p:nvSpPr>
        <p:spPr>
          <a:xfrm>
            <a:off x="846752" y="3047840"/>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4" name="Google Shape;184;p24"/>
          <p:cNvSpPr txBox="1">
            <a:spLocks noGrp="1"/>
          </p:cNvSpPr>
          <p:nvPr>
            <p:ph type="subTitle" idx="14"/>
          </p:nvPr>
        </p:nvSpPr>
        <p:spPr>
          <a:xfrm>
            <a:off x="3317125" y="3047840"/>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5" name="Google Shape;185;p24"/>
          <p:cNvSpPr txBox="1">
            <a:spLocks noGrp="1"/>
          </p:cNvSpPr>
          <p:nvPr>
            <p:ph type="subTitle" idx="15"/>
          </p:nvPr>
        </p:nvSpPr>
        <p:spPr>
          <a:xfrm>
            <a:off x="5787498" y="3047840"/>
            <a:ext cx="19842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200" b="1">
                <a:solidFill>
                  <a:schemeClr val="dk1"/>
                </a:solidFill>
                <a:latin typeface="Onest"/>
                <a:ea typeface="Onest"/>
                <a:cs typeface="Onest"/>
                <a:sym typeface="Onest"/>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07"/>
        <p:cNvGrpSpPr/>
        <p:nvPr/>
      </p:nvGrpSpPr>
      <p:grpSpPr>
        <a:xfrm>
          <a:off x="0" y="0"/>
          <a:ext cx="0" cy="0"/>
          <a:chOff x="0" y="0"/>
          <a:chExt cx="0" cy="0"/>
        </a:xfrm>
      </p:grpSpPr>
      <p:grpSp>
        <p:nvGrpSpPr>
          <p:cNvPr id="208" name="Google Shape;208;p28"/>
          <p:cNvGrpSpPr/>
          <p:nvPr/>
        </p:nvGrpSpPr>
        <p:grpSpPr>
          <a:xfrm>
            <a:off x="195589" y="207126"/>
            <a:ext cx="8746506" cy="4743145"/>
            <a:chOff x="308000" y="207125"/>
            <a:chExt cx="8028000" cy="3937200"/>
          </a:xfrm>
        </p:grpSpPr>
        <p:sp>
          <p:nvSpPr>
            <p:cNvPr id="209" name="Google Shape;209;p28"/>
            <p:cNvSpPr/>
            <p:nvPr/>
          </p:nvSpPr>
          <p:spPr>
            <a:xfrm flipH="1">
              <a:off x="422811" y="320908"/>
              <a:ext cx="7798164" cy="3712136"/>
            </a:xfrm>
            <a:custGeom>
              <a:avLst/>
              <a:gdLst/>
              <a:ahLst/>
              <a:cxnLst/>
              <a:rect l="l" t="t" r="r" b="b"/>
              <a:pathLst>
                <a:path w="5039201" h="2014728" extrusionOk="0">
                  <a:moveTo>
                    <a:pt x="0" y="0"/>
                  </a:moveTo>
                  <a:lnTo>
                    <a:pt x="5039202" y="0"/>
                  </a:lnTo>
                  <a:lnTo>
                    <a:pt x="5039202" y="2014728"/>
                  </a:lnTo>
                  <a:lnTo>
                    <a:pt x="0" y="201472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28"/>
            <p:cNvSpPr/>
            <p:nvPr/>
          </p:nvSpPr>
          <p:spPr>
            <a:xfrm>
              <a:off x="308000" y="207125"/>
              <a:ext cx="8028000" cy="3937200"/>
            </a:xfrm>
            <a:prstGeom prst="frame">
              <a:avLst>
                <a:gd name="adj1" fmla="val 290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mmissioner"/>
                <a:ea typeface="Commissioner"/>
                <a:cs typeface="Commissioner"/>
                <a:sym typeface="Commissioner"/>
              </a:endParaRPr>
            </a:p>
          </p:txBody>
        </p:sp>
      </p:grpSp>
      <p:grpSp>
        <p:nvGrpSpPr>
          <p:cNvPr id="211" name="Google Shape;211;p28"/>
          <p:cNvGrpSpPr/>
          <p:nvPr/>
        </p:nvGrpSpPr>
        <p:grpSpPr>
          <a:xfrm>
            <a:off x="7110767" y="413160"/>
            <a:ext cx="1987200" cy="802591"/>
            <a:chOff x="2216467" y="1596860"/>
            <a:chExt cx="1987200" cy="802591"/>
          </a:xfrm>
        </p:grpSpPr>
        <p:sp>
          <p:nvSpPr>
            <p:cNvPr id="212" name="Google Shape;212;p28"/>
            <p:cNvSpPr/>
            <p:nvPr/>
          </p:nvSpPr>
          <p:spPr>
            <a:xfrm>
              <a:off x="2772346" y="1596860"/>
              <a:ext cx="1431321" cy="802591"/>
            </a:xfrm>
            <a:custGeom>
              <a:avLst/>
              <a:gdLst/>
              <a:ahLst/>
              <a:cxnLst/>
              <a:rect l="l" t="t" r="r" b="b"/>
              <a:pathLst>
                <a:path w="1431321" h="802591" extrusionOk="0">
                  <a:moveTo>
                    <a:pt x="1431322" y="775912"/>
                  </a:moveTo>
                  <a:cubicBezTo>
                    <a:pt x="1151668" y="874401"/>
                    <a:pt x="706850" y="691140"/>
                    <a:pt x="549973" y="375481"/>
                  </a:cubicBezTo>
                  <a:cubicBezTo>
                    <a:pt x="450056" y="174504"/>
                    <a:pt x="503111" y="-1137"/>
                    <a:pt x="634555" y="6"/>
                  </a:cubicBezTo>
                  <a:cubicBezTo>
                    <a:pt x="732663" y="863"/>
                    <a:pt x="841438" y="131641"/>
                    <a:pt x="677132" y="241750"/>
                  </a:cubicBezTo>
                  <a:cubicBezTo>
                    <a:pt x="477203" y="375767"/>
                    <a:pt x="153924" y="372243"/>
                    <a:pt x="0" y="321665"/>
                  </a:cubicBezTo>
                </a:path>
              </a:pathLst>
            </a:custGeom>
            <a:noFill/>
            <a:ln w="19050" cap="flat" cmpd="sng">
              <a:solidFill>
                <a:schemeClr val="dk1"/>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 name="Google Shape;213;p28"/>
            <p:cNvGrpSpPr/>
            <p:nvPr/>
          </p:nvGrpSpPr>
          <p:grpSpPr>
            <a:xfrm>
              <a:off x="2216467" y="1642491"/>
              <a:ext cx="598074" cy="415385"/>
              <a:chOff x="2216467" y="1642491"/>
              <a:chExt cx="598074" cy="415385"/>
            </a:xfrm>
          </p:grpSpPr>
          <p:sp>
            <p:nvSpPr>
              <p:cNvPr id="214" name="Google Shape;214;p28"/>
              <p:cNvSpPr/>
              <p:nvPr/>
            </p:nvSpPr>
            <p:spPr>
              <a:xfrm>
                <a:off x="2216467" y="1642491"/>
                <a:ext cx="591502" cy="319087"/>
              </a:xfrm>
              <a:custGeom>
                <a:avLst/>
                <a:gdLst/>
                <a:ahLst/>
                <a:cxnLst/>
                <a:rect l="l" t="t" r="r" b="b"/>
                <a:pathLst>
                  <a:path w="591502" h="319087" extrusionOk="0">
                    <a:moveTo>
                      <a:pt x="379952" y="319088"/>
                    </a:moveTo>
                    <a:lnTo>
                      <a:pt x="441674" y="243554"/>
                    </a:lnTo>
                    <a:lnTo>
                      <a:pt x="591502" y="299942"/>
                    </a:lnTo>
                    <a:lnTo>
                      <a:pt x="515017" y="160782"/>
                    </a:lnTo>
                    <a:lnTo>
                      <a:pt x="0" y="0"/>
                    </a:lnTo>
                    <a:lnTo>
                      <a:pt x="379952" y="319088"/>
                    </a:lnTo>
                    <a:close/>
                  </a:path>
                </a:pathLst>
              </a:custGeom>
              <a:solidFill>
                <a:srgbClr val="EA9B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28"/>
              <p:cNvSpPr/>
              <p:nvPr/>
            </p:nvSpPr>
            <p:spPr>
              <a:xfrm>
                <a:off x="2216467" y="1642491"/>
                <a:ext cx="591502" cy="319087"/>
              </a:xfrm>
              <a:custGeom>
                <a:avLst/>
                <a:gdLst/>
                <a:ahLst/>
                <a:cxnLst/>
                <a:rect l="l" t="t" r="r" b="b"/>
                <a:pathLst>
                  <a:path w="591502" h="319087" extrusionOk="0">
                    <a:moveTo>
                      <a:pt x="379952" y="319088"/>
                    </a:moveTo>
                    <a:lnTo>
                      <a:pt x="441674" y="243554"/>
                    </a:lnTo>
                    <a:lnTo>
                      <a:pt x="591502" y="299942"/>
                    </a:lnTo>
                    <a:lnTo>
                      <a:pt x="515017" y="160782"/>
                    </a:lnTo>
                    <a:lnTo>
                      <a:pt x="0" y="0"/>
                    </a:lnTo>
                    <a:lnTo>
                      <a:pt x="379952" y="31908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8"/>
              <p:cNvSpPr/>
              <p:nvPr/>
            </p:nvSpPr>
            <p:spPr>
              <a:xfrm>
                <a:off x="2216467" y="1642491"/>
                <a:ext cx="598074" cy="160781"/>
              </a:xfrm>
              <a:custGeom>
                <a:avLst/>
                <a:gdLst/>
                <a:ahLst/>
                <a:cxnLst/>
                <a:rect l="l" t="t" r="r" b="b"/>
                <a:pathLst>
                  <a:path w="598074" h="160781" extrusionOk="0">
                    <a:moveTo>
                      <a:pt x="0" y="0"/>
                    </a:moveTo>
                    <a:lnTo>
                      <a:pt x="598075" y="34290"/>
                    </a:lnTo>
                    <a:lnTo>
                      <a:pt x="515017" y="16078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8"/>
              <p:cNvSpPr/>
              <p:nvPr/>
            </p:nvSpPr>
            <p:spPr>
              <a:xfrm>
                <a:off x="2216467" y="1642491"/>
                <a:ext cx="441674" cy="415385"/>
              </a:xfrm>
              <a:custGeom>
                <a:avLst/>
                <a:gdLst/>
                <a:ahLst/>
                <a:cxnLst/>
                <a:rect l="l" t="t" r="r" b="b"/>
                <a:pathLst>
                  <a:path w="441674" h="415385" extrusionOk="0">
                    <a:moveTo>
                      <a:pt x="0" y="0"/>
                    </a:moveTo>
                    <a:lnTo>
                      <a:pt x="441674" y="243554"/>
                    </a:lnTo>
                    <a:lnTo>
                      <a:pt x="398431" y="415385"/>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8"/>
              <p:cNvSpPr/>
              <p:nvPr/>
            </p:nvSpPr>
            <p:spPr>
              <a:xfrm>
                <a:off x="2300573" y="1730121"/>
                <a:ext cx="314324" cy="327755"/>
              </a:xfrm>
              <a:custGeom>
                <a:avLst/>
                <a:gdLst/>
                <a:ahLst/>
                <a:cxnLst/>
                <a:rect l="l" t="t" r="r" b="b"/>
                <a:pathLst>
                  <a:path w="314324" h="327755" extrusionOk="0">
                    <a:moveTo>
                      <a:pt x="0" y="0"/>
                    </a:moveTo>
                    <a:lnTo>
                      <a:pt x="314325" y="3277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9" name="Google Shape;219;p28"/>
          <p:cNvGrpSpPr/>
          <p:nvPr/>
        </p:nvGrpSpPr>
        <p:grpSpPr>
          <a:xfrm>
            <a:off x="7384650" y="3965479"/>
            <a:ext cx="1713317" cy="1612361"/>
            <a:chOff x="7747729" y="2346198"/>
            <a:chExt cx="1180052" cy="1110518"/>
          </a:xfrm>
        </p:grpSpPr>
        <p:sp>
          <p:nvSpPr>
            <p:cNvPr id="220" name="Google Shape;220;p28"/>
            <p:cNvSpPr/>
            <p:nvPr/>
          </p:nvSpPr>
          <p:spPr>
            <a:xfrm>
              <a:off x="7747729" y="2375534"/>
              <a:ext cx="1180052" cy="1081182"/>
            </a:xfrm>
            <a:custGeom>
              <a:avLst/>
              <a:gdLst/>
              <a:ahLst/>
              <a:cxnLst/>
              <a:rect l="l" t="t" r="r" b="b"/>
              <a:pathLst>
                <a:path w="1180052" h="1081182" extrusionOk="0">
                  <a:moveTo>
                    <a:pt x="0" y="604171"/>
                  </a:moveTo>
                  <a:lnTo>
                    <a:pt x="3048" y="635984"/>
                  </a:lnTo>
                  <a:cubicBezTo>
                    <a:pt x="136493" y="817721"/>
                    <a:pt x="295752" y="1081183"/>
                    <a:pt x="295752" y="1081183"/>
                  </a:cubicBezTo>
                  <a:lnTo>
                    <a:pt x="719233" y="840772"/>
                  </a:lnTo>
                  <a:cubicBezTo>
                    <a:pt x="760762" y="862298"/>
                    <a:pt x="865347" y="784955"/>
                    <a:pt x="850392" y="750665"/>
                  </a:cubicBezTo>
                  <a:lnTo>
                    <a:pt x="1180052" y="485394"/>
                  </a:lnTo>
                  <a:cubicBezTo>
                    <a:pt x="1180052" y="485394"/>
                    <a:pt x="1005840" y="285464"/>
                    <a:pt x="871443" y="5906"/>
                  </a:cubicBezTo>
                  <a:lnTo>
                    <a:pt x="845725" y="0"/>
                  </a:lnTo>
                  <a:lnTo>
                    <a:pt x="536353" y="444818"/>
                  </a:lnTo>
                  <a:lnTo>
                    <a:pt x="0" y="60417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28"/>
            <p:cNvSpPr/>
            <p:nvPr/>
          </p:nvSpPr>
          <p:spPr>
            <a:xfrm>
              <a:off x="7747729" y="2375630"/>
              <a:ext cx="1147857" cy="1052798"/>
            </a:xfrm>
            <a:custGeom>
              <a:avLst/>
              <a:gdLst/>
              <a:ahLst/>
              <a:cxnLst/>
              <a:rect l="l" t="t" r="r" b="b"/>
              <a:pathLst>
                <a:path w="1147857" h="1052798" extrusionOk="0">
                  <a:moveTo>
                    <a:pt x="0" y="604076"/>
                  </a:moveTo>
                  <a:cubicBezTo>
                    <a:pt x="104585" y="716375"/>
                    <a:pt x="299181" y="1052798"/>
                    <a:pt x="299181" y="1052798"/>
                  </a:cubicBezTo>
                  <a:lnTo>
                    <a:pt x="720853" y="820674"/>
                  </a:lnTo>
                  <a:cubicBezTo>
                    <a:pt x="745237" y="845630"/>
                    <a:pt x="849440" y="767334"/>
                    <a:pt x="830675" y="744284"/>
                  </a:cubicBezTo>
                  <a:lnTo>
                    <a:pt x="1147858" y="482155"/>
                  </a:lnTo>
                  <a:cubicBezTo>
                    <a:pt x="1004602" y="323755"/>
                    <a:pt x="845725" y="0"/>
                    <a:pt x="845725" y="0"/>
                  </a:cubicBezTo>
                  <a:cubicBezTo>
                    <a:pt x="747522" y="34576"/>
                    <a:pt x="497587" y="369856"/>
                    <a:pt x="497587" y="369856"/>
                  </a:cubicBezTo>
                  <a:cubicBezTo>
                    <a:pt x="497587" y="369856"/>
                    <a:pt x="172784" y="428149"/>
                    <a:pt x="95" y="60417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8"/>
            <p:cNvSpPr/>
            <p:nvPr/>
          </p:nvSpPr>
          <p:spPr>
            <a:xfrm>
              <a:off x="7776019" y="2378106"/>
              <a:ext cx="1076801" cy="1021079"/>
            </a:xfrm>
            <a:custGeom>
              <a:avLst/>
              <a:gdLst/>
              <a:ahLst/>
              <a:cxnLst/>
              <a:rect l="l" t="t" r="r" b="b"/>
              <a:pathLst>
                <a:path w="1076801" h="1021079" extrusionOk="0">
                  <a:moveTo>
                    <a:pt x="17336" y="533781"/>
                  </a:moveTo>
                  <a:cubicBezTo>
                    <a:pt x="18859" y="562166"/>
                    <a:pt x="0" y="594646"/>
                    <a:pt x="0" y="594646"/>
                  </a:cubicBezTo>
                  <a:cubicBezTo>
                    <a:pt x="124777" y="731234"/>
                    <a:pt x="285179" y="1021080"/>
                    <a:pt x="285179" y="1021080"/>
                  </a:cubicBezTo>
                  <a:cubicBezTo>
                    <a:pt x="285179" y="1021080"/>
                    <a:pt x="548068" y="832390"/>
                    <a:pt x="741426" y="778193"/>
                  </a:cubicBezTo>
                  <a:cubicBezTo>
                    <a:pt x="857059" y="638270"/>
                    <a:pt x="1076801" y="467392"/>
                    <a:pt x="1076801" y="467392"/>
                  </a:cubicBezTo>
                  <a:cubicBezTo>
                    <a:pt x="930878" y="271748"/>
                    <a:pt x="809530" y="13907"/>
                    <a:pt x="809530" y="13907"/>
                  </a:cubicBezTo>
                  <a:lnTo>
                    <a:pt x="753999" y="0"/>
                  </a:lnTo>
                  <a:lnTo>
                    <a:pt x="460248" y="329565"/>
                  </a:lnTo>
                  <a:lnTo>
                    <a:pt x="17240" y="5337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8"/>
            <p:cNvSpPr/>
            <p:nvPr/>
          </p:nvSpPr>
          <p:spPr>
            <a:xfrm>
              <a:off x="7772780" y="2682752"/>
              <a:ext cx="724186" cy="668523"/>
            </a:xfrm>
            <a:custGeom>
              <a:avLst/>
              <a:gdLst/>
              <a:ahLst/>
              <a:cxnLst/>
              <a:rect l="l" t="t" r="r" b="b"/>
              <a:pathLst>
                <a:path w="724186" h="668523" extrusionOk="0">
                  <a:moveTo>
                    <a:pt x="448056" y="154"/>
                  </a:moveTo>
                  <a:lnTo>
                    <a:pt x="724186" y="440781"/>
                  </a:lnTo>
                  <a:cubicBezTo>
                    <a:pt x="444722" y="491930"/>
                    <a:pt x="313944" y="668523"/>
                    <a:pt x="313944" y="668523"/>
                  </a:cubicBezTo>
                  <a:cubicBezTo>
                    <a:pt x="199263" y="451639"/>
                    <a:pt x="0" y="227421"/>
                    <a:pt x="0" y="227421"/>
                  </a:cubicBezTo>
                  <a:cubicBezTo>
                    <a:pt x="137446" y="-13943"/>
                    <a:pt x="448056" y="154"/>
                    <a:pt x="448056" y="1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8"/>
            <p:cNvSpPr/>
            <p:nvPr/>
          </p:nvSpPr>
          <p:spPr>
            <a:xfrm>
              <a:off x="8220837" y="2346198"/>
              <a:ext cx="579215" cy="777335"/>
            </a:xfrm>
            <a:custGeom>
              <a:avLst/>
              <a:gdLst/>
              <a:ahLst/>
              <a:cxnLst/>
              <a:rect l="l" t="t" r="r" b="b"/>
              <a:pathLst>
                <a:path w="579215" h="777335" extrusionOk="0">
                  <a:moveTo>
                    <a:pt x="0" y="336709"/>
                  </a:moveTo>
                  <a:lnTo>
                    <a:pt x="276130" y="777335"/>
                  </a:lnTo>
                  <a:cubicBezTo>
                    <a:pt x="387953" y="532733"/>
                    <a:pt x="579215" y="474821"/>
                    <a:pt x="579215" y="474821"/>
                  </a:cubicBezTo>
                  <a:cubicBezTo>
                    <a:pt x="434054" y="277082"/>
                    <a:pt x="319183" y="0"/>
                    <a:pt x="319183" y="0"/>
                  </a:cubicBezTo>
                  <a:cubicBezTo>
                    <a:pt x="42005" y="18478"/>
                    <a:pt x="0" y="336709"/>
                    <a:pt x="0" y="33670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8"/>
            <p:cNvSpPr/>
            <p:nvPr/>
          </p:nvSpPr>
          <p:spPr>
            <a:xfrm>
              <a:off x="8228837" y="2693955"/>
              <a:ext cx="258032" cy="413575"/>
            </a:xfrm>
            <a:custGeom>
              <a:avLst/>
              <a:gdLst/>
              <a:ahLst/>
              <a:cxnLst/>
              <a:rect l="l" t="t" r="r" b="b"/>
              <a:pathLst>
                <a:path w="258032" h="413575" extrusionOk="0">
                  <a:moveTo>
                    <a:pt x="0" y="0"/>
                  </a:moveTo>
                  <a:cubicBezTo>
                    <a:pt x="157258" y="278797"/>
                    <a:pt x="258033" y="413575"/>
                    <a:pt x="258033" y="413575"/>
                  </a:cubicBezTo>
                </a:path>
              </a:pathLst>
            </a:custGeom>
            <a:noFill/>
            <a:ln w="9525" cap="rnd" cmpd="sng">
              <a:solidFill>
                <a:srgbClr val="000E3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8"/>
            <p:cNvSpPr/>
            <p:nvPr/>
          </p:nvSpPr>
          <p:spPr>
            <a:xfrm>
              <a:off x="8124538" y="3172967"/>
              <a:ext cx="310706" cy="169735"/>
            </a:xfrm>
            <a:custGeom>
              <a:avLst/>
              <a:gdLst/>
              <a:ahLst/>
              <a:cxnLst/>
              <a:rect l="l" t="t" r="r" b="b"/>
              <a:pathLst>
                <a:path w="310706" h="169735" extrusionOk="0">
                  <a:moveTo>
                    <a:pt x="0" y="169736"/>
                  </a:moveTo>
                  <a:cubicBezTo>
                    <a:pt x="95155" y="99250"/>
                    <a:pt x="200025" y="42005"/>
                    <a:pt x="310706"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8"/>
            <p:cNvSpPr/>
            <p:nvPr/>
          </p:nvSpPr>
          <p:spPr>
            <a:xfrm>
              <a:off x="8543925" y="2884741"/>
              <a:ext cx="220122" cy="225456"/>
            </a:xfrm>
            <a:custGeom>
              <a:avLst/>
              <a:gdLst/>
              <a:ahLst/>
              <a:cxnLst/>
              <a:rect l="l" t="t" r="r" b="b"/>
              <a:pathLst>
                <a:path w="220122" h="225456" extrusionOk="0">
                  <a:moveTo>
                    <a:pt x="0" y="225457"/>
                  </a:moveTo>
                  <a:cubicBezTo>
                    <a:pt x="61055" y="139541"/>
                    <a:pt x="135636" y="63151"/>
                    <a:pt x="220123"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8"/>
            <p:cNvSpPr/>
            <p:nvPr/>
          </p:nvSpPr>
          <p:spPr>
            <a:xfrm>
              <a:off x="8583358" y="2882836"/>
              <a:ext cx="132873" cy="156591"/>
            </a:xfrm>
            <a:custGeom>
              <a:avLst/>
              <a:gdLst/>
              <a:ahLst/>
              <a:cxnLst/>
              <a:rect l="l" t="t" r="r" b="b"/>
              <a:pathLst>
                <a:path w="132873" h="156591" extrusionOk="0">
                  <a:moveTo>
                    <a:pt x="132874" y="0"/>
                  </a:moveTo>
                  <a:cubicBezTo>
                    <a:pt x="79724" y="43720"/>
                    <a:pt x="34480" y="97060"/>
                    <a:pt x="0" y="15659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8"/>
            <p:cNvSpPr/>
            <p:nvPr/>
          </p:nvSpPr>
          <p:spPr>
            <a:xfrm>
              <a:off x="8168735" y="3183254"/>
              <a:ext cx="192024" cy="108489"/>
            </a:xfrm>
            <a:custGeom>
              <a:avLst/>
              <a:gdLst/>
              <a:ahLst/>
              <a:cxnLst/>
              <a:rect l="l" t="t" r="r" b="b"/>
              <a:pathLst>
                <a:path w="192024" h="108489" extrusionOk="0">
                  <a:moveTo>
                    <a:pt x="0" y="108490"/>
                  </a:moveTo>
                  <a:cubicBezTo>
                    <a:pt x="56007" y="60293"/>
                    <a:pt x="123063" y="26479"/>
                    <a:pt x="192024"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8"/>
            <p:cNvSpPr/>
            <p:nvPr/>
          </p:nvSpPr>
          <p:spPr>
            <a:xfrm>
              <a:off x="7811738" y="2985516"/>
              <a:ext cx="178593" cy="271081"/>
            </a:xfrm>
            <a:custGeom>
              <a:avLst/>
              <a:gdLst/>
              <a:ahLst/>
              <a:cxnLst/>
              <a:rect l="l" t="t" r="r" b="b"/>
              <a:pathLst>
                <a:path w="178593" h="271081" extrusionOk="0">
                  <a:moveTo>
                    <a:pt x="0" y="0"/>
                  </a:moveTo>
                  <a:cubicBezTo>
                    <a:pt x="65817" y="86011"/>
                    <a:pt x="125635" y="176593"/>
                    <a:pt x="178594" y="271081"/>
                  </a:cubicBezTo>
                </a:path>
              </a:pathLst>
            </a:custGeom>
            <a:noFill/>
            <a:ln w="9525" cap="rnd" cmpd="sng">
              <a:solidFill>
                <a:srgbClr val="000E3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8"/>
            <p:cNvSpPr/>
            <p:nvPr/>
          </p:nvSpPr>
          <p:spPr>
            <a:xfrm>
              <a:off x="7874412" y="2721959"/>
              <a:ext cx="332326" cy="164020"/>
            </a:xfrm>
            <a:custGeom>
              <a:avLst/>
              <a:gdLst/>
              <a:ahLst/>
              <a:cxnLst/>
              <a:rect l="l" t="t" r="r" b="b"/>
              <a:pathLst>
                <a:path w="332326" h="164020" extrusionOk="0">
                  <a:moveTo>
                    <a:pt x="332327" y="0"/>
                  </a:moveTo>
                  <a:cubicBezTo>
                    <a:pt x="204692" y="2096"/>
                    <a:pt x="79248" y="64008"/>
                    <a:pt x="0" y="1640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8"/>
            <p:cNvSpPr/>
            <p:nvPr/>
          </p:nvSpPr>
          <p:spPr>
            <a:xfrm>
              <a:off x="7911464" y="2811399"/>
              <a:ext cx="326993" cy="169830"/>
            </a:xfrm>
            <a:custGeom>
              <a:avLst/>
              <a:gdLst/>
              <a:ahLst/>
              <a:cxnLst/>
              <a:rect l="l" t="t" r="r" b="b"/>
              <a:pathLst>
                <a:path w="326993" h="169830" extrusionOk="0">
                  <a:moveTo>
                    <a:pt x="0" y="169831"/>
                  </a:moveTo>
                  <a:cubicBezTo>
                    <a:pt x="84106" y="76676"/>
                    <a:pt x="202406" y="15240"/>
                    <a:pt x="326993"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8"/>
            <p:cNvSpPr/>
            <p:nvPr/>
          </p:nvSpPr>
          <p:spPr>
            <a:xfrm>
              <a:off x="7965090" y="2861405"/>
              <a:ext cx="301085" cy="178022"/>
            </a:xfrm>
            <a:custGeom>
              <a:avLst/>
              <a:gdLst/>
              <a:ahLst/>
              <a:cxnLst/>
              <a:rect l="l" t="t" r="r" b="b"/>
              <a:pathLst>
                <a:path w="301085" h="178022" extrusionOk="0">
                  <a:moveTo>
                    <a:pt x="301086" y="0"/>
                  </a:moveTo>
                  <a:cubicBezTo>
                    <a:pt x="185452" y="26098"/>
                    <a:pt x="78581" y="89344"/>
                    <a:pt x="0" y="17802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8"/>
            <p:cNvSpPr/>
            <p:nvPr/>
          </p:nvSpPr>
          <p:spPr>
            <a:xfrm>
              <a:off x="8003571" y="2926841"/>
              <a:ext cx="300894" cy="178784"/>
            </a:xfrm>
            <a:custGeom>
              <a:avLst/>
              <a:gdLst/>
              <a:ahLst/>
              <a:cxnLst/>
              <a:rect l="l" t="t" r="r" b="b"/>
              <a:pathLst>
                <a:path w="300894" h="178784" extrusionOk="0">
                  <a:moveTo>
                    <a:pt x="0" y="178784"/>
                  </a:moveTo>
                  <a:cubicBezTo>
                    <a:pt x="82582" y="94488"/>
                    <a:pt x="187357" y="32195"/>
                    <a:pt x="300894"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8"/>
            <p:cNvSpPr/>
            <p:nvPr/>
          </p:nvSpPr>
          <p:spPr>
            <a:xfrm>
              <a:off x="8068817" y="2991897"/>
              <a:ext cx="281368" cy="162115"/>
            </a:xfrm>
            <a:custGeom>
              <a:avLst/>
              <a:gdLst/>
              <a:ahLst/>
              <a:cxnLst/>
              <a:rect l="l" t="t" r="r" b="b"/>
              <a:pathLst>
                <a:path w="281368" h="162115" extrusionOk="0">
                  <a:moveTo>
                    <a:pt x="281368" y="0"/>
                  </a:moveTo>
                  <a:cubicBezTo>
                    <a:pt x="230314" y="19621"/>
                    <a:pt x="179165" y="39243"/>
                    <a:pt x="130778" y="64675"/>
                  </a:cubicBezTo>
                  <a:cubicBezTo>
                    <a:pt x="82391" y="90107"/>
                    <a:pt x="36576" y="121539"/>
                    <a:pt x="0" y="16211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8"/>
            <p:cNvSpPr/>
            <p:nvPr/>
          </p:nvSpPr>
          <p:spPr>
            <a:xfrm>
              <a:off x="8097107" y="3066669"/>
              <a:ext cx="287845" cy="157829"/>
            </a:xfrm>
            <a:custGeom>
              <a:avLst/>
              <a:gdLst/>
              <a:ahLst/>
              <a:cxnLst/>
              <a:rect l="l" t="t" r="r" b="b"/>
              <a:pathLst>
                <a:path w="287845" h="157829" extrusionOk="0">
                  <a:moveTo>
                    <a:pt x="0" y="157829"/>
                  </a:moveTo>
                  <a:cubicBezTo>
                    <a:pt x="80963" y="82582"/>
                    <a:pt x="180880" y="27813"/>
                    <a:pt x="287845"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8"/>
            <p:cNvSpPr/>
            <p:nvPr/>
          </p:nvSpPr>
          <p:spPr>
            <a:xfrm>
              <a:off x="8476011" y="2789586"/>
              <a:ext cx="200977" cy="202977"/>
            </a:xfrm>
            <a:custGeom>
              <a:avLst/>
              <a:gdLst/>
              <a:ahLst/>
              <a:cxnLst/>
              <a:rect l="l" t="t" r="r" b="b"/>
              <a:pathLst>
                <a:path w="200977" h="202977" extrusionOk="0">
                  <a:moveTo>
                    <a:pt x="0" y="202978"/>
                  </a:moveTo>
                  <a:cubicBezTo>
                    <a:pt x="27051" y="162973"/>
                    <a:pt x="54197" y="122873"/>
                    <a:pt x="86583" y="87058"/>
                  </a:cubicBezTo>
                  <a:cubicBezTo>
                    <a:pt x="118967" y="51245"/>
                    <a:pt x="156877" y="19621"/>
                    <a:pt x="200977"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8"/>
            <p:cNvSpPr/>
            <p:nvPr/>
          </p:nvSpPr>
          <p:spPr>
            <a:xfrm>
              <a:off x="8416575" y="2679191"/>
              <a:ext cx="228219" cy="257651"/>
            </a:xfrm>
            <a:custGeom>
              <a:avLst/>
              <a:gdLst/>
              <a:ahLst/>
              <a:cxnLst/>
              <a:rect l="l" t="t" r="r" b="b"/>
              <a:pathLst>
                <a:path w="228219" h="257651" extrusionOk="0">
                  <a:moveTo>
                    <a:pt x="0" y="257651"/>
                  </a:moveTo>
                  <a:cubicBezTo>
                    <a:pt x="46577" y="150686"/>
                    <a:pt x="127635" y="59150"/>
                    <a:pt x="228219"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28"/>
            <p:cNvSpPr/>
            <p:nvPr/>
          </p:nvSpPr>
          <p:spPr>
            <a:xfrm>
              <a:off x="8379999" y="2595753"/>
              <a:ext cx="227647" cy="247840"/>
            </a:xfrm>
            <a:custGeom>
              <a:avLst/>
              <a:gdLst/>
              <a:ahLst/>
              <a:cxnLst/>
              <a:rect l="l" t="t" r="r" b="b"/>
              <a:pathLst>
                <a:path w="227647" h="247840" extrusionOk="0">
                  <a:moveTo>
                    <a:pt x="0" y="247840"/>
                  </a:moveTo>
                  <a:cubicBezTo>
                    <a:pt x="43815" y="142018"/>
                    <a:pt x="125921" y="52578"/>
                    <a:pt x="227648"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28"/>
            <p:cNvSpPr/>
            <p:nvPr/>
          </p:nvSpPr>
          <p:spPr>
            <a:xfrm>
              <a:off x="8324183" y="2543937"/>
              <a:ext cx="228123" cy="232505"/>
            </a:xfrm>
            <a:custGeom>
              <a:avLst/>
              <a:gdLst/>
              <a:ahLst/>
              <a:cxnLst/>
              <a:rect l="l" t="t" r="r" b="b"/>
              <a:pathLst>
                <a:path w="228123" h="232505" extrusionOk="0">
                  <a:moveTo>
                    <a:pt x="0" y="232505"/>
                  </a:moveTo>
                  <a:cubicBezTo>
                    <a:pt x="43910" y="130492"/>
                    <a:pt x="126968" y="45815"/>
                    <a:pt x="228124"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8"/>
            <p:cNvSpPr/>
            <p:nvPr/>
          </p:nvSpPr>
          <p:spPr>
            <a:xfrm>
              <a:off x="8283701" y="2434304"/>
              <a:ext cx="206121" cy="251459"/>
            </a:xfrm>
            <a:custGeom>
              <a:avLst/>
              <a:gdLst/>
              <a:ahLst/>
              <a:cxnLst/>
              <a:rect l="l" t="t" r="r" b="b"/>
              <a:pathLst>
                <a:path w="206121" h="251459" extrusionOk="0">
                  <a:moveTo>
                    <a:pt x="0" y="251460"/>
                  </a:moveTo>
                  <a:cubicBezTo>
                    <a:pt x="8287" y="225838"/>
                    <a:pt x="18479" y="200787"/>
                    <a:pt x="30289" y="176593"/>
                  </a:cubicBezTo>
                  <a:cubicBezTo>
                    <a:pt x="49054" y="138398"/>
                    <a:pt x="72200" y="102108"/>
                    <a:pt x="101441" y="71152"/>
                  </a:cubicBezTo>
                  <a:cubicBezTo>
                    <a:pt x="130683" y="40195"/>
                    <a:pt x="166211" y="14764"/>
                    <a:pt x="206121"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8"/>
            <p:cNvSpPr/>
            <p:nvPr/>
          </p:nvSpPr>
          <p:spPr>
            <a:xfrm>
              <a:off x="8232171" y="2544508"/>
              <a:ext cx="189166" cy="246602"/>
            </a:xfrm>
            <a:custGeom>
              <a:avLst/>
              <a:gdLst/>
              <a:ahLst/>
              <a:cxnLst/>
              <a:rect l="l" t="t" r="r" b="b"/>
              <a:pathLst>
                <a:path w="189166" h="246602" extrusionOk="0">
                  <a:moveTo>
                    <a:pt x="32385" y="95"/>
                  </a:moveTo>
                  <a:cubicBezTo>
                    <a:pt x="14954" y="21146"/>
                    <a:pt x="189166" y="187642"/>
                    <a:pt x="189166" y="187642"/>
                  </a:cubicBezTo>
                  <a:lnTo>
                    <a:pt x="150590" y="206121"/>
                  </a:lnTo>
                  <a:lnTo>
                    <a:pt x="146209" y="246602"/>
                  </a:lnTo>
                  <a:cubicBezTo>
                    <a:pt x="146209" y="246602"/>
                    <a:pt x="7811" y="107156"/>
                    <a:pt x="0" y="76962"/>
                  </a:cubicBezTo>
                  <a:cubicBezTo>
                    <a:pt x="5048" y="21241"/>
                    <a:pt x="32480" y="0"/>
                    <a:pt x="3248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1pPr>
            <a:lvl2pPr lvl="1"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2pPr>
            <a:lvl3pPr lvl="2"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3pPr>
            <a:lvl4pPr lvl="3"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4pPr>
            <a:lvl5pPr lvl="4"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5pPr>
            <a:lvl6pPr lvl="5"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6pPr>
            <a:lvl7pPr lvl="6"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7pPr>
            <a:lvl8pPr lvl="7"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8pPr>
            <a:lvl9pPr lvl="8" rtl="0">
              <a:spcBef>
                <a:spcPts val="0"/>
              </a:spcBef>
              <a:spcAft>
                <a:spcPts val="0"/>
              </a:spcAft>
              <a:buClr>
                <a:schemeClr val="dk1"/>
              </a:buClr>
              <a:buSzPts val="3100"/>
              <a:buFont typeface="Onest"/>
              <a:buNone/>
              <a:defRPr sz="3100" b="1">
                <a:solidFill>
                  <a:schemeClr val="dk1"/>
                </a:solidFill>
                <a:latin typeface="Onest"/>
                <a:ea typeface="Onest"/>
                <a:cs typeface="Onest"/>
                <a:sym typeface="Ones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1pPr>
            <a:lvl2pPr marL="914400" lvl="1"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2pPr>
            <a:lvl3pPr marL="1371600" lvl="2"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3pPr>
            <a:lvl4pPr marL="1828800" lvl="3"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4pPr>
            <a:lvl5pPr marL="2286000" lvl="4"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5pPr>
            <a:lvl6pPr marL="2743200" lvl="5"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6pPr>
            <a:lvl7pPr marL="3200400" lvl="6"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7pPr>
            <a:lvl8pPr marL="3657600" lvl="7"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8pPr>
            <a:lvl9pPr marL="4114800" lvl="8" indent="-317500">
              <a:lnSpc>
                <a:spcPct val="115000"/>
              </a:lnSpc>
              <a:spcBef>
                <a:spcPts val="0"/>
              </a:spcBef>
              <a:spcAft>
                <a:spcPts val="0"/>
              </a:spcAft>
              <a:buClr>
                <a:schemeClr val="dk1"/>
              </a:buClr>
              <a:buSzPts val="1400"/>
              <a:buFont typeface="Questrial"/>
              <a:buChar char="■"/>
              <a:defRPr>
                <a:solidFill>
                  <a:schemeClr val="dk1"/>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5" r:id="rId4"/>
    <p:sldLayoutId id="2147483666" r:id="rId5"/>
    <p:sldLayoutId id="2147483670" r:id="rId6"/>
    <p:sldLayoutId id="2147483674" r:id="rId7"/>
  </p:sldLayoutIdLst>
  <p:transition spd="med"/>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ailieugiaovien.edu.vn/subject_lesson/toan-9/" TargetMode="Externa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ailieugiaovien.edu.vn/subject_lesson/toan-9/" TargetMode="Externa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ailieugiaovien.edu.vn/subject_lesson/toan-9/" TargetMode="Externa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ailieugiaovien.edu.vn/subject_lesson/toan-9/" TargetMode="Externa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6" name="Google Shape;2483;p67">
            <a:extLst>
              <a:ext uri="{FF2B5EF4-FFF2-40B4-BE49-F238E27FC236}">
                <a16:creationId xmlns:a16="http://schemas.microsoft.com/office/drawing/2014/main" id="{E7364FA8-FF76-5A4F-C5DF-CD52E5CC22BA}"/>
              </a:ext>
            </a:extLst>
          </p:cNvPr>
          <p:cNvGrpSpPr/>
          <p:nvPr/>
        </p:nvGrpSpPr>
        <p:grpSpPr>
          <a:xfrm>
            <a:off x="6764161" y="4032809"/>
            <a:ext cx="1960342" cy="706187"/>
            <a:chOff x="7989373" y="3876198"/>
            <a:chExt cx="3342518" cy="1379505"/>
          </a:xfrm>
        </p:grpSpPr>
        <p:grpSp>
          <p:nvGrpSpPr>
            <p:cNvPr id="7" name="Google Shape;2484;p67">
              <a:extLst>
                <a:ext uri="{FF2B5EF4-FFF2-40B4-BE49-F238E27FC236}">
                  <a16:creationId xmlns:a16="http://schemas.microsoft.com/office/drawing/2014/main" id="{5F6178EC-8053-014D-9AB9-AD286258BD56}"/>
                </a:ext>
              </a:extLst>
            </p:cNvPr>
            <p:cNvGrpSpPr/>
            <p:nvPr/>
          </p:nvGrpSpPr>
          <p:grpSpPr>
            <a:xfrm>
              <a:off x="7989373" y="3876198"/>
              <a:ext cx="2588960" cy="656373"/>
              <a:chOff x="7989373" y="3876198"/>
              <a:chExt cx="2588960" cy="656373"/>
            </a:xfrm>
          </p:grpSpPr>
          <p:sp>
            <p:nvSpPr>
              <p:cNvPr id="21" name="Google Shape;2485;p67">
                <a:extLst>
                  <a:ext uri="{FF2B5EF4-FFF2-40B4-BE49-F238E27FC236}">
                    <a16:creationId xmlns:a16="http://schemas.microsoft.com/office/drawing/2014/main" id="{1AE1474E-0D74-A27B-5A4F-949D4BE18E29}"/>
                  </a:ext>
                </a:extLst>
              </p:cNvPr>
              <p:cNvSpPr/>
              <p:nvPr/>
            </p:nvSpPr>
            <p:spPr>
              <a:xfrm>
                <a:off x="8113394" y="3937539"/>
                <a:ext cx="1615307" cy="517683"/>
              </a:xfrm>
              <a:custGeom>
                <a:avLst/>
                <a:gdLst/>
                <a:ahLst/>
                <a:cxnLst/>
                <a:rect l="l" t="t" r="r" b="b"/>
                <a:pathLst>
                  <a:path w="1615307" h="517683" extrusionOk="0">
                    <a:moveTo>
                      <a:pt x="95" y="17335"/>
                    </a:moveTo>
                    <a:cubicBezTo>
                      <a:pt x="73152" y="300418"/>
                      <a:pt x="11049" y="517684"/>
                      <a:pt x="11049" y="517684"/>
                    </a:cubicBezTo>
                    <a:lnTo>
                      <a:pt x="1469707" y="516255"/>
                    </a:lnTo>
                    <a:cubicBezTo>
                      <a:pt x="1785081" y="128206"/>
                      <a:pt x="1489900" y="0"/>
                      <a:pt x="1489900" y="0"/>
                    </a:cubicBezTo>
                    <a:lnTo>
                      <a:pt x="0" y="1743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486;p67">
                <a:extLst>
                  <a:ext uri="{FF2B5EF4-FFF2-40B4-BE49-F238E27FC236}">
                    <a16:creationId xmlns:a16="http://schemas.microsoft.com/office/drawing/2014/main" id="{CD14C6A5-CE52-18F6-EC11-E91E2C46BBDB}"/>
                  </a:ext>
                </a:extLst>
              </p:cNvPr>
              <p:cNvSpPr/>
              <p:nvPr/>
            </p:nvSpPr>
            <p:spPr>
              <a:xfrm>
                <a:off x="9640823" y="3876198"/>
                <a:ext cx="937510" cy="620553"/>
              </a:xfrm>
              <a:custGeom>
                <a:avLst/>
                <a:gdLst/>
                <a:ahLst/>
                <a:cxnLst/>
                <a:rect l="l" t="t" r="r" b="b"/>
                <a:pathLst>
                  <a:path w="937510" h="620553" extrusionOk="0">
                    <a:moveTo>
                      <a:pt x="0" y="0"/>
                    </a:moveTo>
                    <a:lnTo>
                      <a:pt x="816579" y="7620"/>
                    </a:lnTo>
                    <a:cubicBezTo>
                      <a:pt x="826675" y="7620"/>
                      <a:pt x="836200" y="12573"/>
                      <a:pt x="842011" y="20860"/>
                    </a:cubicBezTo>
                    <a:cubicBezTo>
                      <a:pt x="1011746" y="265652"/>
                      <a:pt x="910114" y="517398"/>
                      <a:pt x="877539" y="584359"/>
                    </a:cubicBezTo>
                    <a:cubicBezTo>
                      <a:pt x="872395" y="594931"/>
                      <a:pt x="861727" y="601694"/>
                      <a:pt x="849916" y="601980"/>
                    </a:cubicBezTo>
                    <a:lnTo>
                      <a:pt x="4001" y="620554"/>
                    </a:lnTo>
                    <a:cubicBezTo>
                      <a:pt x="4001" y="620554"/>
                      <a:pt x="85535" y="298799"/>
                      <a:pt x="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487;p67">
                <a:extLst>
                  <a:ext uri="{FF2B5EF4-FFF2-40B4-BE49-F238E27FC236}">
                    <a16:creationId xmlns:a16="http://schemas.microsoft.com/office/drawing/2014/main" id="{39E73DF0-A4BD-3385-A3BB-D0FC8E47A433}"/>
                  </a:ext>
                </a:extLst>
              </p:cNvPr>
              <p:cNvSpPr/>
              <p:nvPr/>
            </p:nvSpPr>
            <p:spPr>
              <a:xfrm>
                <a:off x="7989373" y="3876198"/>
                <a:ext cx="1782299" cy="656373"/>
              </a:xfrm>
              <a:custGeom>
                <a:avLst/>
                <a:gdLst/>
                <a:ahLst/>
                <a:cxnLst/>
                <a:rect l="l" t="t" r="r" b="b"/>
                <a:pathLst>
                  <a:path w="1782299" h="656373" extrusionOk="0">
                    <a:moveTo>
                      <a:pt x="24104" y="656272"/>
                    </a:moveTo>
                    <a:lnTo>
                      <a:pt x="1655356" y="620458"/>
                    </a:lnTo>
                    <a:lnTo>
                      <a:pt x="1670691" y="607028"/>
                    </a:lnTo>
                    <a:cubicBezTo>
                      <a:pt x="1673263" y="604838"/>
                      <a:pt x="1922151" y="379952"/>
                      <a:pt x="1668214" y="23622"/>
                    </a:cubicBezTo>
                    <a:lnTo>
                      <a:pt x="1651355" y="0"/>
                    </a:lnTo>
                    <a:lnTo>
                      <a:pt x="30200" y="6286"/>
                    </a:lnTo>
                    <a:cubicBezTo>
                      <a:pt x="18008" y="6286"/>
                      <a:pt x="8198" y="16192"/>
                      <a:pt x="8293" y="28384"/>
                    </a:cubicBezTo>
                    <a:lnTo>
                      <a:pt x="8578" y="96583"/>
                    </a:lnTo>
                    <a:cubicBezTo>
                      <a:pt x="8578" y="108775"/>
                      <a:pt x="18484" y="118586"/>
                      <a:pt x="30676" y="118491"/>
                    </a:cubicBezTo>
                    <a:lnTo>
                      <a:pt x="1592967" y="112490"/>
                    </a:lnTo>
                    <a:cubicBezTo>
                      <a:pt x="1733842" y="328422"/>
                      <a:pt x="1645259" y="466820"/>
                      <a:pt x="1609255" y="509302"/>
                    </a:cubicBezTo>
                    <a:lnTo>
                      <a:pt x="21532" y="544163"/>
                    </a:lnTo>
                    <a:cubicBezTo>
                      <a:pt x="9341" y="544449"/>
                      <a:pt x="-280" y="554450"/>
                      <a:pt x="6" y="566642"/>
                    </a:cubicBezTo>
                    <a:lnTo>
                      <a:pt x="1530" y="634841"/>
                    </a:lnTo>
                    <a:cubicBezTo>
                      <a:pt x="1815" y="647033"/>
                      <a:pt x="11817" y="656654"/>
                      <a:pt x="24009" y="656368"/>
                    </a:cubicBezTo>
                    <a:close/>
                  </a:path>
                </a:pathLst>
              </a:custGeom>
              <a:solidFill>
                <a:srgbClr val="D73F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88;p67">
                <a:extLst>
                  <a:ext uri="{FF2B5EF4-FFF2-40B4-BE49-F238E27FC236}">
                    <a16:creationId xmlns:a16="http://schemas.microsoft.com/office/drawing/2014/main" id="{252BEB6D-EF71-2D61-C89E-4E69E30EEAA5}"/>
                  </a:ext>
                </a:extLst>
              </p:cNvPr>
              <p:cNvSpPr/>
              <p:nvPr/>
            </p:nvSpPr>
            <p:spPr>
              <a:xfrm>
                <a:off x="7989373" y="3876198"/>
                <a:ext cx="1782299" cy="656373"/>
              </a:xfrm>
              <a:custGeom>
                <a:avLst/>
                <a:gdLst/>
                <a:ahLst/>
                <a:cxnLst/>
                <a:rect l="l" t="t" r="r" b="b"/>
                <a:pathLst>
                  <a:path w="1782299" h="656373" extrusionOk="0">
                    <a:moveTo>
                      <a:pt x="24104" y="656272"/>
                    </a:moveTo>
                    <a:lnTo>
                      <a:pt x="1655356" y="620458"/>
                    </a:lnTo>
                    <a:lnTo>
                      <a:pt x="1670691" y="607028"/>
                    </a:lnTo>
                    <a:cubicBezTo>
                      <a:pt x="1673263" y="604838"/>
                      <a:pt x="1922151" y="379952"/>
                      <a:pt x="1668214" y="23622"/>
                    </a:cubicBezTo>
                    <a:lnTo>
                      <a:pt x="1651355" y="0"/>
                    </a:lnTo>
                    <a:lnTo>
                      <a:pt x="30200" y="6286"/>
                    </a:lnTo>
                    <a:cubicBezTo>
                      <a:pt x="18008" y="6286"/>
                      <a:pt x="8198" y="16192"/>
                      <a:pt x="8293" y="28384"/>
                    </a:cubicBezTo>
                    <a:lnTo>
                      <a:pt x="8578" y="96583"/>
                    </a:lnTo>
                    <a:cubicBezTo>
                      <a:pt x="8578" y="108775"/>
                      <a:pt x="18484" y="118586"/>
                      <a:pt x="30676" y="118491"/>
                    </a:cubicBezTo>
                    <a:lnTo>
                      <a:pt x="1592967" y="112490"/>
                    </a:lnTo>
                    <a:cubicBezTo>
                      <a:pt x="1733842" y="328422"/>
                      <a:pt x="1645259" y="466820"/>
                      <a:pt x="1609255" y="509302"/>
                    </a:cubicBezTo>
                    <a:lnTo>
                      <a:pt x="21532" y="544163"/>
                    </a:lnTo>
                    <a:cubicBezTo>
                      <a:pt x="9341" y="544449"/>
                      <a:pt x="-280" y="554450"/>
                      <a:pt x="6" y="566642"/>
                    </a:cubicBezTo>
                    <a:lnTo>
                      <a:pt x="1530" y="634841"/>
                    </a:lnTo>
                    <a:cubicBezTo>
                      <a:pt x="1815" y="647033"/>
                      <a:pt x="11817" y="656654"/>
                      <a:pt x="24009" y="6563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 name="Google Shape;2489;p67">
                <a:extLst>
                  <a:ext uri="{FF2B5EF4-FFF2-40B4-BE49-F238E27FC236}">
                    <a16:creationId xmlns:a16="http://schemas.microsoft.com/office/drawing/2014/main" id="{48D08D94-BEEB-C3A2-4D13-797796B2A2D2}"/>
                  </a:ext>
                </a:extLst>
              </p:cNvPr>
              <p:cNvGrpSpPr/>
              <p:nvPr/>
            </p:nvGrpSpPr>
            <p:grpSpPr>
              <a:xfrm>
                <a:off x="8236648" y="4066413"/>
                <a:ext cx="1240821" cy="310323"/>
                <a:chOff x="8236648" y="4066413"/>
                <a:chExt cx="1240821" cy="310323"/>
              </a:xfrm>
            </p:grpSpPr>
            <p:sp>
              <p:nvSpPr>
                <p:cNvPr id="29" name="Google Shape;2490;p67">
                  <a:extLst>
                    <a:ext uri="{FF2B5EF4-FFF2-40B4-BE49-F238E27FC236}">
                      <a16:creationId xmlns:a16="http://schemas.microsoft.com/office/drawing/2014/main" id="{52A360C5-3B78-1D30-00D1-9B02345E92AF}"/>
                    </a:ext>
                  </a:extLst>
                </p:cNvPr>
                <p:cNvSpPr/>
                <p:nvPr/>
              </p:nvSpPr>
              <p:spPr>
                <a:xfrm>
                  <a:off x="8236648" y="4066413"/>
                  <a:ext cx="1234820" cy="15620"/>
                </a:xfrm>
                <a:custGeom>
                  <a:avLst/>
                  <a:gdLst/>
                  <a:ahLst/>
                  <a:cxnLst/>
                  <a:rect l="l" t="t" r="r" b="b"/>
                  <a:pathLst>
                    <a:path w="1234820" h="15620" extrusionOk="0">
                      <a:moveTo>
                        <a:pt x="1234821" y="0"/>
                      </a:moveTo>
                      <a:lnTo>
                        <a:pt x="0" y="156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491;p67">
                  <a:extLst>
                    <a:ext uri="{FF2B5EF4-FFF2-40B4-BE49-F238E27FC236}">
                      <a16:creationId xmlns:a16="http://schemas.microsoft.com/office/drawing/2014/main" id="{AB018380-270A-1C2A-1375-D7B346DC2550}"/>
                    </a:ext>
                  </a:extLst>
                </p:cNvPr>
                <p:cNvSpPr/>
                <p:nvPr/>
              </p:nvSpPr>
              <p:spPr>
                <a:xfrm>
                  <a:off x="8420195" y="4141089"/>
                  <a:ext cx="849439" cy="12858"/>
                </a:xfrm>
                <a:custGeom>
                  <a:avLst/>
                  <a:gdLst/>
                  <a:ahLst/>
                  <a:cxnLst/>
                  <a:rect l="l" t="t" r="r" b="b"/>
                  <a:pathLst>
                    <a:path w="849439" h="12858" extrusionOk="0">
                      <a:moveTo>
                        <a:pt x="849440" y="0"/>
                      </a:moveTo>
                      <a:lnTo>
                        <a:pt x="0" y="1285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492;p67">
                  <a:extLst>
                    <a:ext uri="{FF2B5EF4-FFF2-40B4-BE49-F238E27FC236}">
                      <a16:creationId xmlns:a16="http://schemas.microsoft.com/office/drawing/2014/main" id="{B6791EA1-3C6C-E289-C735-DBFD2AD73DF1}"/>
                    </a:ext>
                  </a:extLst>
                </p:cNvPr>
                <p:cNvSpPr/>
                <p:nvPr/>
              </p:nvSpPr>
              <p:spPr>
                <a:xfrm>
                  <a:off x="8247221" y="4211288"/>
                  <a:ext cx="1220247" cy="28193"/>
                </a:xfrm>
                <a:custGeom>
                  <a:avLst/>
                  <a:gdLst/>
                  <a:ahLst/>
                  <a:cxnLst/>
                  <a:rect l="l" t="t" r="r" b="b"/>
                  <a:pathLst>
                    <a:path w="1220247" h="28193" extrusionOk="0">
                      <a:moveTo>
                        <a:pt x="0" y="28194"/>
                      </a:moveTo>
                      <a:lnTo>
                        <a:pt x="122024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493;p67">
                  <a:extLst>
                    <a:ext uri="{FF2B5EF4-FFF2-40B4-BE49-F238E27FC236}">
                      <a16:creationId xmlns:a16="http://schemas.microsoft.com/office/drawing/2014/main" id="{3BF8B1DF-E4D7-9B38-8211-9AE472EBEB4C}"/>
                    </a:ext>
                  </a:extLst>
                </p:cNvPr>
                <p:cNvSpPr/>
                <p:nvPr/>
              </p:nvSpPr>
              <p:spPr>
                <a:xfrm>
                  <a:off x="8429053" y="4281011"/>
                  <a:ext cx="860869" cy="17526"/>
                </a:xfrm>
                <a:custGeom>
                  <a:avLst/>
                  <a:gdLst/>
                  <a:ahLst/>
                  <a:cxnLst/>
                  <a:rect l="l" t="t" r="r" b="b"/>
                  <a:pathLst>
                    <a:path w="860869" h="17526" extrusionOk="0">
                      <a:moveTo>
                        <a:pt x="860870" y="0"/>
                      </a:moveTo>
                      <a:lnTo>
                        <a:pt x="0" y="175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494;p67">
                  <a:extLst>
                    <a:ext uri="{FF2B5EF4-FFF2-40B4-BE49-F238E27FC236}">
                      <a16:creationId xmlns:a16="http://schemas.microsoft.com/office/drawing/2014/main" id="{1A8C1156-4C89-4BD5-0D28-1E7E49597A42}"/>
                    </a:ext>
                  </a:extLst>
                </p:cNvPr>
                <p:cNvSpPr/>
                <p:nvPr/>
              </p:nvSpPr>
              <p:spPr>
                <a:xfrm>
                  <a:off x="8260270" y="4341399"/>
                  <a:ext cx="1217199" cy="35337"/>
                </a:xfrm>
                <a:custGeom>
                  <a:avLst/>
                  <a:gdLst/>
                  <a:ahLst/>
                  <a:cxnLst/>
                  <a:rect l="l" t="t" r="r" b="b"/>
                  <a:pathLst>
                    <a:path w="1217199" h="35337" extrusionOk="0">
                      <a:moveTo>
                        <a:pt x="0" y="35338"/>
                      </a:moveTo>
                      <a:lnTo>
                        <a:pt x="121720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 name="Google Shape;2495;p67">
                <a:extLst>
                  <a:ext uri="{FF2B5EF4-FFF2-40B4-BE49-F238E27FC236}">
                    <a16:creationId xmlns:a16="http://schemas.microsoft.com/office/drawing/2014/main" id="{B15B5945-9ABD-3272-4AA9-DC60383248B7}"/>
                  </a:ext>
                </a:extLst>
              </p:cNvPr>
              <p:cNvSpPr/>
              <p:nvPr/>
            </p:nvSpPr>
            <p:spPr>
              <a:xfrm>
                <a:off x="8696325" y="4034236"/>
                <a:ext cx="234029" cy="196006"/>
              </a:xfrm>
              <a:custGeom>
                <a:avLst/>
                <a:gdLst/>
                <a:ahLst/>
                <a:cxnLst/>
                <a:rect l="l" t="t" r="r" b="b"/>
                <a:pathLst>
                  <a:path w="234029" h="196006" extrusionOk="0">
                    <a:moveTo>
                      <a:pt x="233839" y="2078"/>
                    </a:moveTo>
                    <a:lnTo>
                      <a:pt x="234029" y="196006"/>
                    </a:lnTo>
                    <a:lnTo>
                      <a:pt x="106870" y="146286"/>
                    </a:lnTo>
                    <a:lnTo>
                      <a:pt x="4572" y="189625"/>
                    </a:lnTo>
                    <a:lnTo>
                      <a:pt x="0" y="13984"/>
                    </a:lnTo>
                    <a:cubicBezTo>
                      <a:pt x="0" y="13984"/>
                      <a:pt x="112300" y="-6590"/>
                      <a:pt x="233743" y="217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496;p67">
                <a:extLst>
                  <a:ext uri="{FF2B5EF4-FFF2-40B4-BE49-F238E27FC236}">
                    <a16:creationId xmlns:a16="http://schemas.microsoft.com/office/drawing/2014/main" id="{28439C91-0E62-D7DD-B644-CDB6A81BE7FD}"/>
                  </a:ext>
                </a:extLst>
              </p:cNvPr>
              <p:cNvSpPr/>
              <p:nvPr/>
            </p:nvSpPr>
            <p:spPr>
              <a:xfrm>
                <a:off x="10093642" y="3880389"/>
                <a:ext cx="205021" cy="605313"/>
              </a:xfrm>
              <a:custGeom>
                <a:avLst/>
                <a:gdLst/>
                <a:ahLst/>
                <a:cxnLst/>
                <a:rect l="l" t="t" r="r" b="b"/>
                <a:pathLst>
                  <a:path w="205021" h="605313" extrusionOk="0">
                    <a:moveTo>
                      <a:pt x="0" y="0"/>
                    </a:moveTo>
                    <a:lnTo>
                      <a:pt x="134684" y="1238"/>
                    </a:lnTo>
                    <a:cubicBezTo>
                      <a:pt x="271558" y="362712"/>
                      <a:pt x="166498" y="602742"/>
                      <a:pt x="166498" y="602742"/>
                    </a:cubicBezTo>
                    <a:lnTo>
                      <a:pt x="49054" y="605314"/>
                    </a:lnTo>
                    <a:cubicBezTo>
                      <a:pt x="49054" y="605314"/>
                      <a:pt x="139541" y="289655"/>
                      <a:pt x="0" y="0"/>
                    </a:cubicBezTo>
                    <a:close/>
                  </a:path>
                </a:pathLst>
              </a:custGeom>
              <a:solidFill>
                <a:srgbClr val="D73F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497;p67">
                <a:extLst>
                  <a:ext uri="{FF2B5EF4-FFF2-40B4-BE49-F238E27FC236}">
                    <a16:creationId xmlns:a16="http://schemas.microsoft.com/office/drawing/2014/main" id="{95248E0A-9DD9-F670-8640-35F113D25BCE}"/>
                  </a:ext>
                </a:extLst>
              </p:cNvPr>
              <p:cNvSpPr/>
              <p:nvPr/>
            </p:nvSpPr>
            <p:spPr>
              <a:xfrm>
                <a:off x="10093642" y="3880389"/>
                <a:ext cx="205021" cy="605313"/>
              </a:xfrm>
              <a:custGeom>
                <a:avLst/>
                <a:gdLst/>
                <a:ahLst/>
                <a:cxnLst/>
                <a:rect l="l" t="t" r="r" b="b"/>
                <a:pathLst>
                  <a:path w="205021" h="605313" extrusionOk="0">
                    <a:moveTo>
                      <a:pt x="0" y="0"/>
                    </a:moveTo>
                    <a:lnTo>
                      <a:pt x="134684" y="1238"/>
                    </a:lnTo>
                    <a:cubicBezTo>
                      <a:pt x="271558" y="362712"/>
                      <a:pt x="166498" y="602742"/>
                      <a:pt x="166498" y="602742"/>
                    </a:cubicBezTo>
                    <a:lnTo>
                      <a:pt x="49054" y="605314"/>
                    </a:lnTo>
                    <a:cubicBezTo>
                      <a:pt x="49054" y="605314"/>
                      <a:pt x="139541" y="289655"/>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 name="Google Shape;2498;p67">
              <a:extLst>
                <a:ext uri="{FF2B5EF4-FFF2-40B4-BE49-F238E27FC236}">
                  <a16:creationId xmlns:a16="http://schemas.microsoft.com/office/drawing/2014/main" id="{945F5F14-DF2E-6BA2-A895-74644F9C24DF}"/>
                </a:ext>
              </a:extLst>
            </p:cNvPr>
            <p:cNvGrpSpPr/>
            <p:nvPr/>
          </p:nvGrpSpPr>
          <p:grpSpPr>
            <a:xfrm>
              <a:off x="8184197" y="4462748"/>
              <a:ext cx="3147694" cy="792955"/>
              <a:chOff x="8184197" y="4462748"/>
              <a:chExt cx="3147694" cy="792955"/>
            </a:xfrm>
          </p:grpSpPr>
          <p:sp>
            <p:nvSpPr>
              <p:cNvPr id="9" name="Google Shape;2499;p67">
                <a:extLst>
                  <a:ext uri="{FF2B5EF4-FFF2-40B4-BE49-F238E27FC236}">
                    <a16:creationId xmlns:a16="http://schemas.microsoft.com/office/drawing/2014/main" id="{9824F344-C880-54DD-A1F8-AEDABF87AF67}"/>
                  </a:ext>
                </a:extLst>
              </p:cNvPr>
              <p:cNvSpPr/>
              <p:nvPr/>
            </p:nvSpPr>
            <p:spPr>
              <a:xfrm>
                <a:off x="9213182" y="4553616"/>
                <a:ext cx="1955166" cy="646747"/>
              </a:xfrm>
              <a:custGeom>
                <a:avLst/>
                <a:gdLst/>
                <a:ahLst/>
                <a:cxnLst/>
                <a:rect l="l" t="t" r="r" b="b"/>
                <a:pathLst>
                  <a:path w="1955166" h="646747" extrusionOk="0">
                    <a:moveTo>
                      <a:pt x="1954308" y="95"/>
                    </a:moveTo>
                    <a:cubicBezTo>
                      <a:pt x="1873632" y="345567"/>
                      <a:pt x="1955166" y="607314"/>
                      <a:pt x="1955166" y="607314"/>
                    </a:cubicBezTo>
                    <a:lnTo>
                      <a:pt x="185611" y="646747"/>
                    </a:lnTo>
                    <a:cubicBezTo>
                      <a:pt x="-207866" y="184880"/>
                      <a:pt x="146559" y="20955"/>
                      <a:pt x="146559" y="20955"/>
                    </a:cubicBezTo>
                    <a:lnTo>
                      <a:pt x="195440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500;p67">
                <a:extLst>
                  <a:ext uri="{FF2B5EF4-FFF2-40B4-BE49-F238E27FC236}">
                    <a16:creationId xmlns:a16="http://schemas.microsoft.com/office/drawing/2014/main" id="{6D71CE78-4FFF-BB96-8479-3038A3C415AD}"/>
                  </a:ext>
                </a:extLst>
              </p:cNvPr>
              <p:cNvSpPr/>
              <p:nvPr/>
            </p:nvSpPr>
            <p:spPr>
              <a:xfrm>
                <a:off x="8184197" y="4501419"/>
                <a:ext cx="1140968" cy="754284"/>
              </a:xfrm>
              <a:custGeom>
                <a:avLst/>
                <a:gdLst/>
                <a:ahLst/>
                <a:cxnLst/>
                <a:rect l="l" t="t" r="r" b="b"/>
                <a:pathLst>
                  <a:path w="1140968" h="754284" extrusionOk="0">
                    <a:moveTo>
                      <a:pt x="1128300" y="0"/>
                    </a:moveTo>
                    <a:lnTo>
                      <a:pt x="118459" y="32956"/>
                    </a:lnTo>
                    <a:cubicBezTo>
                      <a:pt x="-131382" y="390239"/>
                      <a:pt x="91598" y="754285"/>
                      <a:pt x="91598" y="754285"/>
                    </a:cubicBezTo>
                    <a:lnTo>
                      <a:pt x="1140968" y="752856"/>
                    </a:lnTo>
                    <a:cubicBezTo>
                      <a:pt x="1140968" y="752856"/>
                      <a:pt x="1033050" y="364808"/>
                      <a:pt x="1128204"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501;p67">
                <a:extLst>
                  <a:ext uri="{FF2B5EF4-FFF2-40B4-BE49-F238E27FC236}">
                    <a16:creationId xmlns:a16="http://schemas.microsoft.com/office/drawing/2014/main" id="{2B8B80FF-5ABF-3961-6F81-C6654963BFDE}"/>
                  </a:ext>
                </a:extLst>
              </p:cNvPr>
              <p:cNvSpPr/>
              <p:nvPr/>
            </p:nvSpPr>
            <p:spPr>
              <a:xfrm>
                <a:off x="8345866" y="4526756"/>
                <a:ext cx="199296" cy="728757"/>
              </a:xfrm>
              <a:custGeom>
                <a:avLst/>
                <a:gdLst/>
                <a:ahLst/>
                <a:cxnLst/>
                <a:rect l="l" t="t" r="r" b="b"/>
                <a:pathLst>
                  <a:path w="199296" h="728757" extrusionOk="0">
                    <a:moveTo>
                      <a:pt x="81853" y="3524"/>
                    </a:moveTo>
                    <a:cubicBezTo>
                      <a:pt x="-96645" y="401098"/>
                      <a:pt x="72424" y="728758"/>
                      <a:pt x="72424" y="728758"/>
                    </a:cubicBezTo>
                    <a:lnTo>
                      <a:pt x="199297" y="728567"/>
                    </a:lnTo>
                    <a:cubicBezTo>
                      <a:pt x="106237" y="503587"/>
                      <a:pt x="105952" y="260699"/>
                      <a:pt x="198345" y="0"/>
                    </a:cubicBezTo>
                    <a:lnTo>
                      <a:pt x="81853" y="352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502;p67">
                <a:extLst>
                  <a:ext uri="{FF2B5EF4-FFF2-40B4-BE49-F238E27FC236}">
                    <a16:creationId xmlns:a16="http://schemas.microsoft.com/office/drawing/2014/main" id="{1A14C81C-2CEC-FB17-1DDA-872B764EFFAF}"/>
                  </a:ext>
                </a:extLst>
              </p:cNvPr>
              <p:cNvSpPr/>
              <p:nvPr/>
            </p:nvSpPr>
            <p:spPr>
              <a:xfrm>
                <a:off x="8572565" y="4519231"/>
                <a:ext cx="237868" cy="735996"/>
              </a:xfrm>
              <a:custGeom>
                <a:avLst/>
                <a:gdLst/>
                <a:ahLst/>
                <a:cxnLst/>
                <a:rect l="l" t="t" r="r" b="b"/>
                <a:pathLst>
                  <a:path w="237868" h="735996" extrusionOk="0">
                    <a:moveTo>
                      <a:pt x="58608" y="7429"/>
                    </a:moveTo>
                    <a:cubicBezTo>
                      <a:pt x="-17687" y="271177"/>
                      <a:pt x="-21688" y="515207"/>
                      <a:pt x="59561" y="735997"/>
                    </a:cubicBezTo>
                    <a:lnTo>
                      <a:pt x="237868" y="735711"/>
                    </a:lnTo>
                    <a:cubicBezTo>
                      <a:pt x="143190" y="511207"/>
                      <a:pt x="129665" y="265652"/>
                      <a:pt x="194149" y="0"/>
                    </a:cubicBezTo>
                    <a:lnTo>
                      <a:pt x="58513" y="742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503;p67">
                <a:extLst>
                  <a:ext uri="{FF2B5EF4-FFF2-40B4-BE49-F238E27FC236}">
                    <a16:creationId xmlns:a16="http://schemas.microsoft.com/office/drawing/2014/main" id="{025513FE-CA28-4AF6-0E67-DF66BB4168FB}"/>
                  </a:ext>
                </a:extLst>
              </p:cNvPr>
              <p:cNvSpPr/>
              <p:nvPr/>
            </p:nvSpPr>
            <p:spPr>
              <a:xfrm>
                <a:off x="9163014" y="4462748"/>
                <a:ext cx="2168877" cy="791527"/>
              </a:xfrm>
              <a:custGeom>
                <a:avLst/>
                <a:gdLst/>
                <a:ahLst/>
                <a:cxnLst/>
                <a:rect l="l" t="t" r="r" b="b"/>
                <a:pathLst>
                  <a:path w="2168877" h="791527" extrusionOk="0">
                    <a:moveTo>
                      <a:pt x="2168783" y="788861"/>
                    </a:moveTo>
                    <a:lnTo>
                      <a:pt x="162152" y="791528"/>
                    </a:lnTo>
                    <a:lnTo>
                      <a:pt x="143197" y="775621"/>
                    </a:lnTo>
                    <a:cubicBezTo>
                      <a:pt x="140053" y="772954"/>
                      <a:pt x="-168271" y="507302"/>
                      <a:pt x="129671" y="67818"/>
                    </a:cubicBezTo>
                    <a:lnTo>
                      <a:pt x="149483" y="38671"/>
                    </a:lnTo>
                    <a:lnTo>
                      <a:pt x="2142970" y="0"/>
                    </a:lnTo>
                    <a:lnTo>
                      <a:pt x="2145638" y="136112"/>
                    </a:lnTo>
                    <a:lnTo>
                      <a:pt x="223493" y="173450"/>
                    </a:lnTo>
                    <a:cubicBezTo>
                      <a:pt x="58710" y="439388"/>
                      <a:pt x="170057" y="604838"/>
                      <a:pt x="214920" y="655320"/>
                    </a:cubicBezTo>
                    <a:lnTo>
                      <a:pt x="2168688" y="652653"/>
                    </a:lnTo>
                    <a:lnTo>
                      <a:pt x="2168878" y="7888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 name="Google Shape;2504;p67">
                <a:extLst>
                  <a:ext uri="{FF2B5EF4-FFF2-40B4-BE49-F238E27FC236}">
                    <a16:creationId xmlns:a16="http://schemas.microsoft.com/office/drawing/2014/main" id="{F3A4B681-6CD2-EF5D-7CAD-DED6943D1BC9}"/>
                  </a:ext>
                </a:extLst>
              </p:cNvPr>
              <p:cNvGrpSpPr/>
              <p:nvPr/>
            </p:nvGrpSpPr>
            <p:grpSpPr>
              <a:xfrm>
                <a:off x="9523190" y="4711541"/>
                <a:ext cx="1498473" cy="358140"/>
                <a:chOff x="9523190" y="4711541"/>
                <a:chExt cx="1498473" cy="358140"/>
              </a:xfrm>
            </p:grpSpPr>
            <p:sp>
              <p:nvSpPr>
                <p:cNvPr id="16" name="Google Shape;2505;p67">
                  <a:extLst>
                    <a:ext uri="{FF2B5EF4-FFF2-40B4-BE49-F238E27FC236}">
                      <a16:creationId xmlns:a16="http://schemas.microsoft.com/office/drawing/2014/main" id="{E6EDACB2-CAD2-3581-B26F-C3EFBB7BC60B}"/>
                    </a:ext>
                  </a:extLst>
                </p:cNvPr>
                <p:cNvSpPr/>
                <p:nvPr/>
              </p:nvSpPr>
              <p:spPr>
                <a:xfrm>
                  <a:off x="9523190" y="4711541"/>
                  <a:ext cx="1498473" cy="15906"/>
                </a:xfrm>
                <a:custGeom>
                  <a:avLst/>
                  <a:gdLst/>
                  <a:ahLst/>
                  <a:cxnLst/>
                  <a:rect l="l" t="t" r="r" b="b"/>
                  <a:pathLst>
                    <a:path w="1498473" h="15906" extrusionOk="0">
                      <a:moveTo>
                        <a:pt x="0" y="15907"/>
                      </a:moveTo>
                      <a:lnTo>
                        <a:pt x="149847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506;p67">
                  <a:extLst>
                    <a:ext uri="{FF2B5EF4-FFF2-40B4-BE49-F238E27FC236}">
                      <a16:creationId xmlns:a16="http://schemas.microsoft.com/office/drawing/2014/main" id="{FBBAAB65-0899-141C-63E4-74842415595A}"/>
                    </a:ext>
                  </a:extLst>
                </p:cNvPr>
                <p:cNvSpPr/>
                <p:nvPr/>
              </p:nvSpPr>
              <p:spPr>
                <a:xfrm>
                  <a:off x="9770173" y="4803933"/>
                  <a:ext cx="1030795" cy="8381"/>
                </a:xfrm>
                <a:custGeom>
                  <a:avLst/>
                  <a:gdLst/>
                  <a:ahLst/>
                  <a:cxnLst/>
                  <a:rect l="l" t="t" r="r" b="b"/>
                  <a:pathLst>
                    <a:path w="1030795" h="8381" extrusionOk="0">
                      <a:moveTo>
                        <a:pt x="0" y="8382"/>
                      </a:moveTo>
                      <a:lnTo>
                        <a:pt x="103079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507;p67">
                  <a:extLst>
                    <a:ext uri="{FF2B5EF4-FFF2-40B4-BE49-F238E27FC236}">
                      <a16:creationId xmlns:a16="http://schemas.microsoft.com/office/drawing/2014/main" id="{3409F5CE-8FD0-7820-D763-D71AB09C1559}"/>
                    </a:ext>
                  </a:extLst>
                </p:cNvPr>
                <p:cNvSpPr/>
                <p:nvPr/>
              </p:nvSpPr>
              <p:spPr>
                <a:xfrm>
                  <a:off x="9532143" y="4902708"/>
                  <a:ext cx="1481042" cy="285"/>
                </a:xfrm>
                <a:custGeom>
                  <a:avLst/>
                  <a:gdLst/>
                  <a:ahLst/>
                  <a:cxnLst/>
                  <a:rect l="l" t="t" r="r" b="b"/>
                  <a:pathLst>
                    <a:path w="1481042" h="285" extrusionOk="0">
                      <a:moveTo>
                        <a:pt x="1481042" y="0"/>
                      </a:moveTo>
                      <a:lnTo>
                        <a:pt x="0" y="28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508;p67">
                  <a:extLst>
                    <a:ext uri="{FF2B5EF4-FFF2-40B4-BE49-F238E27FC236}">
                      <a16:creationId xmlns:a16="http://schemas.microsoft.com/office/drawing/2014/main" id="{5BDDB19D-9303-E3D5-60A4-2B3FF6326A84}"/>
                    </a:ext>
                  </a:extLst>
                </p:cNvPr>
                <p:cNvSpPr/>
                <p:nvPr/>
              </p:nvSpPr>
              <p:spPr>
                <a:xfrm>
                  <a:off x="9749504" y="4979574"/>
                  <a:ext cx="1044797" cy="3143"/>
                </a:xfrm>
                <a:custGeom>
                  <a:avLst/>
                  <a:gdLst/>
                  <a:ahLst/>
                  <a:cxnLst/>
                  <a:rect l="l" t="t" r="r" b="b"/>
                  <a:pathLst>
                    <a:path w="1044797" h="3143" extrusionOk="0">
                      <a:moveTo>
                        <a:pt x="0" y="3143"/>
                      </a:moveTo>
                      <a:lnTo>
                        <a:pt x="104479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509;p67">
                  <a:extLst>
                    <a:ext uri="{FF2B5EF4-FFF2-40B4-BE49-F238E27FC236}">
                      <a16:creationId xmlns:a16="http://schemas.microsoft.com/office/drawing/2014/main" id="{3F53EAF2-AEE8-9650-8047-01EB9892BFC8}"/>
                    </a:ext>
                  </a:extLst>
                </p:cNvPr>
                <p:cNvSpPr/>
                <p:nvPr/>
              </p:nvSpPr>
              <p:spPr>
                <a:xfrm>
                  <a:off x="9523666" y="5061204"/>
                  <a:ext cx="1477613" cy="8477"/>
                </a:xfrm>
                <a:custGeom>
                  <a:avLst/>
                  <a:gdLst/>
                  <a:ahLst/>
                  <a:cxnLst/>
                  <a:rect l="l" t="t" r="r" b="b"/>
                  <a:pathLst>
                    <a:path w="1477613" h="8477" extrusionOk="0">
                      <a:moveTo>
                        <a:pt x="1477613" y="8477"/>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 name="Google Shape;2510;p67">
                <a:extLst>
                  <a:ext uri="{FF2B5EF4-FFF2-40B4-BE49-F238E27FC236}">
                    <a16:creationId xmlns:a16="http://schemas.microsoft.com/office/drawing/2014/main" id="{B6C3CC60-C5CD-0AB6-F7B3-E30465AFD2FB}"/>
                  </a:ext>
                </a:extLst>
              </p:cNvPr>
              <p:cNvSpPr/>
              <p:nvPr/>
            </p:nvSpPr>
            <p:spPr>
              <a:xfrm>
                <a:off x="10179082" y="4670792"/>
                <a:ext cx="313182" cy="201720"/>
              </a:xfrm>
              <a:custGeom>
                <a:avLst/>
                <a:gdLst/>
                <a:ahLst/>
                <a:cxnLst/>
                <a:rect l="l" t="t" r="r" b="b"/>
                <a:pathLst>
                  <a:path w="313182" h="201720" extrusionOk="0">
                    <a:moveTo>
                      <a:pt x="0" y="4744"/>
                    </a:moveTo>
                    <a:lnTo>
                      <a:pt x="35051" y="201721"/>
                    </a:lnTo>
                    <a:lnTo>
                      <a:pt x="158972" y="150571"/>
                    </a:lnTo>
                    <a:lnTo>
                      <a:pt x="313182" y="187433"/>
                    </a:lnTo>
                    <a:lnTo>
                      <a:pt x="283940" y="12459"/>
                    </a:lnTo>
                    <a:cubicBezTo>
                      <a:pt x="283940" y="12459"/>
                      <a:pt x="147161" y="-9353"/>
                      <a:pt x="0" y="47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 name="Google Shape;2519;p67">
            <a:extLst>
              <a:ext uri="{FF2B5EF4-FFF2-40B4-BE49-F238E27FC236}">
                <a16:creationId xmlns:a16="http://schemas.microsoft.com/office/drawing/2014/main" id="{6666CAEF-7D37-DD01-4D2A-BEF65BC38A4C}"/>
              </a:ext>
            </a:extLst>
          </p:cNvPr>
          <p:cNvGrpSpPr/>
          <p:nvPr/>
        </p:nvGrpSpPr>
        <p:grpSpPr>
          <a:xfrm>
            <a:off x="576509" y="3312784"/>
            <a:ext cx="1448195" cy="1448196"/>
            <a:chOff x="5438299" y="3100673"/>
            <a:chExt cx="763047" cy="874205"/>
          </a:xfrm>
        </p:grpSpPr>
        <p:grpSp>
          <p:nvGrpSpPr>
            <p:cNvPr id="35" name="Google Shape;2520;p67">
              <a:extLst>
                <a:ext uri="{FF2B5EF4-FFF2-40B4-BE49-F238E27FC236}">
                  <a16:creationId xmlns:a16="http://schemas.microsoft.com/office/drawing/2014/main" id="{A2309F3F-4714-7BFB-1F78-E9AC3E3EC82C}"/>
                </a:ext>
              </a:extLst>
            </p:cNvPr>
            <p:cNvGrpSpPr/>
            <p:nvPr/>
          </p:nvGrpSpPr>
          <p:grpSpPr>
            <a:xfrm>
              <a:off x="6010561" y="3100672"/>
              <a:ext cx="190785" cy="874204"/>
              <a:chOff x="6010561" y="3100673"/>
              <a:chExt cx="190785" cy="874204"/>
            </a:xfrm>
          </p:grpSpPr>
          <p:sp>
            <p:nvSpPr>
              <p:cNvPr id="51" name="Google Shape;2521;p67">
                <a:extLst>
                  <a:ext uri="{FF2B5EF4-FFF2-40B4-BE49-F238E27FC236}">
                    <a16:creationId xmlns:a16="http://schemas.microsoft.com/office/drawing/2014/main" id="{845B6CFE-2474-972E-20C0-2C97C113ED92}"/>
                  </a:ext>
                </a:extLst>
              </p:cNvPr>
              <p:cNvSpPr/>
              <p:nvPr/>
            </p:nvSpPr>
            <p:spPr>
              <a:xfrm rot="-5400000">
                <a:off x="5668851" y="3442382"/>
                <a:ext cx="874204" cy="190785"/>
              </a:xfrm>
              <a:custGeom>
                <a:avLst/>
                <a:gdLst/>
                <a:ahLst/>
                <a:cxnLst/>
                <a:rect l="l" t="t" r="r" b="b"/>
                <a:pathLst>
                  <a:path w="874204" h="190785" extrusionOk="0">
                    <a:moveTo>
                      <a:pt x="0" y="0"/>
                    </a:moveTo>
                    <a:lnTo>
                      <a:pt x="874205" y="0"/>
                    </a:lnTo>
                    <a:lnTo>
                      <a:pt x="874205" y="190786"/>
                    </a:lnTo>
                    <a:lnTo>
                      <a:pt x="0" y="1907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522;p67">
                <a:extLst>
                  <a:ext uri="{FF2B5EF4-FFF2-40B4-BE49-F238E27FC236}">
                    <a16:creationId xmlns:a16="http://schemas.microsoft.com/office/drawing/2014/main" id="{1417A9FE-8375-2B80-4377-06E01007B523}"/>
                  </a:ext>
                </a:extLst>
              </p:cNvPr>
              <p:cNvSpPr/>
              <p:nvPr/>
            </p:nvSpPr>
            <p:spPr>
              <a:xfrm>
                <a:off x="6048184" y="3809714"/>
                <a:ext cx="115633" cy="115442"/>
              </a:xfrm>
              <a:custGeom>
                <a:avLst/>
                <a:gdLst/>
                <a:ahLst/>
                <a:cxnLst/>
                <a:rect l="l" t="t" r="r" b="b"/>
                <a:pathLst>
                  <a:path w="115633" h="115442" extrusionOk="0">
                    <a:moveTo>
                      <a:pt x="57817" y="115443"/>
                    </a:moveTo>
                    <a:cubicBezTo>
                      <a:pt x="25908" y="115443"/>
                      <a:pt x="0" y="89535"/>
                      <a:pt x="0" y="57721"/>
                    </a:cubicBezTo>
                    <a:cubicBezTo>
                      <a:pt x="0" y="25908"/>
                      <a:pt x="26003" y="0"/>
                      <a:pt x="57817" y="0"/>
                    </a:cubicBezTo>
                    <a:cubicBezTo>
                      <a:pt x="89630" y="0"/>
                      <a:pt x="115633" y="25908"/>
                      <a:pt x="115633" y="57721"/>
                    </a:cubicBezTo>
                    <a:cubicBezTo>
                      <a:pt x="115633" y="89535"/>
                      <a:pt x="89630" y="115443"/>
                      <a:pt x="57817" y="115443"/>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523;p67">
                <a:extLst>
                  <a:ext uri="{FF2B5EF4-FFF2-40B4-BE49-F238E27FC236}">
                    <a16:creationId xmlns:a16="http://schemas.microsoft.com/office/drawing/2014/main" id="{EC9C3AEB-AF08-79F8-C944-B20625986594}"/>
                  </a:ext>
                </a:extLst>
              </p:cNvPr>
              <p:cNvSpPr/>
              <p:nvPr/>
            </p:nvSpPr>
            <p:spPr>
              <a:xfrm rot="-5400000">
                <a:off x="5847207" y="3396900"/>
                <a:ext cx="517493" cy="102203"/>
              </a:xfrm>
              <a:custGeom>
                <a:avLst/>
                <a:gdLst/>
                <a:ahLst/>
                <a:cxnLst/>
                <a:rect l="l" t="t" r="r" b="b"/>
                <a:pathLst>
                  <a:path w="517493" h="102203" extrusionOk="0">
                    <a:moveTo>
                      <a:pt x="0" y="0"/>
                    </a:moveTo>
                    <a:lnTo>
                      <a:pt x="517493" y="0"/>
                    </a:lnTo>
                    <a:lnTo>
                      <a:pt x="517493" y="102203"/>
                    </a:lnTo>
                    <a:lnTo>
                      <a:pt x="0" y="102203"/>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2524;p67">
              <a:extLst>
                <a:ext uri="{FF2B5EF4-FFF2-40B4-BE49-F238E27FC236}">
                  <a16:creationId xmlns:a16="http://schemas.microsoft.com/office/drawing/2014/main" id="{0EC03FCF-885A-D688-5D84-8BF667462532}"/>
                </a:ext>
              </a:extLst>
            </p:cNvPr>
            <p:cNvGrpSpPr/>
            <p:nvPr/>
          </p:nvGrpSpPr>
          <p:grpSpPr>
            <a:xfrm>
              <a:off x="5819869" y="3100672"/>
              <a:ext cx="190785" cy="874204"/>
              <a:chOff x="5819870" y="3100673"/>
              <a:chExt cx="190785" cy="874204"/>
            </a:xfrm>
          </p:grpSpPr>
          <p:sp>
            <p:nvSpPr>
              <p:cNvPr id="48" name="Google Shape;2525;p67">
                <a:extLst>
                  <a:ext uri="{FF2B5EF4-FFF2-40B4-BE49-F238E27FC236}">
                    <a16:creationId xmlns:a16="http://schemas.microsoft.com/office/drawing/2014/main" id="{45CEE925-9470-4830-1261-A757312AB8C4}"/>
                  </a:ext>
                </a:extLst>
              </p:cNvPr>
              <p:cNvSpPr/>
              <p:nvPr/>
            </p:nvSpPr>
            <p:spPr>
              <a:xfrm rot="-5400000">
                <a:off x="5478160" y="3442382"/>
                <a:ext cx="874204" cy="190785"/>
              </a:xfrm>
              <a:custGeom>
                <a:avLst/>
                <a:gdLst/>
                <a:ahLst/>
                <a:cxnLst/>
                <a:rect l="l" t="t" r="r" b="b"/>
                <a:pathLst>
                  <a:path w="874204" h="190785" extrusionOk="0">
                    <a:moveTo>
                      <a:pt x="0" y="0"/>
                    </a:moveTo>
                    <a:lnTo>
                      <a:pt x="874205" y="0"/>
                    </a:lnTo>
                    <a:lnTo>
                      <a:pt x="874205" y="190786"/>
                    </a:lnTo>
                    <a:lnTo>
                      <a:pt x="0" y="1907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526;p67">
                <a:extLst>
                  <a:ext uri="{FF2B5EF4-FFF2-40B4-BE49-F238E27FC236}">
                    <a16:creationId xmlns:a16="http://schemas.microsoft.com/office/drawing/2014/main" id="{A992D25B-0AAC-FAF5-B5D9-D39115EEE2B3}"/>
                  </a:ext>
                </a:extLst>
              </p:cNvPr>
              <p:cNvSpPr/>
              <p:nvPr/>
            </p:nvSpPr>
            <p:spPr>
              <a:xfrm>
                <a:off x="5857398" y="3809714"/>
                <a:ext cx="115633" cy="115442"/>
              </a:xfrm>
              <a:custGeom>
                <a:avLst/>
                <a:gdLst/>
                <a:ahLst/>
                <a:cxnLst/>
                <a:rect l="l" t="t" r="r" b="b"/>
                <a:pathLst>
                  <a:path w="115633" h="115442" extrusionOk="0">
                    <a:moveTo>
                      <a:pt x="57817" y="115443"/>
                    </a:moveTo>
                    <a:cubicBezTo>
                      <a:pt x="25908" y="115443"/>
                      <a:pt x="0" y="89535"/>
                      <a:pt x="0" y="57721"/>
                    </a:cubicBezTo>
                    <a:cubicBezTo>
                      <a:pt x="0" y="25908"/>
                      <a:pt x="26003" y="0"/>
                      <a:pt x="57817" y="0"/>
                    </a:cubicBezTo>
                    <a:cubicBezTo>
                      <a:pt x="89630" y="0"/>
                      <a:pt x="115633" y="25908"/>
                      <a:pt x="115633" y="57721"/>
                    </a:cubicBezTo>
                    <a:cubicBezTo>
                      <a:pt x="115633" y="89535"/>
                      <a:pt x="89630" y="115443"/>
                      <a:pt x="57817" y="115443"/>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527;p67">
                <a:extLst>
                  <a:ext uri="{FF2B5EF4-FFF2-40B4-BE49-F238E27FC236}">
                    <a16:creationId xmlns:a16="http://schemas.microsoft.com/office/drawing/2014/main" id="{72D6A3E7-22B4-6C4B-A39C-7E295CED0693}"/>
                  </a:ext>
                </a:extLst>
              </p:cNvPr>
              <p:cNvSpPr/>
              <p:nvPr/>
            </p:nvSpPr>
            <p:spPr>
              <a:xfrm rot="-5400000">
                <a:off x="5656421" y="3396900"/>
                <a:ext cx="517493" cy="102203"/>
              </a:xfrm>
              <a:custGeom>
                <a:avLst/>
                <a:gdLst/>
                <a:ahLst/>
                <a:cxnLst/>
                <a:rect l="l" t="t" r="r" b="b"/>
                <a:pathLst>
                  <a:path w="517493" h="102203" extrusionOk="0">
                    <a:moveTo>
                      <a:pt x="0" y="0"/>
                    </a:moveTo>
                    <a:lnTo>
                      <a:pt x="517493" y="0"/>
                    </a:lnTo>
                    <a:lnTo>
                      <a:pt x="517493" y="102203"/>
                    </a:lnTo>
                    <a:lnTo>
                      <a:pt x="0" y="102203"/>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2528;p67">
              <a:extLst>
                <a:ext uri="{FF2B5EF4-FFF2-40B4-BE49-F238E27FC236}">
                  <a16:creationId xmlns:a16="http://schemas.microsoft.com/office/drawing/2014/main" id="{F62B73AD-2E21-A5F5-A010-403110660C9E}"/>
                </a:ext>
              </a:extLst>
            </p:cNvPr>
            <p:cNvGrpSpPr/>
            <p:nvPr/>
          </p:nvGrpSpPr>
          <p:grpSpPr>
            <a:xfrm>
              <a:off x="5629085" y="3100672"/>
              <a:ext cx="190785" cy="874204"/>
              <a:chOff x="5629085" y="3100673"/>
              <a:chExt cx="190785" cy="874204"/>
            </a:xfrm>
          </p:grpSpPr>
          <p:sp>
            <p:nvSpPr>
              <p:cNvPr id="45" name="Google Shape;2529;p67">
                <a:extLst>
                  <a:ext uri="{FF2B5EF4-FFF2-40B4-BE49-F238E27FC236}">
                    <a16:creationId xmlns:a16="http://schemas.microsoft.com/office/drawing/2014/main" id="{3CCF60D8-2939-A480-FDF9-FF889C51F5E6}"/>
                  </a:ext>
                </a:extLst>
              </p:cNvPr>
              <p:cNvSpPr/>
              <p:nvPr/>
            </p:nvSpPr>
            <p:spPr>
              <a:xfrm rot="-5400000">
                <a:off x="5287375" y="3442382"/>
                <a:ext cx="874204" cy="190785"/>
              </a:xfrm>
              <a:custGeom>
                <a:avLst/>
                <a:gdLst/>
                <a:ahLst/>
                <a:cxnLst/>
                <a:rect l="l" t="t" r="r" b="b"/>
                <a:pathLst>
                  <a:path w="874204" h="190785" extrusionOk="0">
                    <a:moveTo>
                      <a:pt x="0" y="0"/>
                    </a:moveTo>
                    <a:lnTo>
                      <a:pt x="874205" y="0"/>
                    </a:lnTo>
                    <a:lnTo>
                      <a:pt x="874205" y="190786"/>
                    </a:lnTo>
                    <a:lnTo>
                      <a:pt x="0" y="19078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530;p67">
                <a:extLst>
                  <a:ext uri="{FF2B5EF4-FFF2-40B4-BE49-F238E27FC236}">
                    <a16:creationId xmlns:a16="http://schemas.microsoft.com/office/drawing/2014/main" id="{42487D30-03AE-5FF0-C3FC-B324A7D57BAC}"/>
                  </a:ext>
                </a:extLst>
              </p:cNvPr>
              <p:cNvSpPr/>
              <p:nvPr/>
            </p:nvSpPr>
            <p:spPr>
              <a:xfrm>
                <a:off x="5666613" y="3809714"/>
                <a:ext cx="115728" cy="115442"/>
              </a:xfrm>
              <a:custGeom>
                <a:avLst/>
                <a:gdLst/>
                <a:ahLst/>
                <a:cxnLst/>
                <a:rect l="l" t="t" r="r" b="b"/>
                <a:pathLst>
                  <a:path w="115728" h="115442" extrusionOk="0">
                    <a:moveTo>
                      <a:pt x="57817" y="115443"/>
                    </a:moveTo>
                    <a:cubicBezTo>
                      <a:pt x="25908" y="115443"/>
                      <a:pt x="0" y="89535"/>
                      <a:pt x="0" y="57721"/>
                    </a:cubicBezTo>
                    <a:cubicBezTo>
                      <a:pt x="0" y="25908"/>
                      <a:pt x="26003" y="0"/>
                      <a:pt x="57817" y="0"/>
                    </a:cubicBezTo>
                    <a:cubicBezTo>
                      <a:pt x="89630" y="0"/>
                      <a:pt x="115729" y="25908"/>
                      <a:pt x="115729" y="57721"/>
                    </a:cubicBezTo>
                    <a:cubicBezTo>
                      <a:pt x="115729" y="89535"/>
                      <a:pt x="89725" y="115443"/>
                      <a:pt x="57817" y="115443"/>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531;p67">
                <a:extLst>
                  <a:ext uri="{FF2B5EF4-FFF2-40B4-BE49-F238E27FC236}">
                    <a16:creationId xmlns:a16="http://schemas.microsoft.com/office/drawing/2014/main" id="{56897EF4-772D-3A31-890D-FABF0245D508}"/>
                  </a:ext>
                </a:extLst>
              </p:cNvPr>
              <p:cNvSpPr/>
              <p:nvPr/>
            </p:nvSpPr>
            <p:spPr>
              <a:xfrm rot="-5400000">
                <a:off x="5465730" y="3396900"/>
                <a:ext cx="517493" cy="102203"/>
              </a:xfrm>
              <a:custGeom>
                <a:avLst/>
                <a:gdLst/>
                <a:ahLst/>
                <a:cxnLst/>
                <a:rect l="l" t="t" r="r" b="b"/>
                <a:pathLst>
                  <a:path w="517493" h="102203" extrusionOk="0">
                    <a:moveTo>
                      <a:pt x="0" y="0"/>
                    </a:moveTo>
                    <a:lnTo>
                      <a:pt x="517493" y="0"/>
                    </a:lnTo>
                    <a:lnTo>
                      <a:pt x="517493" y="102203"/>
                    </a:lnTo>
                    <a:lnTo>
                      <a:pt x="0" y="102203"/>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2532;p67">
              <a:extLst>
                <a:ext uri="{FF2B5EF4-FFF2-40B4-BE49-F238E27FC236}">
                  <a16:creationId xmlns:a16="http://schemas.microsoft.com/office/drawing/2014/main" id="{57158CAD-2876-198C-38AA-F6770F3A2888}"/>
                </a:ext>
              </a:extLst>
            </p:cNvPr>
            <p:cNvGrpSpPr/>
            <p:nvPr/>
          </p:nvGrpSpPr>
          <p:grpSpPr>
            <a:xfrm>
              <a:off x="5438299" y="3100672"/>
              <a:ext cx="190785" cy="874204"/>
              <a:chOff x="5438299" y="3100673"/>
              <a:chExt cx="190785" cy="874204"/>
            </a:xfrm>
          </p:grpSpPr>
          <p:sp>
            <p:nvSpPr>
              <p:cNvPr id="42" name="Google Shape;2533;p67">
                <a:extLst>
                  <a:ext uri="{FF2B5EF4-FFF2-40B4-BE49-F238E27FC236}">
                    <a16:creationId xmlns:a16="http://schemas.microsoft.com/office/drawing/2014/main" id="{161AECD1-4048-2C85-0A7F-9D83B1FFDE60}"/>
                  </a:ext>
                </a:extLst>
              </p:cNvPr>
              <p:cNvSpPr/>
              <p:nvPr/>
            </p:nvSpPr>
            <p:spPr>
              <a:xfrm rot="-5400000">
                <a:off x="5096589" y="3442382"/>
                <a:ext cx="874204" cy="190785"/>
              </a:xfrm>
              <a:custGeom>
                <a:avLst/>
                <a:gdLst/>
                <a:ahLst/>
                <a:cxnLst/>
                <a:rect l="l" t="t" r="r" b="b"/>
                <a:pathLst>
                  <a:path w="874204" h="190785" extrusionOk="0">
                    <a:moveTo>
                      <a:pt x="0" y="0"/>
                    </a:moveTo>
                    <a:lnTo>
                      <a:pt x="874204" y="0"/>
                    </a:lnTo>
                    <a:lnTo>
                      <a:pt x="874204" y="190786"/>
                    </a:lnTo>
                    <a:lnTo>
                      <a:pt x="0" y="1907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534;p67">
                <a:extLst>
                  <a:ext uri="{FF2B5EF4-FFF2-40B4-BE49-F238E27FC236}">
                    <a16:creationId xmlns:a16="http://schemas.microsoft.com/office/drawing/2014/main" id="{B700A808-6BE3-F645-0D4A-063D1BD20E80}"/>
                  </a:ext>
                </a:extLst>
              </p:cNvPr>
              <p:cNvSpPr/>
              <p:nvPr/>
            </p:nvSpPr>
            <p:spPr>
              <a:xfrm>
                <a:off x="5475827" y="3809714"/>
                <a:ext cx="115633" cy="115442"/>
              </a:xfrm>
              <a:custGeom>
                <a:avLst/>
                <a:gdLst/>
                <a:ahLst/>
                <a:cxnLst/>
                <a:rect l="l" t="t" r="r" b="b"/>
                <a:pathLst>
                  <a:path w="115633" h="115442" extrusionOk="0">
                    <a:moveTo>
                      <a:pt x="57817" y="115443"/>
                    </a:moveTo>
                    <a:cubicBezTo>
                      <a:pt x="25908" y="115443"/>
                      <a:pt x="0" y="89535"/>
                      <a:pt x="0" y="57721"/>
                    </a:cubicBezTo>
                    <a:cubicBezTo>
                      <a:pt x="0" y="25908"/>
                      <a:pt x="26003" y="0"/>
                      <a:pt x="57817" y="0"/>
                    </a:cubicBezTo>
                    <a:cubicBezTo>
                      <a:pt x="89630" y="0"/>
                      <a:pt x="115633" y="25908"/>
                      <a:pt x="115633" y="57721"/>
                    </a:cubicBezTo>
                    <a:cubicBezTo>
                      <a:pt x="115633" y="89535"/>
                      <a:pt x="89630" y="115443"/>
                      <a:pt x="57817" y="115443"/>
                    </a:cubicBezTo>
                    <a:close/>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535;p67">
                <a:extLst>
                  <a:ext uri="{FF2B5EF4-FFF2-40B4-BE49-F238E27FC236}">
                    <a16:creationId xmlns:a16="http://schemas.microsoft.com/office/drawing/2014/main" id="{EB045ECA-F532-9D3C-C958-D9B5861A3D51}"/>
                  </a:ext>
                </a:extLst>
              </p:cNvPr>
              <p:cNvSpPr/>
              <p:nvPr/>
            </p:nvSpPr>
            <p:spPr>
              <a:xfrm rot="-5400000">
                <a:off x="5274945" y="3396900"/>
                <a:ext cx="517493" cy="102203"/>
              </a:xfrm>
              <a:custGeom>
                <a:avLst/>
                <a:gdLst/>
                <a:ahLst/>
                <a:cxnLst/>
                <a:rect l="l" t="t" r="r" b="b"/>
                <a:pathLst>
                  <a:path w="517493" h="102203" extrusionOk="0">
                    <a:moveTo>
                      <a:pt x="0" y="0"/>
                    </a:moveTo>
                    <a:lnTo>
                      <a:pt x="517493" y="0"/>
                    </a:lnTo>
                    <a:lnTo>
                      <a:pt x="517493" y="102203"/>
                    </a:lnTo>
                    <a:lnTo>
                      <a:pt x="0" y="102203"/>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 name="Google Shape;2536;p67">
              <a:extLst>
                <a:ext uri="{FF2B5EF4-FFF2-40B4-BE49-F238E27FC236}">
                  <a16:creationId xmlns:a16="http://schemas.microsoft.com/office/drawing/2014/main" id="{02BD619E-18E8-8C5D-A209-23D8D8FDAAF7}"/>
                </a:ext>
              </a:extLst>
            </p:cNvPr>
            <p:cNvSpPr/>
            <p:nvPr/>
          </p:nvSpPr>
          <p:spPr>
            <a:xfrm>
              <a:off x="6010560" y="3100673"/>
              <a:ext cx="9525" cy="874204"/>
            </a:xfrm>
            <a:custGeom>
              <a:avLst/>
              <a:gdLst/>
              <a:ahLst/>
              <a:cxnLst/>
              <a:rect l="l" t="t" r="r" b="b"/>
              <a:pathLst>
                <a:path w="9525" h="874204" extrusionOk="0">
                  <a:moveTo>
                    <a:pt x="0" y="0"/>
                  </a:moveTo>
                  <a:lnTo>
                    <a:pt x="0" y="874205"/>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537;p67">
              <a:extLst>
                <a:ext uri="{FF2B5EF4-FFF2-40B4-BE49-F238E27FC236}">
                  <a16:creationId xmlns:a16="http://schemas.microsoft.com/office/drawing/2014/main" id="{DB50A770-CE31-3D9F-4977-E6F2CCB94362}"/>
                </a:ext>
              </a:extLst>
            </p:cNvPr>
            <p:cNvSpPr/>
            <p:nvPr/>
          </p:nvSpPr>
          <p:spPr>
            <a:xfrm>
              <a:off x="5629084" y="3100673"/>
              <a:ext cx="9525" cy="874204"/>
            </a:xfrm>
            <a:custGeom>
              <a:avLst/>
              <a:gdLst/>
              <a:ahLst/>
              <a:cxnLst/>
              <a:rect l="l" t="t" r="r" b="b"/>
              <a:pathLst>
                <a:path w="9525" h="874204" extrusionOk="0">
                  <a:moveTo>
                    <a:pt x="0" y="0"/>
                  </a:moveTo>
                  <a:lnTo>
                    <a:pt x="0" y="87420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538;p67">
              <a:extLst>
                <a:ext uri="{FF2B5EF4-FFF2-40B4-BE49-F238E27FC236}">
                  <a16:creationId xmlns:a16="http://schemas.microsoft.com/office/drawing/2014/main" id="{5B46ADC4-F99C-8046-7B9B-DB17C5E2D895}"/>
                </a:ext>
              </a:extLst>
            </p:cNvPr>
            <p:cNvSpPr/>
            <p:nvPr/>
          </p:nvSpPr>
          <p:spPr>
            <a:xfrm>
              <a:off x="5819870" y="3100673"/>
              <a:ext cx="9525" cy="874204"/>
            </a:xfrm>
            <a:custGeom>
              <a:avLst/>
              <a:gdLst/>
              <a:ahLst/>
              <a:cxnLst/>
              <a:rect l="l" t="t" r="r" b="b"/>
              <a:pathLst>
                <a:path w="9525" h="874204" extrusionOk="0">
                  <a:moveTo>
                    <a:pt x="0" y="0"/>
                  </a:moveTo>
                  <a:lnTo>
                    <a:pt x="0" y="87420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 name="TextBox 53">
            <a:extLst>
              <a:ext uri="{FF2B5EF4-FFF2-40B4-BE49-F238E27FC236}">
                <a16:creationId xmlns:a16="http://schemas.microsoft.com/office/drawing/2014/main" id="{D20AA62A-2172-5E2C-489A-FC13C1381EFB}"/>
              </a:ext>
            </a:extLst>
          </p:cNvPr>
          <p:cNvSpPr txBox="1"/>
          <p:nvPr/>
        </p:nvSpPr>
        <p:spPr>
          <a:xfrm>
            <a:off x="416387" y="720498"/>
            <a:ext cx="8311225" cy="1954831"/>
          </a:xfrm>
          <a:prstGeom prst="rect">
            <a:avLst/>
          </a:prstGeom>
          <a:noFill/>
        </p:spPr>
        <p:txBody>
          <a:bodyPr wrap="square">
            <a:spAutoFit/>
          </a:bodyPr>
          <a:lstStyle/>
          <a:p>
            <a:pPr algn="ctr">
              <a:lnSpc>
                <a:spcPct val="150000"/>
              </a:lnSpc>
            </a:pPr>
            <a:r>
              <a:rPr kumimoji="0" lang="en-US" sz="4300" b="1" i="0" u="none" strike="noStrike" kern="0" cap="none" spc="0" normalizeH="0" baseline="0" noProof="0" dirty="0">
                <a:ln>
                  <a:noFill/>
                </a:ln>
                <a:solidFill>
                  <a:schemeClr val="accent1">
                    <a:lumMod val="50000"/>
                  </a:schemeClr>
                </a:solidFill>
                <a:effectLst/>
                <a:uLnTx/>
                <a:uFillTx/>
                <a:sym typeface="Exo 2 Black"/>
              </a:rPr>
              <a:t>CHÀO MỪNG CẢ LỚP ĐẾN VỚI BUỔI HỌC</a:t>
            </a:r>
            <a:r>
              <a:rPr kumimoji="0" lang="en-US" sz="4300" b="1" i="0" u="none" strike="noStrike" kern="0" cap="none" spc="0" normalizeH="0" noProof="0" dirty="0">
                <a:ln>
                  <a:noFill/>
                </a:ln>
                <a:solidFill>
                  <a:schemeClr val="accent1">
                    <a:lumMod val="50000"/>
                  </a:schemeClr>
                </a:solidFill>
                <a:effectLst/>
                <a:uLnTx/>
                <a:uFillTx/>
                <a:sym typeface="Exo 2 Black"/>
              </a:rPr>
              <a:t> </a:t>
            </a:r>
            <a:r>
              <a:rPr kumimoji="0" lang="en-US" sz="4300" b="1" i="0" u="none" strike="noStrike" kern="0" cap="none" spc="0" normalizeH="0" baseline="0" noProof="0" dirty="0">
                <a:ln>
                  <a:noFill/>
                </a:ln>
                <a:solidFill>
                  <a:schemeClr val="accent1">
                    <a:lumMod val="50000"/>
                  </a:schemeClr>
                </a:solidFill>
                <a:effectLst/>
                <a:uLnTx/>
                <a:uFillTx/>
                <a:sym typeface="Exo 2 Black"/>
              </a:rPr>
              <a:t>HÔM NAY! </a:t>
            </a:r>
            <a:endParaRPr lang="en-US" sz="4300" dirty="0">
              <a:solidFill>
                <a:schemeClr val="accent1">
                  <a:lumMod val="50000"/>
                </a:schemeClr>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grpSp>
        <p:nvGrpSpPr>
          <p:cNvPr id="1109" name="Google Shape;1109;p42"/>
          <p:cNvGrpSpPr/>
          <p:nvPr/>
        </p:nvGrpSpPr>
        <p:grpSpPr>
          <a:xfrm rot="-1716765">
            <a:off x="7757975" y="346269"/>
            <a:ext cx="1987253" cy="802613"/>
            <a:chOff x="2216467" y="1596860"/>
            <a:chExt cx="1987200" cy="802591"/>
          </a:xfrm>
        </p:grpSpPr>
        <p:sp>
          <p:nvSpPr>
            <p:cNvPr id="1110" name="Google Shape;1110;p42"/>
            <p:cNvSpPr/>
            <p:nvPr/>
          </p:nvSpPr>
          <p:spPr>
            <a:xfrm>
              <a:off x="2772346" y="1596860"/>
              <a:ext cx="1431321" cy="802591"/>
            </a:xfrm>
            <a:custGeom>
              <a:avLst/>
              <a:gdLst/>
              <a:ahLst/>
              <a:cxnLst/>
              <a:rect l="l" t="t" r="r" b="b"/>
              <a:pathLst>
                <a:path w="1431321" h="802591" extrusionOk="0">
                  <a:moveTo>
                    <a:pt x="1431322" y="775912"/>
                  </a:moveTo>
                  <a:cubicBezTo>
                    <a:pt x="1151668" y="874401"/>
                    <a:pt x="706850" y="691140"/>
                    <a:pt x="549973" y="375481"/>
                  </a:cubicBezTo>
                  <a:cubicBezTo>
                    <a:pt x="450056" y="174504"/>
                    <a:pt x="503111" y="-1137"/>
                    <a:pt x="634555" y="6"/>
                  </a:cubicBezTo>
                  <a:cubicBezTo>
                    <a:pt x="732663" y="863"/>
                    <a:pt x="841438" y="131641"/>
                    <a:pt x="677132" y="241750"/>
                  </a:cubicBezTo>
                  <a:cubicBezTo>
                    <a:pt x="477203" y="375767"/>
                    <a:pt x="153924" y="372243"/>
                    <a:pt x="0" y="321665"/>
                  </a:cubicBezTo>
                </a:path>
              </a:pathLst>
            </a:custGeom>
            <a:noFill/>
            <a:ln w="19050" cap="flat" cmpd="sng">
              <a:solidFill>
                <a:schemeClr val="dk1"/>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11" name="Google Shape;1111;p42"/>
            <p:cNvGrpSpPr/>
            <p:nvPr/>
          </p:nvGrpSpPr>
          <p:grpSpPr>
            <a:xfrm>
              <a:off x="2216467" y="1642491"/>
              <a:ext cx="598074" cy="415385"/>
              <a:chOff x="2216467" y="1642491"/>
              <a:chExt cx="598074" cy="415385"/>
            </a:xfrm>
          </p:grpSpPr>
          <p:sp>
            <p:nvSpPr>
              <p:cNvPr id="1112" name="Google Shape;1112;p42"/>
              <p:cNvSpPr/>
              <p:nvPr/>
            </p:nvSpPr>
            <p:spPr>
              <a:xfrm>
                <a:off x="2216467" y="1642491"/>
                <a:ext cx="591502" cy="319087"/>
              </a:xfrm>
              <a:custGeom>
                <a:avLst/>
                <a:gdLst/>
                <a:ahLst/>
                <a:cxnLst/>
                <a:rect l="l" t="t" r="r" b="b"/>
                <a:pathLst>
                  <a:path w="591502" h="319087" extrusionOk="0">
                    <a:moveTo>
                      <a:pt x="379952" y="319088"/>
                    </a:moveTo>
                    <a:lnTo>
                      <a:pt x="441674" y="243554"/>
                    </a:lnTo>
                    <a:lnTo>
                      <a:pt x="591502" y="299942"/>
                    </a:lnTo>
                    <a:lnTo>
                      <a:pt x="515017" y="160782"/>
                    </a:lnTo>
                    <a:lnTo>
                      <a:pt x="0" y="0"/>
                    </a:lnTo>
                    <a:lnTo>
                      <a:pt x="379952" y="319088"/>
                    </a:lnTo>
                    <a:close/>
                  </a:path>
                </a:pathLst>
              </a:custGeom>
              <a:solidFill>
                <a:srgbClr val="EA9B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42"/>
              <p:cNvSpPr/>
              <p:nvPr/>
            </p:nvSpPr>
            <p:spPr>
              <a:xfrm>
                <a:off x="2216467" y="1642491"/>
                <a:ext cx="591502" cy="319087"/>
              </a:xfrm>
              <a:custGeom>
                <a:avLst/>
                <a:gdLst/>
                <a:ahLst/>
                <a:cxnLst/>
                <a:rect l="l" t="t" r="r" b="b"/>
                <a:pathLst>
                  <a:path w="591502" h="319087" extrusionOk="0">
                    <a:moveTo>
                      <a:pt x="379952" y="319088"/>
                    </a:moveTo>
                    <a:lnTo>
                      <a:pt x="441674" y="243554"/>
                    </a:lnTo>
                    <a:lnTo>
                      <a:pt x="591502" y="299942"/>
                    </a:lnTo>
                    <a:lnTo>
                      <a:pt x="515017" y="160782"/>
                    </a:lnTo>
                    <a:lnTo>
                      <a:pt x="0" y="0"/>
                    </a:lnTo>
                    <a:lnTo>
                      <a:pt x="379952" y="319088"/>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42"/>
              <p:cNvSpPr/>
              <p:nvPr/>
            </p:nvSpPr>
            <p:spPr>
              <a:xfrm>
                <a:off x="2216467" y="1642491"/>
                <a:ext cx="598074" cy="160781"/>
              </a:xfrm>
              <a:custGeom>
                <a:avLst/>
                <a:gdLst/>
                <a:ahLst/>
                <a:cxnLst/>
                <a:rect l="l" t="t" r="r" b="b"/>
                <a:pathLst>
                  <a:path w="598074" h="160781" extrusionOk="0">
                    <a:moveTo>
                      <a:pt x="0" y="0"/>
                    </a:moveTo>
                    <a:lnTo>
                      <a:pt x="598075" y="34290"/>
                    </a:lnTo>
                    <a:lnTo>
                      <a:pt x="515017" y="160782"/>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42"/>
              <p:cNvSpPr/>
              <p:nvPr/>
            </p:nvSpPr>
            <p:spPr>
              <a:xfrm>
                <a:off x="2216467" y="1642491"/>
                <a:ext cx="441674" cy="415385"/>
              </a:xfrm>
              <a:custGeom>
                <a:avLst/>
                <a:gdLst/>
                <a:ahLst/>
                <a:cxnLst/>
                <a:rect l="l" t="t" r="r" b="b"/>
                <a:pathLst>
                  <a:path w="441674" h="415385" extrusionOk="0">
                    <a:moveTo>
                      <a:pt x="0" y="0"/>
                    </a:moveTo>
                    <a:lnTo>
                      <a:pt x="441674" y="243554"/>
                    </a:lnTo>
                    <a:lnTo>
                      <a:pt x="398431" y="415385"/>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42"/>
              <p:cNvSpPr/>
              <p:nvPr/>
            </p:nvSpPr>
            <p:spPr>
              <a:xfrm>
                <a:off x="2300573" y="1730121"/>
                <a:ext cx="314324" cy="327755"/>
              </a:xfrm>
              <a:custGeom>
                <a:avLst/>
                <a:gdLst/>
                <a:ahLst/>
                <a:cxnLst/>
                <a:rect l="l" t="t" r="r" b="b"/>
                <a:pathLst>
                  <a:path w="314324" h="327755" extrusionOk="0">
                    <a:moveTo>
                      <a:pt x="0" y="0"/>
                    </a:moveTo>
                    <a:lnTo>
                      <a:pt x="314325" y="3277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37" name="Picture 36">
            <a:extLst>
              <a:ext uri="{FF2B5EF4-FFF2-40B4-BE49-F238E27FC236}">
                <a16:creationId xmlns:a16="http://schemas.microsoft.com/office/drawing/2014/main" id="{2F294647-2D0F-4A73-DBA8-37F33112EFBF}"/>
              </a:ext>
            </a:extLst>
          </p:cNvPr>
          <p:cNvPicPr>
            <a:picLocks noChangeAspect="1"/>
          </p:cNvPicPr>
          <p:nvPr/>
        </p:nvPicPr>
        <p:blipFill>
          <a:blip r:embed="rId3"/>
          <a:stretch>
            <a:fillRect/>
          </a:stretch>
        </p:blipFill>
        <p:spPr>
          <a:xfrm flipH="1">
            <a:off x="206896" y="3807908"/>
            <a:ext cx="626064" cy="1019174"/>
          </a:xfrm>
          <a:prstGeom prst="rect">
            <a:avLst/>
          </a:prstGeom>
        </p:spPr>
      </p:pic>
      <p:sp>
        <p:nvSpPr>
          <p:cNvPr id="2" name="Plaque 1">
            <a:extLst>
              <a:ext uri="{FF2B5EF4-FFF2-40B4-BE49-F238E27FC236}">
                <a16:creationId xmlns:a16="http://schemas.microsoft.com/office/drawing/2014/main" id="{862DDC22-008D-DB90-17AB-35DCAAAD691B}"/>
              </a:ext>
            </a:extLst>
          </p:cNvPr>
          <p:cNvSpPr/>
          <p:nvPr/>
        </p:nvSpPr>
        <p:spPr>
          <a:xfrm>
            <a:off x="3974200" y="614470"/>
            <a:ext cx="1248937" cy="501805"/>
          </a:xfrm>
          <a:prstGeom prst="plaque">
            <a:avLst>
              <a:gd name="adj" fmla="val 14723"/>
            </a:avLst>
          </a:prstGeom>
          <a:solidFill>
            <a:schemeClr val="accent1">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rPr>
              <a:t>Ví</a:t>
            </a:r>
            <a:r>
              <a:rPr lang="en-US" sz="2000" b="1" dirty="0">
                <a:solidFill>
                  <a:srgbClr val="000000"/>
                </a:solidFill>
              </a:rPr>
              <a:t> </a:t>
            </a:r>
            <a:r>
              <a:rPr lang="en-US" sz="2000" b="1" dirty="0" err="1">
                <a:solidFill>
                  <a:srgbClr val="000000"/>
                </a:solidFill>
              </a:rPr>
              <a:t>dụ</a:t>
            </a:r>
            <a:r>
              <a:rPr lang="en-US" sz="2000" b="1" dirty="0">
                <a:solidFill>
                  <a:srgbClr val="000000"/>
                </a:solidFill>
              </a:rPr>
              <a:t> 2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5859214-C51E-56C4-0008-75B1FCA4C4BF}"/>
                  </a:ext>
                </a:extLst>
              </p:cNvPr>
              <p:cNvSpPr txBox="1"/>
              <p:nvPr/>
            </p:nvSpPr>
            <p:spPr>
              <a:xfrm>
                <a:off x="886298" y="1235561"/>
                <a:ext cx="7424742" cy="3081934"/>
              </a:xfrm>
              <a:prstGeom prst="rect">
                <a:avLst/>
              </a:prstGeom>
              <a:noFill/>
            </p:spPr>
            <p:txBody>
              <a:bodyPr wrap="square">
                <a:spAutoFit/>
              </a:bodyPr>
              <a:lstStyle/>
              <a:p>
                <a:pPr algn="just">
                  <a:lnSpc>
                    <a:spcPct val="20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kern="100">
                        <a:effectLst/>
                        <a:latin typeface="Cambria Math" panose="02040503050406030204" pitchFamily="18" charset="0"/>
                        <a:ea typeface="Times New Roman" panose="02020603050405020304" pitchFamily="18" charset="0"/>
                        <a:cs typeface="Arial" panose="020B0604020202020204" pitchFamily="34" charset="0"/>
                      </a:rPr>
                      <m:t>36 </m:t>
                    </m:r>
                    <m:r>
                      <m:rPr>
                        <m:sty m:val="p"/>
                      </m:rPr>
                      <a:rPr lang="en-US" sz="2000" kern="100">
                        <a:effectLst/>
                        <a:latin typeface="Cambria Math" panose="02040503050406030204" pitchFamily="18" charset="0"/>
                        <a:ea typeface="Times New Roman" panose="02020603050405020304" pitchFamily="18" charset="0"/>
                        <a:cs typeface="Arial" panose="020B0604020202020204" pitchFamily="34" charset="0"/>
                      </a:rPr>
                      <m:t>km</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tàu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du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lịch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nghỉ</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30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phút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rồi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quay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Thời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gian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lúc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khởi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hành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về</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5,5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giờ</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tốc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tàu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du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lịch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tốc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tàu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yên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lặng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rằng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tốc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dòng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3 km/h.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5859214-C51E-56C4-0008-75B1FCA4C4BF}"/>
                  </a:ext>
                </a:extLst>
              </p:cNvPr>
              <p:cNvSpPr txBox="1">
                <a:spLocks noRot="1" noChangeAspect="1" noMove="1" noResize="1" noEditPoints="1" noAdjustHandles="1" noChangeArrowheads="1" noChangeShapeType="1" noTextEdit="1"/>
              </p:cNvSpPr>
              <p:nvPr/>
            </p:nvSpPr>
            <p:spPr>
              <a:xfrm>
                <a:off x="886298" y="1235561"/>
                <a:ext cx="7424742" cy="3081934"/>
              </a:xfrm>
              <a:prstGeom prst="rect">
                <a:avLst/>
              </a:prstGeom>
              <a:blipFill>
                <a:blip r:embed="rId4"/>
                <a:stretch>
                  <a:fillRect l="-821" r="-903" b="-2574"/>
                </a:stretch>
              </a:blipFill>
            </p:spPr>
            <p:txBody>
              <a:bodyPr/>
              <a:lstStyle/>
              <a:p>
                <a:r>
                  <a:rPr lang="en-US">
                    <a:noFill/>
                  </a:rPr>
                  <a:t> </a:t>
                </a:r>
              </a:p>
            </p:txBody>
          </p:sp>
        </mc:Fallback>
      </mc:AlternateContent>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6D33E-10EA-7D15-D923-7E013BE04B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03E0E4-5824-4885-7C96-1A3B34851E55}"/>
              </a:ext>
            </a:extLst>
          </p:cNvPr>
          <p:cNvSpPr txBox="1"/>
          <p:nvPr/>
        </p:nvSpPr>
        <p:spPr>
          <a:xfrm>
            <a:off x="487674" y="1708723"/>
            <a:ext cx="7480818" cy="1384995"/>
          </a:xfrm>
          <a:prstGeom prst="rect">
            <a:avLst/>
          </a:prstGeom>
          <a:noFill/>
        </p:spPr>
        <p:txBody>
          <a:bodyPr wrap="square">
            <a:spAutoFit/>
          </a:bodyPr>
          <a:lstStyle/>
          <a:p>
            <a:pPr defTabSz="685800">
              <a:buClrTx/>
              <a:defRPr/>
            </a:pPr>
            <a:r>
              <a:rPr lang="en-US" sz="2100" b="1" i="1" kern="1200">
                <a:solidFill>
                  <a:srgbClr val="0000CC"/>
                </a:solidFill>
                <a:latin typeface="Times New Roman" panose="02020603050405020304" pitchFamily="18" charset="0"/>
                <a:ea typeface="+mn-ea"/>
                <a:cs typeface="Times New Roman" panose="02020603050405020304" pitchFamily="18" charset="0"/>
              </a:rPr>
              <a:t>Link xem và tải:</a:t>
            </a:r>
          </a:p>
          <a:p>
            <a:pPr defTabSz="685800">
              <a:buClrTx/>
              <a:defRPr/>
            </a:pPr>
            <a:r>
              <a:rPr lang="en-US" sz="2100" kern="1200">
                <a:solidFill>
                  <a:srgbClr val="0000FF"/>
                </a:solidFill>
                <a:latin typeface="Times New Roman" panose="02020603050405020304" pitchFamily="18" charset="0"/>
                <a:ea typeface="+mn-ea"/>
                <a:cs typeface="Times New Roman" panose="02020603050405020304" pitchFamily="18" charset="0"/>
                <a:hlinkClick r:id="rId2"/>
              </a:rPr>
              <a:t>https://tailieugiaovien.edu.vn/subject_lesson/toan-9/</a:t>
            </a:r>
            <a:endParaRPr lang="en-US" sz="2100" kern="1200">
              <a:solidFill>
                <a:srgbClr val="0000FF"/>
              </a:solidFill>
              <a:latin typeface="Times New Roman" panose="02020603050405020304" pitchFamily="18" charset="0"/>
              <a:ea typeface="+mn-ea"/>
              <a:cs typeface="Times New Roman" panose="02020603050405020304" pitchFamily="18" charset="0"/>
            </a:endParaRPr>
          </a:p>
          <a:p>
            <a:pPr defTabSz="685800">
              <a:buClrTx/>
              <a:defRPr/>
            </a:pPr>
            <a:endParaRPr lang="en-US" sz="2100" kern="1200">
              <a:solidFill>
                <a:srgbClr val="0000FF"/>
              </a:solidFill>
              <a:latin typeface="Times New Roman" panose="02020603050405020304" pitchFamily="18" charset="0"/>
              <a:ea typeface="+mn-ea"/>
              <a:cs typeface="Times New Roman" panose="02020603050405020304" pitchFamily="18" charset="0"/>
            </a:endParaRPr>
          </a:p>
          <a:p>
            <a:pPr defTabSz="685800">
              <a:buClrTx/>
              <a:defRPr/>
            </a:pPr>
            <a:endParaRPr lang="en-US" sz="2100" kern="1200">
              <a:solidFill>
                <a:prstClr val="black"/>
              </a:solidFill>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450B9886-A36D-0299-73A8-37B528B01014}"/>
              </a:ext>
            </a:extLst>
          </p:cNvPr>
          <p:cNvSpPr txBox="1"/>
          <p:nvPr/>
        </p:nvSpPr>
        <p:spPr>
          <a:xfrm>
            <a:off x="1219829" y="2571750"/>
            <a:ext cx="7480818" cy="415498"/>
          </a:xfrm>
          <a:prstGeom prst="rect">
            <a:avLst/>
          </a:prstGeom>
          <a:noFill/>
        </p:spPr>
        <p:txBody>
          <a:bodyPr wrap="square">
            <a:spAutoFit/>
          </a:bodyPr>
          <a:lstStyle/>
          <a:p>
            <a:pPr algn="ctr" defTabSz="685800">
              <a:buClrTx/>
              <a:defRPr/>
            </a:pPr>
            <a:r>
              <a:rPr lang="vi-VN" sz="2100" b="1" i="1" kern="1200">
                <a:solidFill>
                  <a:srgbClr val="FF0000"/>
                </a:solidFill>
                <a:latin typeface="Times New Roman" panose="02020603050405020304" pitchFamily="18" charset="0"/>
                <a:ea typeface="+mn-ea"/>
              </a:rPr>
              <a:t>Có đủ bộ word và powerpoint </a:t>
            </a:r>
            <a:r>
              <a:rPr lang="en-US" sz="2100" b="1" i="1" kern="1200">
                <a:solidFill>
                  <a:srgbClr val="FF0000"/>
                </a:solidFill>
                <a:latin typeface="Times New Roman" panose="02020603050405020304" pitchFamily="18" charset="0"/>
                <a:ea typeface="+mn-ea"/>
              </a:rPr>
              <a:t>đồng bộ nội dung </a:t>
            </a:r>
            <a:endParaRPr lang="en-US" sz="1200" kern="1200">
              <a:solidFill>
                <a:srgbClr val="FF0000"/>
              </a:solidFill>
              <a:latin typeface="Calibri"/>
              <a:ea typeface="+mn-ea"/>
              <a:cs typeface="+mn-cs"/>
            </a:endParaRPr>
          </a:p>
        </p:txBody>
      </p:sp>
      <p:pic>
        <p:nvPicPr>
          <p:cNvPr id="10" name="Picture 9">
            <a:extLst>
              <a:ext uri="{FF2B5EF4-FFF2-40B4-BE49-F238E27FC236}">
                <a16:creationId xmlns:a16="http://schemas.microsoft.com/office/drawing/2014/main" id="{3088D218-5605-96AC-AF17-A7EF5125835F}"/>
              </a:ext>
            </a:extLst>
          </p:cNvPr>
          <p:cNvPicPr>
            <a:picLocks noChangeAspect="1"/>
          </p:cNvPicPr>
          <p:nvPr/>
        </p:nvPicPr>
        <p:blipFill>
          <a:blip r:embed="rId3"/>
          <a:stretch>
            <a:fillRect/>
          </a:stretch>
        </p:blipFill>
        <p:spPr>
          <a:xfrm>
            <a:off x="244928" y="4017932"/>
            <a:ext cx="8754448" cy="984760"/>
          </a:xfrm>
          <a:prstGeom prst="rect">
            <a:avLst/>
          </a:prstGeom>
        </p:spPr>
      </p:pic>
      <p:pic>
        <p:nvPicPr>
          <p:cNvPr id="12" name="Picture 11">
            <a:extLst>
              <a:ext uri="{FF2B5EF4-FFF2-40B4-BE49-F238E27FC236}">
                <a16:creationId xmlns:a16="http://schemas.microsoft.com/office/drawing/2014/main" id="{35FED249-3838-DB8B-ACE2-99717ADEAFA7}"/>
              </a:ext>
            </a:extLst>
          </p:cNvPr>
          <p:cNvPicPr>
            <a:picLocks noChangeAspect="1"/>
          </p:cNvPicPr>
          <p:nvPr/>
        </p:nvPicPr>
        <p:blipFill>
          <a:blip r:embed="rId4"/>
          <a:stretch>
            <a:fillRect/>
          </a:stretch>
        </p:blipFill>
        <p:spPr>
          <a:xfrm>
            <a:off x="487674" y="140809"/>
            <a:ext cx="8394920" cy="1582049"/>
          </a:xfrm>
          <a:prstGeom prst="rect">
            <a:avLst/>
          </a:prstGeom>
        </p:spPr>
      </p:pic>
      <p:pic>
        <p:nvPicPr>
          <p:cNvPr id="13" name="Picture 12">
            <a:extLst>
              <a:ext uri="{FF2B5EF4-FFF2-40B4-BE49-F238E27FC236}">
                <a16:creationId xmlns:a16="http://schemas.microsoft.com/office/drawing/2014/main" id="{8A627103-1C6B-9AE6-C367-A6894C484634}"/>
              </a:ext>
            </a:extLst>
          </p:cNvPr>
          <p:cNvPicPr>
            <a:picLocks noChangeAspect="1"/>
          </p:cNvPicPr>
          <p:nvPr/>
        </p:nvPicPr>
        <p:blipFill>
          <a:blip r:embed="rId5"/>
          <a:stretch>
            <a:fillRect/>
          </a:stretch>
        </p:blipFill>
        <p:spPr>
          <a:xfrm>
            <a:off x="0" y="2966423"/>
            <a:ext cx="5857292" cy="1062644"/>
          </a:xfrm>
          <a:prstGeom prst="rect">
            <a:avLst/>
          </a:prstGeom>
        </p:spPr>
      </p:pic>
    </p:spTree>
    <p:extLst>
      <p:ext uri="{BB962C8B-B14F-4D97-AF65-F5344CB8AC3E}">
        <p14:creationId xmlns:p14="http://schemas.microsoft.com/office/powerpoint/2010/main" val="17727445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FD4A1257-F6F9-E27B-9C79-FE34A8AD26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12159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110AE246-7DB6-45DB-83EB-D6D0C73FDF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6942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128BE27E-F85B-C567-EA65-DCA7E0509A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851652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2C473048-8949-E780-91E0-0DD7457938C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403103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35F23BD4-702D-F2A0-B2A9-CFE35188DC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47917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0CD5C244-ED92-3251-F369-2A8FB227BD8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75288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5ADD0-DD5E-F5FE-7072-031C1CDC29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277DA39-B26D-8A59-06B5-AB3C505E4A05}"/>
              </a:ext>
            </a:extLst>
          </p:cNvPr>
          <p:cNvSpPr txBox="1"/>
          <p:nvPr/>
        </p:nvSpPr>
        <p:spPr>
          <a:xfrm>
            <a:off x="487674" y="1708723"/>
            <a:ext cx="7480818" cy="13849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a:rPr>
              <a:t>Link xem và tải:</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hlinkClick r:id="rId2"/>
              </a:rPr>
              <a:t>https://tailieugiaovien.edu.vn/subject_lesson/toan-9/</a:t>
            </a:r>
            <a:endPar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1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C7D5608F-3C8F-89EA-4AB1-4D713CEF947E}"/>
              </a:ext>
            </a:extLst>
          </p:cNvPr>
          <p:cNvSpPr txBox="1"/>
          <p:nvPr/>
        </p:nvSpPr>
        <p:spPr>
          <a:xfrm>
            <a:off x="1219829" y="2571750"/>
            <a:ext cx="7480818" cy="4154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21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Có đủ bộ word và powerpoint </a:t>
            </a:r>
            <a:r>
              <a:rPr kumimoji="0" lang="en-US" sz="21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đồng bộ nội dung </a:t>
            </a:r>
            <a:endParaRPr kumimoji="0" lang="en-US" sz="1200" b="0" i="0" u="none" strike="noStrike" kern="1200" cap="none" spc="0" normalizeH="0" baseline="0" noProof="0">
              <a:ln>
                <a:noFill/>
              </a:ln>
              <a:solidFill>
                <a:srgbClr val="FF0000"/>
              </a:solidFill>
              <a:effectLst/>
              <a:uLnTx/>
              <a:uFillTx/>
              <a:latin typeface="Calibri"/>
              <a:ea typeface="+mn-ea"/>
              <a:cs typeface="Arial"/>
              <a:sym typeface="Arial"/>
            </a:endParaRPr>
          </a:p>
        </p:txBody>
      </p:sp>
      <p:pic>
        <p:nvPicPr>
          <p:cNvPr id="10" name="Picture 9">
            <a:extLst>
              <a:ext uri="{FF2B5EF4-FFF2-40B4-BE49-F238E27FC236}">
                <a16:creationId xmlns:a16="http://schemas.microsoft.com/office/drawing/2014/main" id="{7BC3B9C7-2425-54B7-1FD7-9EB02371EB4C}"/>
              </a:ext>
            </a:extLst>
          </p:cNvPr>
          <p:cNvPicPr>
            <a:picLocks noChangeAspect="1"/>
          </p:cNvPicPr>
          <p:nvPr/>
        </p:nvPicPr>
        <p:blipFill>
          <a:blip r:embed="rId3"/>
          <a:stretch>
            <a:fillRect/>
          </a:stretch>
        </p:blipFill>
        <p:spPr>
          <a:xfrm>
            <a:off x="244928" y="4017932"/>
            <a:ext cx="8754448" cy="984760"/>
          </a:xfrm>
          <a:prstGeom prst="rect">
            <a:avLst/>
          </a:prstGeom>
        </p:spPr>
      </p:pic>
      <p:pic>
        <p:nvPicPr>
          <p:cNvPr id="12" name="Picture 11">
            <a:extLst>
              <a:ext uri="{FF2B5EF4-FFF2-40B4-BE49-F238E27FC236}">
                <a16:creationId xmlns:a16="http://schemas.microsoft.com/office/drawing/2014/main" id="{EF50AC29-7103-C0A6-8DD0-54088EECAC14}"/>
              </a:ext>
            </a:extLst>
          </p:cNvPr>
          <p:cNvPicPr>
            <a:picLocks noChangeAspect="1"/>
          </p:cNvPicPr>
          <p:nvPr/>
        </p:nvPicPr>
        <p:blipFill>
          <a:blip r:embed="rId4"/>
          <a:stretch>
            <a:fillRect/>
          </a:stretch>
        </p:blipFill>
        <p:spPr>
          <a:xfrm>
            <a:off x="487674" y="140809"/>
            <a:ext cx="8394920" cy="1582049"/>
          </a:xfrm>
          <a:prstGeom prst="rect">
            <a:avLst/>
          </a:prstGeom>
        </p:spPr>
      </p:pic>
      <p:pic>
        <p:nvPicPr>
          <p:cNvPr id="13" name="Picture 12">
            <a:extLst>
              <a:ext uri="{FF2B5EF4-FFF2-40B4-BE49-F238E27FC236}">
                <a16:creationId xmlns:a16="http://schemas.microsoft.com/office/drawing/2014/main" id="{30E5CF23-FE20-AD9A-C2D6-0AC59B5AEE4F}"/>
              </a:ext>
            </a:extLst>
          </p:cNvPr>
          <p:cNvPicPr>
            <a:picLocks noChangeAspect="1"/>
          </p:cNvPicPr>
          <p:nvPr/>
        </p:nvPicPr>
        <p:blipFill>
          <a:blip r:embed="rId5"/>
          <a:stretch>
            <a:fillRect/>
          </a:stretch>
        </p:blipFill>
        <p:spPr>
          <a:xfrm>
            <a:off x="0" y="2966423"/>
            <a:ext cx="5857292" cy="1062644"/>
          </a:xfrm>
          <a:prstGeom prst="rect">
            <a:avLst/>
          </a:prstGeom>
        </p:spPr>
      </p:pic>
    </p:spTree>
    <p:extLst>
      <p:ext uri="{BB962C8B-B14F-4D97-AF65-F5344CB8AC3E}">
        <p14:creationId xmlns:p14="http://schemas.microsoft.com/office/powerpoint/2010/main" val="3482931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7684FD7B-291A-73F6-2F46-B7700F4B48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98036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3"/>
          <p:cNvSpPr txBox="1">
            <a:spLocks noGrp="1"/>
          </p:cNvSpPr>
          <p:nvPr>
            <p:ph type="title"/>
          </p:nvPr>
        </p:nvSpPr>
        <p:spPr>
          <a:xfrm>
            <a:off x="682056" y="587826"/>
            <a:ext cx="8253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070C0"/>
                </a:solidFill>
                <a:latin typeface="+mj-lt"/>
              </a:rPr>
              <a:t>KHỞI ĐỘNG</a:t>
            </a:r>
            <a:endParaRPr sz="3000" dirty="0">
              <a:solidFill>
                <a:srgbClr val="0070C0"/>
              </a:solidFill>
              <a:latin typeface="+mj-lt"/>
            </a:endParaRPr>
          </a:p>
        </p:txBody>
      </p:sp>
      <p:grpSp>
        <p:nvGrpSpPr>
          <p:cNvPr id="428" name="Google Shape;428;p33"/>
          <p:cNvGrpSpPr/>
          <p:nvPr/>
        </p:nvGrpSpPr>
        <p:grpSpPr>
          <a:xfrm>
            <a:off x="7110767" y="413160"/>
            <a:ext cx="1987200" cy="802591"/>
            <a:chOff x="2216467" y="1596860"/>
            <a:chExt cx="1987200" cy="802591"/>
          </a:xfrm>
        </p:grpSpPr>
        <p:sp>
          <p:nvSpPr>
            <p:cNvPr id="429" name="Google Shape;429;p33"/>
            <p:cNvSpPr/>
            <p:nvPr/>
          </p:nvSpPr>
          <p:spPr>
            <a:xfrm>
              <a:off x="2772346" y="1596860"/>
              <a:ext cx="1431321" cy="802591"/>
            </a:xfrm>
            <a:custGeom>
              <a:avLst/>
              <a:gdLst/>
              <a:ahLst/>
              <a:cxnLst/>
              <a:rect l="l" t="t" r="r" b="b"/>
              <a:pathLst>
                <a:path w="1431321" h="802591" extrusionOk="0">
                  <a:moveTo>
                    <a:pt x="1431322" y="775912"/>
                  </a:moveTo>
                  <a:cubicBezTo>
                    <a:pt x="1151668" y="874401"/>
                    <a:pt x="706850" y="691140"/>
                    <a:pt x="549973" y="375481"/>
                  </a:cubicBezTo>
                  <a:cubicBezTo>
                    <a:pt x="450056" y="174504"/>
                    <a:pt x="503111" y="-1137"/>
                    <a:pt x="634555" y="6"/>
                  </a:cubicBezTo>
                  <a:cubicBezTo>
                    <a:pt x="732663" y="863"/>
                    <a:pt x="841438" y="131641"/>
                    <a:pt x="677132" y="241750"/>
                  </a:cubicBezTo>
                  <a:cubicBezTo>
                    <a:pt x="477203" y="375767"/>
                    <a:pt x="153924" y="372243"/>
                    <a:pt x="0" y="321665"/>
                  </a:cubicBezTo>
                </a:path>
              </a:pathLst>
            </a:custGeom>
            <a:noFill/>
            <a:ln w="19050" cap="flat" cmpd="sng">
              <a:solidFill>
                <a:schemeClr val="dk1"/>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33"/>
            <p:cNvGrpSpPr/>
            <p:nvPr/>
          </p:nvGrpSpPr>
          <p:grpSpPr>
            <a:xfrm>
              <a:off x="2216467" y="1642491"/>
              <a:ext cx="598074" cy="415385"/>
              <a:chOff x="2216467" y="1642491"/>
              <a:chExt cx="598074" cy="415385"/>
            </a:xfrm>
          </p:grpSpPr>
          <p:sp>
            <p:nvSpPr>
              <p:cNvPr id="431" name="Google Shape;431;p33"/>
              <p:cNvSpPr/>
              <p:nvPr/>
            </p:nvSpPr>
            <p:spPr>
              <a:xfrm>
                <a:off x="2216467" y="1642491"/>
                <a:ext cx="591502" cy="319087"/>
              </a:xfrm>
              <a:custGeom>
                <a:avLst/>
                <a:gdLst/>
                <a:ahLst/>
                <a:cxnLst/>
                <a:rect l="l" t="t" r="r" b="b"/>
                <a:pathLst>
                  <a:path w="591502" h="319087" extrusionOk="0">
                    <a:moveTo>
                      <a:pt x="379952" y="319088"/>
                    </a:moveTo>
                    <a:lnTo>
                      <a:pt x="441674" y="243554"/>
                    </a:lnTo>
                    <a:lnTo>
                      <a:pt x="591502" y="299942"/>
                    </a:lnTo>
                    <a:lnTo>
                      <a:pt x="515017" y="160782"/>
                    </a:lnTo>
                    <a:lnTo>
                      <a:pt x="0" y="0"/>
                    </a:lnTo>
                    <a:lnTo>
                      <a:pt x="379952" y="319088"/>
                    </a:lnTo>
                    <a:close/>
                  </a:path>
                </a:pathLst>
              </a:custGeom>
              <a:solidFill>
                <a:srgbClr val="EA9B7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33"/>
              <p:cNvSpPr/>
              <p:nvPr/>
            </p:nvSpPr>
            <p:spPr>
              <a:xfrm>
                <a:off x="2216467" y="1642491"/>
                <a:ext cx="591502" cy="319087"/>
              </a:xfrm>
              <a:custGeom>
                <a:avLst/>
                <a:gdLst/>
                <a:ahLst/>
                <a:cxnLst/>
                <a:rect l="l" t="t" r="r" b="b"/>
                <a:pathLst>
                  <a:path w="591502" h="319087" extrusionOk="0">
                    <a:moveTo>
                      <a:pt x="379952" y="319088"/>
                    </a:moveTo>
                    <a:lnTo>
                      <a:pt x="441674" y="243554"/>
                    </a:lnTo>
                    <a:lnTo>
                      <a:pt x="591502" y="299942"/>
                    </a:lnTo>
                    <a:lnTo>
                      <a:pt x="515017" y="160782"/>
                    </a:lnTo>
                    <a:lnTo>
                      <a:pt x="0" y="0"/>
                    </a:lnTo>
                    <a:lnTo>
                      <a:pt x="379952" y="31908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33"/>
              <p:cNvSpPr/>
              <p:nvPr/>
            </p:nvSpPr>
            <p:spPr>
              <a:xfrm>
                <a:off x="2216467" y="1642491"/>
                <a:ext cx="598074" cy="160781"/>
              </a:xfrm>
              <a:custGeom>
                <a:avLst/>
                <a:gdLst/>
                <a:ahLst/>
                <a:cxnLst/>
                <a:rect l="l" t="t" r="r" b="b"/>
                <a:pathLst>
                  <a:path w="598074" h="160781" extrusionOk="0">
                    <a:moveTo>
                      <a:pt x="0" y="0"/>
                    </a:moveTo>
                    <a:lnTo>
                      <a:pt x="598075" y="34290"/>
                    </a:lnTo>
                    <a:lnTo>
                      <a:pt x="515017" y="160782"/>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33"/>
              <p:cNvSpPr/>
              <p:nvPr/>
            </p:nvSpPr>
            <p:spPr>
              <a:xfrm>
                <a:off x="2216467" y="1642491"/>
                <a:ext cx="441674" cy="415385"/>
              </a:xfrm>
              <a:custGeom>
                <a:avLst/>
                <a:gdLst/>
                <a:ahLst/>
                <a:cxnLst/>
                <a:rect l="l" t="t" r="r" b="b"/>
                <a:pathLst>
                  <a:path w="441674" h="415385" extrusionOk="0">
                    <a:moveTo>
                      <a:pt x="0" y="0"/>
                    </a:moveTo>
                    <a:lnTo>
                      <a:pt x="441674" y="243554"/>
                    </a:lnTo>
                    <a:lnTo>
                      <a:pt x="398431" y="415385"/>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33"/>
              <p:cNvSpPr/>
              <p:nvPr/>
            </p:nvSpPr>
            <p:spPr>
              <a:xfrm>
                <a:off x="2300573" y="1730121"/>
                <a:ext cx="314324" cy="327755"/>
              </a:xfrm>
              <a:custGeom>
                <a:avLst/>
                <a:gdLst/>
                <a:ahLst/>
                <a:cxnLst/>
                <a:rect l="l" t="t" r="r" b="b"/>
                <a:pathLst>
                  <a:path w="314324" h="327755" extrusionOk="0">
                    <a:moveTo>
                      <a:pt x="0" y="0"/>
                    </a:moveTo>
                    <a:lnTo>
                      <a:pt x="314325" y="3277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 name="TextBox 4">
            <a:extLst>
              <a:ext uri="{FF2B5EF4-FFF2-40B4-BE49-F238E27FC236}">
                <a16:creationId xmlns:a16="http://schemas.microsoft.com/office/drawing/2014/main" id="{1ADBD188-8E53-A467-D4E3-B1CDC0C92363}"/>
              </a:ext>
            </a:extLst>
          </p:cNvPr>
          <p:cNvSpPr txBox="1"/>
          <p:nvPr/>
        </p:nvSpPr>
        <p:spPr>
          <a:xfrm>
            <a:off x="445350" y="1282683"/>
            <a:ext cx="8253300" cy="2343655"/>
          </a:xfrm>
          <a:prstGeom prst="rect">
            <a:avLst/>
          </a:prstGeom>
          <a:noFill/>
        </p:spPr>
        <p:txBody>
          <a:bodyPr wrap="square">
            <a:spAutoFit/>
          </a:bodyPr>
          <a:lstStyle/>
          <a:p>
            <a:pPr algn="just">
              <a:lnSpc>
                <a:spcPct val="150000"/>
              </a:lnSpc>
              <a:spcBef>
                <a:spcPts val="600"/>
              </a:spcBef>
              <a:spcAft>
                <a:spcPts val="800"/>
              </a:spcAft>
            </a:pPr>
            <a:r>
              <a:rPr lang="pt-BR" sz="2000" dirty="0">
                <a:latin typeface="Arial" panose="020B0604020202020204" pitchFamily="34" charset="0"/>
                <a:ea typeface="Times New Roman" panose="02020603050405020304" pitchFamily="18" charset="0"/>
              </a:rPr>
              <a:t>Bác Lan gửi tiết kiệm 100 triệu đồng vào ngân hàng với kì hạn 12 tháng theo thể thức lãi kép. Sau năm thứ nhất, do chưa có nhu cầu sử dụng nên bác Lan không rút tiền ra mà tiếp tục gửi 12 tháng nữa, với lãi suất như cũ. Sau hai năm bác Lan rút tiền ra thì nhận được 118, 81 triệu đồng cả vốn lẫn lãi. Hỏi lãi suất gửi tiết kiệm là bao nhiêu?</a:t>
            </a:r>
            <a:endParaRPr lang="en-US" sz="1600" kern="100" dirty="0">
              <a:effectLst/>
              <a:latin typeface="+mn-lt"/>
              <a:ea typeface="Aptos"/>
              <a:cs typeface="Times New Roman" panose="02020603050405020304" pitchFamily="18" charset="0"/>
            </a:endParaRPr>
          </a:p>
        </p:txBody>
      </p:sp>
      <p:pic>
        <p:nvPicPr>
          <p:cNvPr id="3" name="Picture 2">
            <a:extLst>
              <a:ext uri="{FF2B5EF4-FFF2-40B4-BE49-F238E27FC236}">
                <a16:creationId xmlns:a16="http://schemas.microsoft.com/office/drawing/2014/main" id="{16FFF252-A88E-155A-F704-155F0EFA8058}"/>
              </a:ext>
            </a:extLst>
          </p:cNvPr>
          <p:cNvPicPr>
            <a:picLocks noChangeAspect="1"/>
          </p:cNvPicPr>
          <p:nvPr/>
        </p:nvPicPr>
        <p:blipFill>
          <a:blip r:embed="rId3"/>
          <a:stretch>
            <a:fillRect/>
          </a:stretch>
        </p:blipFill>
        <p:spPr>
          <a:xfrm>
            <a:off x="7666646" y="3370582"/>
            <a:ext cx="916866" cy="1412052"/>
          </a:xfrm>
          <a:prstGeom prst="rect">
            <a:avLst/>
          </a:prstGeom>
        </p:spPr>
      </p:pic>
    </p:spTree>
    <p:extLst>
      <p:ext uri="{BB962C8B-B14F-4D97-AF65-F5344CB8AC3E}">
        <p14:creationId xmlns:p14="http://schemas.microsoft.com/office/powerpoint/2010/main" val="26159693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07DF3E51-EF17-CEEE-E20C-44EB0638D17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19804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9CAF2FD3-F450-1FAE-A8C9-0266DDC1D2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90520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840419BA-E7F5-D873-26DE-F0122CFAA0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70441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7D754E56-2A27-6461-A722-7063B6346E7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72307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6FDF917A-DAC1-8CBB-4C9A-9DF04B8E94F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720994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4A11057C-46A2-F2E1-7C6A-35E1E70C4C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90702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FC92F103-308E-4077-4A8C-6C5E0BF49E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170723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CF3F1209-6C21-B134-50FF-BC691F6247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340582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EC2AC348-DDE1-6212-AC80-94DB3881C3C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46167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1EE91D74-DD88-95E6-B1E3-C844B9373D8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389672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98" name="Google Shape;298;p32"/>
          <p:cNvGrpSpPr/>
          <p:nvPr/>
        </p:nvGrpSpPr>
        <p:grpSpPr>
          <a:xfrm>
            <a:off x="2103655" y="4515201"/>
            <a:ext cx="4188047" cy="2524792"/>
            <a:chOff x="4315301" y="3510724"/>
            <a:chExt cx="4188047" cy="2524792"/>
          </a:xfrm>
        </p:grpSpPr>
        <p:sp>
          <p:nvSpPr>
            <p:cNvPr id="299" name="Google Shape;299;p32"/>
            <p:cNvSpPr/>
            <p:nvPr/>
          </p:nvSpPr>
          <p:spPr>
            <a:xfrm>
              <a:off x="6888003" y="3665696"/>
              <a:ext cx="1447419" cy="2369724"/>
            </a:xfrm>
            <a:custGeom>
              <a:avLst/>
              <a:gdLst/>
              <a:ahLst/>
              <a:cxnLst/>
              <a:rect l="l" t="t" r="r" b="b"/>
              <a:pathLst>
                <a:path w="1447419" h="2369724" extrusionOk="0">
                  <a:moveTo>
                    <a:pt x="0" y="0"/>
                  </a:moveTo>
                  <a:lnTo>
                    <a:pt x="1447419" y="0"/>
                  </a:lnTo>
                  <a:lnTo>
                    <a:pt x="1447419" y="2369725"/>
                  </a:lnTo>
                  <a:lnTo>
                    <a:pt x="0" y="2369725"/>
                  </a:lnTo>
                  <a:close/>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32"/>
            <p:cNvSpPr/>
            <p:nvPr/>
          </p:nvSpPr>
          <p:spPr>
            <a:xfrm>
              <a:off x="4438459" y="3665696"/>
              <a:ext cx="320611" cy="2369820"/>
            </a:xfrm>
            <a:custGeom>
              <a:avLst/>
              <a:gdLst/>
              <a:ahLst/>
              <a:cxnLst/>
              <a:rect l="l" t="t" r="r" b="b"/>
              <a:pathLst>
                <a:path w="320611" h="2369820" extrusionOk="0">
                  <a:moveTo>
                    <a:pt x="103442" y="2369820"/>
                  </a:moveTo>
                  <a:lnTo>
                    <a:pt x="0" y="2369820"/>
                  </a:lnTo>
                  <a:lnTo>
                    <a:pt x="0" y="0"/>
                  </a:lnTo>
                  <a:lnTo>
                    <a:pt x="320612" y="0"/>
                  </a:lnTo>
                  <a:lnTo>
                    <a:pt x="103442" y="2369820"/>
                  </a:lnTo>
                  <a:close/>
                </a:path>
              </a:pathLst>
            </a:cu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32"/>
            <p:cNvSpPr/>
            <p:nvPr/>
          </p:nvSpPr>
          <p:spPr>
            <a:xfrm>
              <a:off x="4315301" y="3510724"/>
              <a:ext cx="4188047" cy="204215"/>
            </a:xfrm>
            <a:custGeom>
              <a:avLst/>
              <a:gdLst/>
              <a:ahLst/>
              <a:cxnLst/>
              <a:rect l="l" t="t" r="r" b="b"/>
              <a:pathLst>
                <a:path w="4188047" h="204215" extrusionOk="0">
                  <a:moveTo>
                    <a:pt x="0" y="0"/>
                  </a:moveTo>
                  <a:lnTo>
                    <a:pt x="4188047" y="0"/>
                  </a:lnTo>
                  <a:lnTo>
                    <a:pt x="4188047" y="204216"/>
                  </a:lnTo>
                  <a:lnTo>
                    <a:pt x="0" y="2042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8BE2AA60-A19F-F38D-A906-8357F24FA716}"/>
              </a:ext>
            </a:extLst>
          </p:cNvPr>
          <p:cNvGrpSpPr/>
          <p:nvPr/>
        </p:nvGrpSpPr>
        <p:grpSpPr>
          <a:xfrm>
            <a:off x="3294335" y="3389018"/>
            <a:ext cx="1447418" cy="1129897"/>
            <a:chOff x="3249731" y="3408871"/>
            <a:chExt cx="1161804" cy="843367"/>
          </a:xfrm>
        </p:grpSpPr>
        <p:grpSp>
          <p:nvGrpSpPr>
            <p:cNvPr id="352" name="Google Shape;352;p32"/>
            <p:cNvGrpSpPr/>
            <p:nvPr/>
          </p:nvGrpSpPr>
          <p:grpSpPr>
            <a:xfrm>
              <a:off x="3680423" y="3984777"/>
              <a:ext cx="731112" cy="267461"/>
              <a:chOff x="5250873" y="3246977"/>
              <a:chExt cx="731112" cy="267461"/>
            </a:xfrm>
          </p:grpSpPr>
          <p:sp>
            <p:nvSpPr>
              <p:cNvPr id="353" name="Google Shape;353;p32"/>
              <p:cNvSpPr/>
              <p:nvPr/>
            </p:nvSpPr>
            <p:spPr>
              <a:xfrm>
                <a:off x="5267700" y="3277742"/>
                <a:ext cx="659135" cy="218598"/>
              </a:xfrm>
              <a:custGeom>
                <a:avLst/>
                <a:gdLst/>
                <a:ahLst/>
                <a:cxnLst/>
                <a:rect l="l" t="t" r="r" b="b"/>
                <a:pathLst>
                  <a:path w="659135" h="218598" extrusionOk="0">
                    <a:moveTo>
                      <a:pt x="658659" y="0"/>
                    </a:moveTo>
                    <a:cubicBezTo>
                      <a:pt x="631608" y="116491"/>
                      <a:pt x="659135" y="204692"/>
                      <a:pt x="659135" y="204692"/>
                    </a:cubicBezTo>
                    <a:lnTo>
                      <a:pt x="62680" y="218599"/>
                    </a:lnTo>
                    <a:cubicBezTo>
                      <a:pt x="-70099" y="63055"/>
                      <a:pt x="49345" y="7715"/>
                      <a:pt x="49345" y="7715"/>
                    </a:cubicBezTo>
                    <a:lnTo>
                      <a:pt x="658755" y="9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32"/>
              <p:cNvSpPr/>
              <p:nvPr/>
            </p:nvSpPr>
            <p:spPr>
              <a:xfrm>
                <a:off x="5250873" y="3246977"/>
                <a:ext cx="731112" cy="267461"/>
              </a:xfrm>
              <a:custGeom>
                <a:avLst/>
                <a:gdLst/>
                <a:ahLst/>
                <a:cxnLst/>
                <a:rect l="l" t="t" r="r" b="b"/>
                <a:pathLst>
                  <a:path w="731112" h="267461" extrusionOk="0">
                    <a:moveTo>
                      <a:pt x="731112" y="265938"/>
                    </a:moveTo>
                    <a:lnTo>
                      <a:pt x="54742" y="267462"/>
                    </a:lnTo>
                    <a:lnTo>
                      <a:pt x="48360" y="262128"/>
                    </a:lnTo>
                    <a:cubicBezTo>
                      <a:pt x="47313" y="261271"/>
                      <a:pt x="-56700" y="171736"/>
                      <a:pt x="43598" y="23526"/>
                    </a:cubicBezTo>
                    <a:lnTo>
                      <a:pt x="50265" y="13716"/>
                    </a:lnTo>
                    <a:lnTo>
                      <a:pt x="722159" y="0"/>
                    </a:lnTo>
                    <a:lnTo>
                      <a:pt x="723111" y="45910"/>
                    </a:lnTo>
                    <a:lnTo>
                      <a:pt x="75221" y="59055"/>
                    </a:lnTo>
                    <a:cubicBezTo>
                      <a:pt x="19785" y="148780"/>
                      <a:pt x="57314" y="204501"/>
                      <a:pt x="72459" y="221456"/>
                    </a:cubicBezTo>
                    <a:lnTo>
                      <a:pt x="731017" y="219932"/>
                    </a:lnTo>
                    <a:lnTo>
                      <a:pt x="731017" y="26584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5" name="Google Shape;355;p32"/>
              <p:cNvGrpSpPr/>
              <p:nvPr/>
            </p:nvGrpSpPr>
            <p:grpSpPr>
              <a:xfrm>
                <a:off x="5372195" y="3330987"/>
                <a:ext cx="505110" cy="120682"/>
                <a:chOff x="5372195" y="3330987"/>
                <a:chExt cx="505110" cy="120682"/>
              </a:xfrm>
            </p:grpSpPr>
            <p:sp>
              <p:nvSpPr>
                <p:cNvPr id="356" name="Google Shape;356;p32"/>
                <p:cNvSpPr/>
                <p:nvPr/>
              </p:nvSpPr>
              <p:spPr>
                <a:xfrm>
                  <a:off x="5372195" y="3330987"/>
                  <a:ext cx="505110" cy="5810"/>
                </a:xfrm>
                <a:custGeom>
                  <a:avLst/>
                  <a:gdLst/>
                  <a:ahLst/>
                  <a:cxnLst/>
                  <a:rect l="l" t="t" r="r" b="b"/>
                  <a:pathLst>
                    <a:path w="505110" h="5810" extrusionOk="0">
                      <a:moveTo>
                        <a:pt x="0" y="5810"/>
                      </a:moveTo>
                      <a:lnTo>
                        <a:pt x="505111" y="0"/>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32"/>
                <p:cNvSpPr/>
                <p:nvPr/>
              </p:nvSpPr>
              <p:spPr>
                <a:xfrm>
                  <a:off x="5455443" y="3362229"/>
                  <a:ext cx="347472" cy="3047"/>
                </a:xfrm>
                <a:custGeom>
                  <a:avLst/>
                  <a:gdLst/>
                  <a:ahLst/>
                  <a:cxnLst/>
                  <a:rect l="l" t="t" r="r" b="b"/>
                  <a:pathLst>
                    <a:path w="347472" h="3047" extrusionOk="0">
                      <a:moveTo>
                        <a:pt x="0" y="3048"/>
                      </a:moveTo>
                      <a:lnTo>
                        <a:pt x="347472" y="0"/>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32"/>
                <p:cNvSpPr/>
                <p:nvPr/>
              </p:nvSpPr>
              <p:spPr>
                <a:xfrm>
                  <a:off x="5375243" y="3395376"/>
                  <a:ext cx="499205" cy="571"/>
                </a:xfrm>
                <a:custGeom>
                  <a:avLst/>
                  <a:gdLst/>
                  <a:ahLst/>
                  <a:cxnLst/>
                  <a:rect l="l" t="t" r="r" b="b"/>
                  <a:pathLst>
                    <a:path w="499205" h="571" extrusionOk="0">
                      <a:moveTo>
                        <a:pt x="499205" y="0"/>
                      </a:moveTo>
                      <a:lnTo>
                        <a:pt x="0" y="571"/>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2"/>
                <p:cNvSpPr/>
                <p:nvPr/>
              </p:nvSpPr>
              <p:spPr>
                <a:xfrm>
                  <a:off x="5448585" y="3421380"/>
                  <a:ext cx="352139" cy="1428"/>
                </a:xfrm>
                <a:custGeom>
                  <a:avLst/>
                  <a:gdLst/>
                  <a:ahLst/>
                  <a:cxnLst/>
                  <a:rect l="l" t="t" r="r" b="b"/>
                  <a:pathLst>
                    <a:path w="352139" h="1428" extrusionOk="0">
                      <a:moveTo>
                        <a:pt x="0" y="1429"/>
                      </a:moveTo>
                      <a:lnTo>
                        <a:pt x="352139" y="0"/>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32"/>
                <p:cNvSpPr/>
                <p:nvPr/>
              </p:nvSpPr>
              <p:spPr>
                <a:xfrm>
                  <a:off x="5372481" y="3449288"/>
                  <a:ext cx="498062" cy="2381"/>
                </a:xfrm>
                <a:custGeom>
                  <a:avLst/>
                  <a:gdLst/>
                  <a:ahLst/>
                  <a:cxnLst/>
                  <a:rect l="l" t="t" r="r" b="b"/>
                  <a:pathLst>
                    <a:path w="498062" h="2381" extrusionOk="0">
                      <a:moveTo>
                        <a:pt x="498062" y="2381"/>
                      </a:moveTo>
                      <a:lnTo>
                        <a:pt x="0" y="0"/>
                      </a:lnTo>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1" name="Google Shape;361;p32"/>
              <p:cNvSpPr/>
              <p:nvPr/>
            </p:nvSpPr>
            <p:spPr>
              <a:xfrm>
                <a:off x="5750147" y="3388856"/>
                <a:ext cx="105632" cy="67956"/>
              </a:xfrm>
              <a:custGeom>
                <a:avLst/>
                <a:gdLst/>
                <a:ahLst/>
                <a:cxnLst/>
                <a:rect l="l" t="t" r="r" b="b"/>
                <a:pathLst>
                  <a:path w="105632" h="67956" extrusionOk="0">
                    <a:moveTo>
                      <a:pt x="0" y="1567"/>
                    </a:moveTo>
                    <a:lnTo>
                      <a:pt x="11906" y="67957"/>
                    </a:lnTo>
                    <a:lnTo>
                      <a:pt x="53626" y="50716"/>
                    </a:lnTo>
                    <a:lnTo>
                      <a:pt x="105632" y="63099"/>
                    </a:lnTo>
                    <a:lnTo>
                      <a:pt x="95726" y="4139"/>
                    </a:lnTo>
                    <a:cubicBezTo>
                      <a:pt x="95726" y="4139"/>
                      <a:pt x="49625" y="-3195"/>
                      <a:pt x="0" y="16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2" name="Google Shape;362;p32"/>
            <p:cNvGrpSpPr/>
            <p:nvPr/>
          </p:nvGrpSpPr>
          <p:grpSpPr>
            <a:xfrm>
              <a:off x="3955574" y="3408871"/>
              <a:ext cx="355305" cy="584287"/>
              <a:chOff x="5526024" y="2671071"/>
              <a:chExt cx="355305" cy="584287"/>
            </a:xfrm>
          </p:grpSpPr>
          <p:grpSp>
            <p:nvGrpSpPr>
              <p:cNvPr id="363" name="Google Shape;363;p32"/>
              <p:cNvGrpSpPr/>
              <p:nvPr/>
            </p:nvGrpSpPr>
            <p:grpSpPr>
              <a:xfrm>
                <a:off x="5700426" y="2671071"/>
                <a:ext cx="180903" cy="525804"/>
                <a:chOff x="5700426" y="2671071"/>
                <a:chExt cx="180903" cy="525804"/>
              </a:xfrm>
            </p:grpSpPr>
            <p:sp>
              <p:nvSpPr>
                <p:cNvPr id="364" name="Google Shape;364;p32"/>
                <p:cNvSpPr/>
                <p:nvPr/>
              </p:nvSpPr>
              <p:spPr>
                <a:xfrm>
                  <a:off x="5700426" y="2671071"/>
                  <a:ext cx="180903" cy="525804"/>
                </a:xfrm>
                <a:custGeom>
                  <a:avLst/>
                  <a:gdLst/>
                  <a:ahLst/>
                  <a:cxnLst/>
                  <a:rect l="l" t="t" r="r" b="b"/>
                  <a:pathLst>
                    <a:path w="180903" h="525804" extrusionOk="0">
                      <a:moveTo>
                        <a:pt x="179832" y="35076"/>
                      </a:moveTo>
                      <a:cubicBezTo>
                        <a:pt x="184023" y="20503"/>
                        <a:pt x="175546" y="5263"/>
                        <a:pt x="160972" y="1072"/>
                      </a:cubicBezTo>
                      <a:cubicBezTo>
                        <a:pt x="146399" y="-3119"/>
                        <a:pt x="131159" y="5358"/>
                        <a:pt x="126968" y="19931"/>
                      </a:cubicBezTo>
                      <a:lnTo>
                        <a:pt x="0" y="462177"/>
                      </a:lnTo>
                      <a:lnTo>
                        <a:pt x="12382" y="497324"/>
                      </a:lnTo>
                      <a:lnTo>
                        <a:pt x="5239" y="522375"/>
                      </a:lnTo>
                      <a:lnTo>
                        <a:pt x="17050" y="525804"/>
                      </a:lnTo>
                      <a:lnTo>
                        <a:pt x="24479" y="499991"/>
                      </a:lnTo>
                      <a:lnTo>
                        <a:pt x="52864" y="477417"/>
                      </a:lnTo>
                      <a:lnTo>
                        <a:pt x="179832" y="3517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32"/>
                <p:cNvSpPr/>
                <p:nvPr/>
              </p:nvSpPr>
              <p:spPr>
                <a:xfrm rot="959088">
                  <a:off x="5811966" y="2737995"/>
                  <a:ext cx="54883" cy="22162"/>
                </a:xfrm>
                <a:custGeom>
                  <a:avLst/>
                  <a:gdLst/>
                  <a:ahLst/>
                  <a:cxnLst/>
                  <a:rect l="l" t="t" r="r" b="b"/>
                  <a:pathLst>
                    <a:path w="54959" h="22193" extrusionOk="0">
                      <a:moveTo>
                        <a:pt x="0" y="0"/>
                      </a:moveTo>
                      <a:lnTo>
                        <a:pt x="54959" y="0"/>
                      </a:lnTo>
                      <a:lnTo>
                        <a:pt x="54959" y="22193"/>
                      </a:lnTo>
                      <a:lnTo>
                        <a:pt x="0" y="221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 name="Google Shape;366;p32"/>
              <p:cNvGrpSpPr/>
              <p:nvPr/>
            </p:nvGrpSpPr>
            <p:grpSpPr>
              <a:xfrm>
                <a:off x="5624765" y="2687288"/>
                <a:ext cx="150622" cy="532575"/>
                <a:chOff x="5624765" y="2687288"/>
                <a:chExt cx="150622" cy="532575"/>
              </a:xfrm>
            </p:grpSpPr>
            <p:sp>
              <p:nvSpPr>
                <p:cNvPr id="367" name="Google Shape;367;p32"/>
                <p:cNvSpPr/>
                <p:nvPr/>
              </p:nvSpPr>
              <p:spPr>
                <a:xfrm>
                  <a:off x="5624765" y="2687288"/>
                  <a:ext cx="150622" cy="532575"/>
                </a:xfrm>
                <a:custGeom>
                  <a:avLst/>
                  <a:gdLst/>
                  <a:ahLst/>
                  <a:cxnLst/>
                  <a:rect l="l" t="t" r="r" b="b"/>
                  <a:pathLst>
                    <a:path w="150622" h="532575" extrusionOk="0">
                      <a:moveTo>
                        <a:pt x="604" y="499396"/>
                      </a:moveTo>
                      <a:cubicBezTo>
                        <a:pt x="-2539" y="514255"/>
                        <a:pt x="6891" y="528828"/>
                        <a:pt x="21750" y="531971"/>
                      </a:cubicBezTo>
                      <a:cubicBezTo>
                        <a:pt x="36609" y="535114"/>
                        <a:pt x="51182" y="525685"/>
                        <a:pt x="54325" y="510826"/>
                      </a:cubicBezTo>
                      <a:lnTo>
                        <a:pt x="150623" y="60960"/>
                      </a:lnTo>
                      <a:lnTo>
                        <a:pt x="135859" y="26765"/>
                      </a:lnTo>
                      <a:lnTo>
                        <a:pt x="135478" y="0"/>
                      </a:lnTo>
                      <a:lnTo>
                        <a:pt x="123667" y="24955"/>
                      </a:lnTo>
                      <a:lnTo>
                        <a:pt x="96902" y="49435"/>
                      </a:lnTo>
                      <a:lnTo>
                        <a:pt x="604" y="49930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32"/>
                <p:cNvSpPr/>
                <p:nvPr/>
              </p:nvSpPr>
              <p:spPr>
                <a:xfrm>
                  <a:off x="5748432" y="2687383"/>
                  <a:ext cx="12191" cy="26670"/>
                </a:xfrm>
                <a:custGeom>
                  <a:avLst/>
                  <a:gdLst/>
                  <a:ahLst/>
                  <a:cxnLst/>
                  <a:rect l="l" t="t" r="r" b="b"/>
                  <a:pathLst>
                    <a:path w="12191" h="26670" extrusionOk="0">
                      <a:moveTo>
                        <a:pt x="12192" y="26670"/>
                      </a:moveTo>
                      <a:lnTo>
                        <a:pt x="11906" y="0"/>
                      </a:lnTo>
                      <a:lnTo>
                        <a:pt x="0" y="24955"/>
                      </a:lnTo>
                      <a:lnTo>
                        <a:pt x="12192"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32"/>
                <p:cNvSpPr/>
                <p:nvPr/>
              </p:nvSpPr>
              <p:spPr>
                <a:xfrm rot="-10072513">
                  <a:off x="5636053" y="3129613"/>
                  <a:ext cx="54948" cy="22189"/>
                </a:xfrm>
                <a:custGeom>
                  <a:avLst/>
                  <a:gdLst/>
                  <a:ahLst/>
                  <a:cxnLst/>
                  <a:rect l="l" t="t" r="r" b="b"/>
                  <a:pathLst>
                    <a:path w="54959" h="22193" extrusionOk="0">
                      <a:moveTo>
                        <a:pt x="0" y="0"/>
                      </a:moveTo>
                      <a:lnTo>
                        <a:pt x="54959" y="0"/>
                      </a:lnTo>
                      <a:lnTo>
                        <a:pt x="54959" y="22193"/>
                      </a:lnTo>
                      <a:lnTo>
                        <a:pt x="0" y="22193"/>
                      </a:lnTo>
                      <a:close/>
                    </a:path>
                  </a:pathLst>
                </a:custGeom>
                <a:solidFill>
                  <a:srgbClr val="D73F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32"/>
                <p:cNvSpPr/>
                <p:nvPr/>
              </p:nvSpPr>
              <p:spPr>
                <a:xfrm>
                  <a:off x="5721667" y="2736818"/>
                  <a:ext cx="53720" cy="11525"/>
                </a:xfrm>
                <a:custGeom>
                  <a:avLst/>
                  <a:gdLst/>
                  <a:ahLst/>
                  <a:cxnLst/>
                  <a:rect l="l" t="t" r="r" b="b"/>
                  <a:pathLst>
                    <a:path w="53720" h="11525" extrusionOk="0">
                      <a:moveTo>
                        <a:pt x="0" y="0"/>
                      </a:moveTo>
                      <a:lnTo>
                        <a:pt x="53721" y="1152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1" name="Google Shape;371;p32"/>
              <p:cNvGrpSpPr/>
              <p:nvPr/>
            </p:nvGrpSpPr>
            <p:grpSpPr>
              <a:xfrm>
                <a:off x="5567648" y="2682049"/>
                <a:ext cx="154375" cy="531664"/>
                <a:chOff x="5567648" y="2682049"/>
                <a:chExt cx="154375" cy="531664"/>
              </a:xfrm>
            </p:grpSpPr>
            <p:sp>
              <p:nvSpPr>
                <p:cNvPr id="372" name="Google Shape;372;p32"/>
                <p:cNvSpPr/>
                <p:nvPr/>
              </p:nvSpPr>
              <p:spPr>
                <a:xfrm>
                  <a:off x="5567648" y="2682144"/>
                  <a:ext cx="154375" cy="531569"/>
                </a:xfrm>
                <a:custGeom>
                  <a:avLst/>
                  <a:gdLst/>
                  <a:ahLst/>
                  <a:cxnLst/>
                  <a:rect l="l" t="t" r="r" b="b"/>
                  <a:pathLst>
                    <a:path w="154375" h="531569" extrusionOk="0">
                      <a:moveTo>
                        <a:pt x="100108" y="510064"/>
                      </a:moveTo>
                      <a:cubicBezTo>
                        <a:pt x="103442" y="524923"/>
                        <a:pt x="118110" y="534162"/>
                        <a:pt x="132874" y="530923"/>
                      </a:cubicBezTo>
                      <a:cubicBezTo>
                        <a:pt x="147638" y="527590"/>
                        <a:pt x="156972" y="512921"/>
                        <a:pt x="153734" y="498158"/>
                      </a:cubicBezTo>
                      <a:lnTo>
                        <a:pt x="53626" y="49054"/>
                      </a:lnTo>
                      <a:lnTo>
                        <a:pt x="25908" y="24098"/>
                      </a:lnTo>
                      <a:lnTo>
                        <a:pt x="14478" y="0"/>
                      </a:lnTo>
                      <a:lnTo>
                        <a:pt x="14097" y="27623"/>
                      </a:lnTo>
                      <a:lnTo>
                        <a:pt x="0" y="61055"/>
                      </a:lnTo>
                      <a:lnTo>
                        <a:pt x="100108" y="5101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32"/>
                <p:cNvSpPr/>
                <p:nvPr/>
              </p:nvSpPr>
              <p:spPr>
                <a:xfrm>
                  <a:off x="5581745" y="2682049"/>
                  <a:ext cx="11810" cy="27622"/>
                </a:xfrm>
                <a:custGeom>
                  <a:avLst/>
                  <a:gdLst/>
                  <a:ahLst/>
                  <a:cxnLst/>
                  <a:rect l="l" t="t" r="r" b="b"/>
                  <a:pathLst>
                    <a:path w="11810" h="27622" extrusionOk="0">
                      <a:moveTo>
                        <a:pt x="11811" y="24098"/>
                      </a:moveTo>
                      <a:lnTo>
                        <a:pt x="381" y="0"/>
                      </a:lnTo>
                      <a:lnTo>
                        <a:pt x="0" y="27622"/>
                      </a:lnTo>
                      <a:lnTo>
                        <a:pt x="11811" y="2409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32"/>
                <p:cNvSpPr/>
                <p:nvPr/>
              </p:nvSpPr>
              <p:spPr>
                <a:xfrm rot="10045472">
                  <a:off x="5655617" y="3123943"/>
                  <a:ext cx="54902" cy="22170"/>
                </a:xfrm>
                <a:custGeom>
                  <a:avLst/>
                  <a:gdLst/>
                  <a:ahLst/>
                  <a:cxnLst/>
                  <a:rect l="l" t="t" r="r" b="b"/>
                  <a:pathLst>
                    <a:path w="54959" h="22193" extrusionOk="0">
                      <a:moveTo>
                        <a:pt x="0" y="0"/>
                      </a:moveTo>
                      <a:lnTo>
                        <a:pt x="54959" y="0"/>
                      </a:lnTo>
                      <a:lnTo>
                        <a:pt x="54959" y="22193"/>
                      </a:lnTo>
                      <a:lnTo>
                        <a:pt x="0" y="22193"/>
                      </a:lnTo>
                      <a:close/>
                    </a:path>
                  </a:pathLst>
                </a:custGeom>
                <a:solidFill>
                  <a:srgbClr val="D73F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32"/>
                <p:cNvSpPr/>
                <p:nvPr/>
              </p:nvSpPr>
              <p:spPr>
                <a:xfrm>
                  <a:off x="5567648" y="2731103"/>
                  <a:ext cx="53625" cy="12001"/>
                </a:xfrm>
                <a:custGeom>
                  <a:avLst/>
                  <a:gdLst/>
                  <a:ahLst/>
                  <a:cxnLst/>
                  <a:rect l="l" t="t" r="r" b="b"/>
                  <a:pathLst>
                    <a:path w="53625" h="12001" extrusionOk="0">
                      <a:moveTo>
                        <a:pt x="0" y="12002"/>
                      </a:moveTo>
                      <a:lnTo>
                        <a:pt x="5362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6" name="Google Shape;376;p32"/>
              <p:cNvGrpSpPr/>
              <p:nvPr/>
            </p:nvGrpSpPr>
            <p:grpSpPr>
              <a:xfrm>
                <a:off x="5526024" y="2878455"/>
                <a:ext cx="348615" cy="376903"/>
                <a:chOff x="5526024" y="2878455"/>
                <a:chExt cx="348615" cy="376903"/>
              </a:xfrm>
            </p:grpSpPr>
            <p:sp>
              <p:nvSpPr>
                <p:cNvPr id="377" name="Google Shape;377;p32"/>
                <p:cNvSpPr/>
                <p:nvPr/>
              </p:nvSpPr>
              <p:spPr>
                <a:xfrm>
                  <a:off x="5548312" y="2895123"/>
                  <a:ext cx="304038" cy="360235"/>
                </a:xfrm>
                <a:custGeom>
                  <a:avLst/>
                  <a:gdLst/>
                  <a:ahLst/>
                  <a:cxnLst/>
                  <a:rect l="l" t="t" r="r" b="b"/>
                  <a:pathLst>
                    <a:path w="304038" h="360235" extrusionOk="0">
                      <a:moveTo>
                        <a:pt x="290227" y="354616"/>
                      </a:moveTo>
                      <a:lnTo>
                        <a:pt x="14002" y="360235"/>
                      </a:lnTo>
                      <a:lnTo>
                        <a:pt x="0" y="0"/>
                      </a:lnTo>
                      <a:lnTo>
                        <a:pt x="304038" y="0"/>
                      </a:lnTo>
                      <a:lnTo>
                        <a:pt x="290227" y="354616"/>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32"/>
                <p:cNvSpPr/>
                <p:nvPr/>
              </p:nvSpPr>
              <p:spPr>
                <a:xfrm>
                  <a:off x="5526024" y="2878455"/>
                  <a:ext cx="348615" cy="55530"/>
                </a:xfrm>
                <a:custGeom>
                  <a:avLst/>
                  <a:gdLst/>
                  <a:ahLst/>
                  <a:cxnLst/>
                  <a:rect l="l" t="t" r="r" b="b"/>
                  <a:pathLst>
                    <a:path w="348615" h="55530" extrusionOk="0">
                      <a:moveTo>
                        <a:pt x="0" y="0"/>
                      </a:moveTo>
                      <a:lnTo>
                        <a:pt x="348615" y="0"/>
                      </a:lnTo>
                      <a:lnTo>
                        <a:pt x="348615" y="55531"/>
                      </a:lnTo>
                      <a:lnTo>
                        <a:pt x="0" y="5553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9" name="Google Shape;379;p32"/>
                <p:cNvGrpSpPr/>
                <p:nvPr/>
              </p:nvGrpSpPr>
              <p:grpSpPr>
                <a:xfrm>
                  <a:off x="5549836" y="2878455"/>
                  <a:ext cx="324802" cy="65055"/>
                  <a:chOff x="5549836" y="2878455"/>
                  <a:chExt cx="324802" cy="65055"/>
                </a:xfrm>
              </p:grpSpPr>
              <p:sp>
                <p:nvSpPr>
                  <p:cNvPr id="380" name="Google Shape;380;p32"/>
                  <p:cNvSpPr/>
                  <p:nvPr/>
                </p:nvSpPr>
                <p:spPr>
                  <a:xfrm>
                    <a:off x="5549836" y="2933985"/>
                    <a:ext cx="241077" cy="9525"/>
                  </a:xfrm>
                  <a:custGeom>
                    <a:avLst/>
                    <a:gdLst/>
                    <a:ahLst/>
                    <a:cxnLst/>
                    <a:rect l="l" t="t" r="r" b="b"/>
                    <a:pathLst>
                      <a:path w="241077" h="9525" extrusionOk="0">
                        <a:moveTo>
                          <a:pt x="0" y="0"/>
                        </a:moveTo>
                        <a:lnTo>
                          <a:pt x="24107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2"/>
                  <p:cNvSpPr/>
                  <p:nvPr/>
                </p:nvSpPr>
                <p:spPr>
                  <a:xfrm>
                    <a:off x="5663279" y="2878455"/>
                    <a:ext cx="211359" cy="9525"/>
                  </a:xfrm>
                  <a:custGeom>
                    <a:avLst/>
                    <a:gdLst/>
                    <a:ahLst/>
                    <a:cxnLst/>
                    <a:rect l="l" t="t" r="r" b="b"/>
                    <a:pathLst>
                      <a:path w="211359" h="9525" extrusionOk="0">
                        <a:moveTo>
                          <a:pt x="0" y="0"/>
                        </a:moveTo>
                        <a:lnTo>
                          <a:pt x="21136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382" name="Google Shape;382;p32"/>
            <p:cNvGrpSpPr/>
            <p:nvPr/>
          </p:nvGrpSpPr>
          <p:grpSpPr>
            <a:xfrm>
              <a:off x="3249731" y="3871570"/>
              <a:ext cx="411560" cy="375696"/>
              <a:chOff x="4820181" y="3133770"/>
              <a:chExt cx="411560" cy="375696"/>
            </a:xfrm>
          </p:grpSpPr>
          <p:sp>
            <p:nvSpPr>
              <p:cNvPr id="383" name="Google Shape;383;p32"/>
              <p:cNvSpPr/>
              <p:nvPr/>
            </p:nvSpPr>
            <p:spPr>
              <a:xfrm>
                <a:off x="4820181" y="3207537"/>
                <a:ext cx="411560" cy="301929"/>
              </a:xfrm>
              <a:custGeom>
                <a:avLst/>
                <a:gdLst/>
                <a:ahLst/>
                <a:cxnLst/>
                <a:rect l="l" t="t" r="r" b="b"/>
                <a:pathLst>
                  <a:path w="411560" h="301929" extrusionOk="0">
                    <a:moveTo>
                      <a:pt x="232069" y="34106"/>
                    </a:moveTo>
                    <a:cubicBezTo>
                      <a:pt x="428760" y="-43428"/>
                      <a:pt x="520200" y="307854"/>
                      <a:pt x="207113" y="301853"/>
                    </a:cubicBezTo>
                    <a:cubicBezTo>
                      <a:pt x="-105973" y="295853"/>
                      <a:pt x="-36631" y="-119628"/>
                      <a:pt x="232069" y="341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32"/>
              <p:cNvSpPr/>
              <p:nvPr/>
            </p:nvSpPr>
            <p:spPr>
              <a:xfrm>
                <a:off x="4959478" y="3133820"/>
                <a:ext cx="85072" cy="119252"/>
              </a:xfrm>
              <a:custGeom>
                <a:avLst/>
                <a:gdLst/>
                <a:ahLst/>
                <a:cxnLst/>
                <a:rect l="l" t="t" r="r" b="b"/>
                <a:pathLst>
                  <a:path w="85072" h="119252" extrusionOk="0">
                    <a:moveTo>
                      <a:pt x="81342" y="119253"/>
                    </a:moveTo>
                    <a:cubicBezTo>
                      <a:pt x="105916" y="40672"/>
                      <a:pt x="1046" y="0"/>
                      <a:pt x="1046" y="0"/>
                    </a:cubicBezTo>
                    <a:cubicBezTo>
                      <a:pt x="-10765" y="82201"/>
                      <a:pt x="81342" y="119253"/>
                      <a:pt x="81342" y="1192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2"/>
              <p:cNvSpPr/>
              <p:nvPr/>
            </p:nvSpPr>
            <p:spPr>
              <a:xfrm>
                <a:off x="5023866" y="3133770"/>
                <a:ext cx="45102" cy="122017"/>
              </a:xfrm>
              <a:custGeom>
                <a:avLst/>
                <a:gdLst/>
                <a:ahLst/>
                <a:cxnLst/>
                <a:rect l="l" t="t" r="r" b="b"/>
                <a:pathLst>
                  <a:path w="45102" h="122017" extrusionOk="0">
                    <a:moveTo>
                      <a:pt x="16954" y="119303"/>
                    </a:moveTo>
                    <a:cubicBezTo>
                      <a:pt x="25241" y="124161"/>
                      <a:pt x="28385" y="121017"/>
                      <a:pt x="28385" y="121017"/>
                    </a:cubicBezTo>
                    <a:cubicBezTo>
                      <a:pt x="55436" y="69106"/>
                      <a:pt x="41529" y="6717"/>
                      <a:pt x="41529" y="6717"/>
                    </a:cubicBezTo>
                    <a:cubicBezTo>
                      <a:pt x="6191" y="-9189"/>
                      <a:pt x="0" y="8146"/>
                      <a:pt x="0" y="8146"/>
                    </a:cubicBezTo>
                    <a:cubicBezTo>
                      <a:pt x="0" y="8146"/>
                      <a:pt x="32195" y="62820"/>
                      <a:pt x="16954" y="1193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 name="TextBox 1">
            <a:extLst>
              <a:ext uri="{FF2B5EF4-FFF2-40B4-BE49-F238E27FC236}">
                <a16:creationId xmlns:a16="http://schemas.microsoft.com/office/drawing/2014/main" id="{11848A0E-D0AE-30B9-804C-A79E9F4D5799}"/>
              </a:ext>
            </a:extLst>
          </p:cNvPr>
          <p:cNvSpPr txBox="1"/>
          <p:nvPr/>
        </p:nvSpPr>
        <p:spPr>
          <a:xfrm>
            <a:off x="235473" y="308816"/>
            <a:ext cx="8129239" cy="3080202"/>
          </a:xfrm>
          <a:prstGeom prst="rect">
            <a:avLst/>
          </a:prstGeom>
          <a:noFill/>
        </p:spPr>
        <p:txBody>
          <a:bodyPr wrap="square">
            <a:spAutoFit/>
          </a:bodyPr>
          <a:lstStyle/>
          <a:p>
            <a:pPr algn="ctr">
              <a:lnSpc>
                <a:spcPct val="150000"/>
              </a:lnSpc>
            </a:pPr>
            <a:r>
              <a:rPr lang="en-US" sz="4500" b="1" dirty="0">
                <a:solidFill>
                  <a:srgbClr val="C00000"/>
                </a:solidFill>
                <a:latin typeface="Arial" panose="020B0604020202020204" pitchFamily="34" charset="0"/>
                <a:ea typeface="Calibri" panose="020F0502020204030204" pitchFamily="34" charset="0"/>
              </a:rPr>
              <a:t>BÀI 21: </a:t>
            </a:r>
          </a:p>
          <a:p>
            <a:pPr algn="ctr">
              <a:lnSpc>
                <a:spcPct val="150000"/>
              </a:lnSpc>
            </a:pPr>
            <a:r>
              <a:rPr lang="en-US" sz="4500" b="1" dirty="0">
                <a:solidFill>
                  <a:srgbClr val="C00000"/>
                </a:solidFill>
                <a:latin typeface="Arial" panose="020B0604020202020204" pitchFamily="34" charset="0"/>
                <a:ea typeface="Calibri" panose="020F0502020204030204" pitchFamily="34" charset="0"/>
              </a:rPr>
              <a:t>GIẢI BÀI TOÁN BẰNG CÁCH </a:t>
            </a:r>
          </a:p>
          <a:p>
            <a:pPr algn="ctr">
              <a:lnSpc>
                <a:spcPct val="150000"/>
              </a:lnSpc>
            </a:pPr>
            <a:r>
              <a:rPr lang="en-US" sz="4500" b="1" dirty="0">
                <a:solidFill>
                  <a:srgbClr val="C00000"/>
                </a:solidFill>
                <a:latin typeface="Arial" panose="020B0604020202020204" pitchFamily="34" charset="0"/>
                <a:ea typeface="Calibri" panose="020F0502020204030204" pitchFamily="34" charset="0"/>
              </a:rPr>
              <a:t>LẬP PHƯƠNG TRÌNH</a:t>
            </a:r>
            <a:endParaRPr lang="en-US" sz="4500" dirty="0">
              <a:solidFill>
                <a:srgbClr val="C00000"/>
              </a:solidFill>
            </a:endParaRPr>
          </a:p>
        </p:txBody>
      </p:sp>
    </p:spTree>
    <p:extLst>
      <p:ext uri="{BB962C8B-B14F-4D97-AF65-F5344CB8AC3E}">
        <p14:creationId xmlns:p14="http://schemas.microsoft.com/office/powerpoint/2010/main" val="2156214587"/>
      </p:ext>
    </p:extLst>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DBEA9307-BD92-CCD6-7908-03454C442D4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529568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E7D3D796-46B7-EC56-3FE3-4D542626432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2785450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AF938C46-8624-DF2A-0EC0-52F5E9E9D0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946063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C9AD20B2-964D-33F1-E74B-4AE0FE92512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2775767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BECAB-B4F6-2D38-980D-D13B7B0152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15EF46-56A8-3992-300E-4F29C457945C}"/>
              </a:ext>
            </a:extLst>
          </p:cNvPr>
          <p:cNvSpPr txBox="1"/>
          <p:nvPr/>
        </p:nvSpPr>
        <p:spPr>
          <a:xfrm>
            <a:off x="487674" y="1708723"/>
            <a:ext cx="7480818" cy="13849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a:rPr>
              <a:t>Link xem và tải:</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hlinkClick r:id="rId2"/>
              </a:rPr>
              <a:t>https://tailieugiaovien.edu.vn/subject_lesson/toan-9/</a:t>
            </a:r>
            <a:endPar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1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B96A20E0-F4A7-2147-F431-83FB2BFC2779}"/>
              </a:ext>
            </a:extLst>
          </p:cNvPr>
          <p:cNvSpPr txBox="1"/>
          <p:nvPr/>
        </p:nvSpPr>
        <p:spPr>
          <a:xfrm>
            <a:off x="1219829" y="2571750"/>
            <a:ext cx="7480818" cy="4154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21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Có đủ bộ word và powerpoint </a:t>
            </a:r>
            <a:r>
              <a:rPr kumimoji="0" lang="en-US" sz="21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đồng bộ nội dung </a:t>
            </a:r>
            <a:endParaRPr kumimoji="0" lang="en-US" sz="1200" b="0" i="0" u="none" strike="noStrike" kern="1200" cap="none" spc="0" normalizeH="0" baseline="0" noProof="0">
              <a:ln>
                <a:noFill/>
              </a:ln>
              <a:solidFill>
                <a:srgbClr val="FF0000"/>
              </a:solidFill>
              <a:effectLst/>
              <a:uLnTx/>
              <a:uFillTx/>
              <a:latin typeface="Calibri"/>
              <a:ea typeface="+mn-ea"/>
              <a:cs typeface="Arial"/>
              <a:sym typeface="Arial"/>
            </a:endParaRPr>
          </a:p>
        </p:txBody>
      </p:sp>
      <p:pic>
        <p:nvPicPr>
          <p:cNvPr id="10" name="Picture 9">
            <a:extLst>
              <a:ext uri="{FF2B5EF4-FFF2-40B4-BE49-F238E27FC236}">
                <a16:creationId xmlns:a16="http://schemas.microsoft.com/office/drawing/2014/main" id="{341A2F3E-8775-B824-8FF9-61132F7DF462}"/>
              </a:ext>
            </a:extLst>
          </p:cNvPr>
          <p:cNvPicPr>
            <a:picLocks noChangeAspect="1"/>
          </p:cNvPicPr>
          <p:nvPr/>
        </p:nvPicPr>
        <p:blipFill>
          <a:blip r:embed="rId3"/>
          <a:stretch>
            <a:fillRect/>
          </a:stretch>
        </p:blipFill>
        <p:spPr>
          <a:xfrm>
            <a:off x="244928" y="4017932"/>
            <a:ext cx="8754448" cy="984760"/>
          </a:xfrm>
          <a:prstGeom prst="rect">
            <a:avLst/>
          </a:prstGeom>
        </p:spPr>
      </p:pic>
      <p:pic>
        <p:nvPicPr>
          <p:cNvPr id="12" name="Picture 11">
            <a:extLst>
              <a:ext uri="{FF2B5EF4-FFF2-40B4-BE49-F238E27FC236}">
                <a16:creationId xmlns:a16="http://schemas.microsoft.com/office/drawing/2014/main" id="{BDE90E3B-2510-56E9-2886-FE6FA5B2C057}"/>
              </a:ext>
            </a:extLst>
          </p:cNvPr>
          <p:cNvPicPr>
            <a:picLocks noChangeAspect="1"/>
          </p:cNvPicPr>
          <p:nvPr/>
        </p:nvPicPr>
        <p:blipFill>
          <a:blip r:embed="rId4"/>
          <a:stretch>
            <a:fillRect/>
          </a:stretch>
        </p:blipFill>
        <p:spPr>
          <a:xfrm>
            <a:off x="487674" y="140809"/>
            <a:ext cx="8394920" cy="1582049"/>
          </a:xfrm>
          <a:prstGeom prst="rect">
            <a:avLst/>
          </a:prstGeom>
        </p:spPr>
      </p:pic>
      <p:pic>
        <p:nvPicPr>
          <p:cNvPr id="13" name="Picture 12">
            <a:extLst>
              <a:ext uri="{FF2B5EF4-FFF2-40B4-BE49-F238E27FC236}">
                <a16:creationId xmlns:a16="http://schemas.microsoft.com/office/drawing/2014/main" id="{7EFC1CD6-DE4E-744A-8026-C7F07D21FE62}"/>
              </a:ext>
            </a:extLst>
          </p:cNvPr>
          <p:cNvPicPr>
            <a:picLocks noChangeAspect="1"/>
          </p:cNvPicPr>
          <p:nvPr/>
        </p:nvPicPr>
        <p:blipFill>
          <a:blip r:embed="rId5"/>
          <a:stretch>
            <a:fillRect/>
          </a:stretch>
        </p:blipFill>
        <p:spPr>
          <a:xfrm>
            <a:off x="0" y="2966423"/>
            <a:ext cx="5857292" cy="1062644"/>
          </a:xfrm>
          <a:prstGeom prst="rect">
            <a:avLst/>
          </a:prstGeom>
        </p:spPr>
      </p:pic>
    </p:spTree>
    <p:extLst>
      <p:ext uri="{BB962C8B-B14F-4D97-AF65-F5344CB8AC3E}">
        <p14:creationId xmlns:p14="http://schemas.microsoft.com/office/powerpoint/2010/main" val="270023941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1F98A48A-660D-890F-C6FE-19662208F49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3062045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DB46B8E0-5B75-3B81-066B-3E7B3EB638C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31579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786EE090-F6E4-2079-B73A-80A6FD96F82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818004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44E37905-17B1-970C-22A4-E128B8AB247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695528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
            <a:extLst>
              <a:ext uri="{FF2B5EF4-FFF2-40B4-BE49-F238E27FC236}">
                <a16:creationId xmlns:a16="http://schemas.microsoft.com/office/drawing/2014/main" id="{9EA4B6F4-DF3B-8378-ACEF-26D6574B255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262326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grpSp>
        <p:nvGrpSpPr>
          <p:cNvPr id="733" name="Google Shape;733;p37"/>
          <p:cNvGrpSpPr/>
          <p:nvPr/>
        </p:nvGrpSpPr>
        <p:grpSpPr>
          <a:xfrm>
            <a:off x="7571250" y="3947328"/>
            <a:ext cx="1364880" cy="1084728"/>
            <a:chOff x="10553604" y="1867471"/>
            <a:chExt cx="1019937" cy="810587"/>
          </a:xfrm>
        </p:grpSpPr>
        <p:sp>
          <p:nvSpPr>
            <p:cNvPr id="734" name="Google Shape;734;p37"/>
            <p:cNvSpPr/>
            <p:nvPr/>
          </p:nvSpPr>
          <p:spPr>
            <a:xfrm>
              <a:off x="10746485" y="1867471"/>
              <a:ext cx="672941" cy="318139"/>
            </a:xfrm>
            <a:custGeom>
              <a:avLst/>
              <a:gdLst/>
              <a:ahLst/>
              <a:cxnLst/>
              <a:rect l="l" t="t" r="r" b="b"/>
              <a:pathLst>
                <a:path w="672941" h="318139" extrusionOk="0">
                  <a:moveTo>
                    <a:pt x="0" y="110585"/>
                  </a:moveTo>
                  <a:lnTo>
                    <a:pt x="10954" y="0"/>
                  </a:lnTo>
                  <a:cubicBezTo>
                    <a:pt x="246412" y="104204"/>
                    <a:pt x="322516" y="280702"/>
                    <a:pt x="322516" y="280702"/>
                  </a:cubicBezTo>
                  <a:cubicBezTo>
                    <a:pt x="478060" y="125254"/>
                    <a:pt x="672942" y="101727"/>
                    <a:pt x="672942" y="101727"/>
                  </a:cubicBezTo>
                  <a:lnTo>
                    <a:pt x="636270" y="221075"/>
                  </a:lnTo>
                  <a:cubicBezTo>
                    <a:pt x="636270" y="221075"/>
                    <a:pt x="460724" y="346424"/>
                    <a:pt x="311182" y="312230"/>
                  </a:cubicBezTo>
                  <a:cubicBezTo>
                    <a:pt x="161544" y="278035"/>
                    <a:pt x="95" y="110490"/>
                    <a:pt x="95" y="110490"/>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7"/>
            <p:cNvSpPr/>
            <p:nvPr/>
          </p:nvSpPr>
          <p:spPr>
            <a:xfrm>
              <a:off x="10671142" y="1911000"/>
              <a:ext cx="847915" cy="412304"/>
            </a:xfrm>
            <a:custGeom>
              <a:avLst/>
              <a:gdLst/>
              <a:ahLst/>
              <a:cxnLst/>
              <a:rect l="l" t="t" r="r" b="b"/>
              <a:pathLst>
                <a:path w="847915" h="412304" extrusionOk="0">
                  <a:moveTo>
                    <a:pt x="95" y="164402"/>
                  </a:moveTo>
                  <a:cubicBezTo>
                    <a:pt x="477" y="162878"/>
                    <a:pt x="20384" y="0"/>
                    <a:pt x="20384" y="0"/>
                  </a:cubicBezTo>
                  <a:cubicBezTo>
                    <a:pt x="226600" y="47720"/>
                    <a:pt x="396526" y="249365"/>
                    <a:pt x="396526" y="249365"/>
                  </a:cubicBezTo>
                  <a:cubicBezTo>
                    <a:pt x="634271" y="92393"/>
                    <a:pt x="847916" y="138589"/>
                    <a:pt x="847916" y="138589"/>
                  </a:cubicBezTo>
                  <a:lnTo>
                    <a:pt x="777335" y="328994"/>
                  </a:lnTo>
                  <a:cubicBezTo>
                    <a:pt x="777335" y="328994"/>
                    <a:pt x="554451" y="469392"/>
                    <a:pt x="350234" y="385667"/>
                  </a:cubicBezTo>
                  <a:cubicBezTo>
                    <a:pt x="146114" y="302038"/>
                    <a:pt x="0" y="164211"/>
                    <a:pt x="0" y="164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7"/>
            <p:cNvSpPr/>
            <p:nvPr/>
          </p:nvSpPr>
          <p:spPr>
            <a:xfrm>
              <a:off x="10625423" y="1926812"/>
              <a:ext cx="948117" cy="304070"/>
            </a:xfrm>
            <a:custGeom>
              <a:avLst/>
              <a:gdLst/>
              <a:ahLst/>
              <a:cxnLst/>
              <a:rect l="l" t="t" r="r" b="b"/>
              <a:pathLst>
                <a:path w="948117" h="304070" extrusionOk="0">
                  <a:moveTo>
                    <a:pt x="95" y="1048"/>
                  </a:moveTo>
                  <a:lnTo>
                    <a:pt x="31336" y="0"/>
                  </a:lnTo>
                  <a:lnTo>
                    <a:pt x="381666" y="220885"/>
                  </a:lnTo>
                  <a:cubicBezTo>
                    <a:pt x="418814" y="241173"/>
                    <a:pt x="483489" y="254222"/>
                    <a:pt x="508920" y="248507"/>
                  </a:cubicBezTo>
                  <a:lnTo>
                    <a:pt x="924211" y="209550"/>
                  </a:lnTo>
                  <a:lnTo>
                    <a:pt x="948118" y="228981"/>
                  </a:lnTo>
                  <a:cubicBezTo>
                    <a:pt x="948118" y="228981"/>
                    <a:pt x="685800" y="341471"/>
                    <a:pt x="448055" y="291084"/>
                  </a:cubicBezTo>
                  <a:cubicBezTo>
                    <a:pt x="210407" y="240792"/>
                    <a:pt x="0" y="1143"/>
                    <a:pt x="0" y="11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37"/>
            <p:cNvSpPr/>
            <p:nvPr/>
          </p:nvSpPr>
          <p:spPr>
            <a:xfrm>
              <a:off x="10553604" y="1927860"/>
              <a:ext cx="439578" cy="725995"/>
            </a:xfrm>
            <a:custGeom>
              <a:avLst/>
              <a:gdLst/>
              <a:ahLst/>
              <a:cxnLst/>
              <a:rect l="l" t="t" r="r" b="b"/>
              <a:pathLst>
                <a:path w="439578" h="725995" extrusionOk="0">
                  <a:moveTo>
                    <a:pt x="439579" y="229934"/>
                  </a:moveTo>
                  <a:lnTo>
                    <a:pt x="71819" y="0"/>
                  </a:lnTo>
                  <a:lnTo>
                    <a:pt x="0" y="508349"/>
                  </a:lnTo>
                  <a:cubicBezTo>
                    <a:pt x="119539" y="565404"/>
                    <a:pt x="236125" y="638747"/>
                    <a:pt x="350234" y="725995"/>
                  </a:cubicBezTo>
                  <a:lnTo>
                    <a:pt x="439484" y="22993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7"/>
            <p:cNvSpPr/>
            <p:nvPr/>
          </p:nvSpPr>
          <p:spPr>
            <a:xfrm>
              <a:off x="10995660" y="2155697"/>
              <a:ext cx="577881" cy="520160"/>
            </a:xfrm>
            <a:custGeom>
              <a:avLst/>
              <a:gdLst/>
              <a:ahLst/>
              <a:cxnLst/>
              <a:rect l="l" t="t" r="r" b="b"/>
              <a:pathLst>
                <a:path w="577881" h="520160" extrusionOk="0">
                  <a:moveTo>
                    <a:pt x="577881" y="0"/>
                  </a:moveTo>
                  <a:lnTo>
                    <a:pt x="456723" y="352139"/>
                  </a:lnTo>
                  <a:lnTo>
                    <a:pt x="410813" y="485489"/>
                  </a:lnTo>
                  <a:cubicBezTo>
                    <a:pt x="388430" y="485203"/>
                    <a:pt x="365856" y="485489"/>
                    <a:pt x="343091" y="486156"/>
                  </a:cubicBezTo>
                  <a:cubicBezTo>
                    <a:pt x="323373" y="486632"/>
                    <a:pt x="303466" y="487585"/>
                    <a:pt x="283369" y="488728"/>
                  </a:cubicBezTo>
                  <a:cubicBezTo>
                    <a:pt x="269938" y="489490"/>
                    <a:pt x="256412" y="490347"/>
                    <a:pt x="242792" y="491490"/>
                  </a:cubicBezTo>
                  <a:cubicBezTo>
                    <a:pt x="163639" y="497395"/>
                    <a:pt x="82487" y="507587"/>
                    <a:pt x="0" y="520160"/>
                  </a:cubicBezTo>
                  <a:lnTo>
                    <a:pt x="145922" y="37719"/>
                  </a:lnTo>
                  <a:lnTo>
                    <a:pt x="199548" y="33052"/>
                  </a:lnTo>
                  <a:lnTo>
                    <a:pt x="249745" y="28670"/>
                  </a:lnTo>
                  <a:lnTo>
                    <a:pt x="273558" y="26670"/>
                  </a:lnTo>
                  <a:lnTo>
                    <a:pt x="354806" y="19526"/>
                  </a:lnTo>
                  <a:lnTo>
                    <a:pt x="577881"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37"/>
            <p:cNvSpPr/>
            <p:nvPr/>
          </p:nvSpPr>
          <p:spPr>
            <a:xfrm>
              <a:off x="11025187" y="2204656"/>
              <a:ext cx="147827" cy="463010"/>
            </a:xfrm>
            <a:custGeom>
              <a:avLst/>
              <a:gdLst/>
              <a:ahLst/>
              <a:cxnLst/>
              <a:rect l="l" t="t" r="r" b="b"/>
              <a:pathLst>
                <a:path w="147827" h="463010" extrusionOk="0">
                  <a:moveTo>
                    <a:pt x="147828" y="0"/>
                  </a:moveTo>
                  <a:lnTo>
                    <a:pt x="0" y="463010"/>
                  </a:ln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37"/>
            <p:cNvSpPr/>
            <p:nvPr/>
          </p:nvSpPr>
          <p:spPr>
            <a:xfrm>
              <a:off x="11196160" y="2233421"/>
              <a:ext cx="266415" cy="163258"/>
            </a:xfrm>
            <a:custGeom>
              <a:avLst/>
              <a:gdLst/>
              <a:ahLst/>
              <a:cxnLst/>
              <a:rect l="l" t="t" r="r" b="b"/>
              <a:pathLst>
                <a:path w="266415" h="163258" extrusionOk="0">
                  <a:moveTo>
                    <a:pt x="266415" y="22384"/>
                  </a:moveTo>
                  <a:cubicBezTo>
                    <a:pt x="253746" y="23813"/>
                    <a:pt x="243460" y="12383"/>
                    <a:pt x="246127" y="0"/>
                  </a:cubicBezTo>
                  <a:lnTo>
                    <a:pt x="49149" y="21527"/>
                  </a:lnTo>
                  <a:cubicBezTo>
                    <a:pt x="46863" y="28575"/>
                    <a:pt x="40767" y="33623"/>
                    <a:pt x="33433" y="34385"/>
                  </a:cubicBezTo>
                  <a:lnTo>
                    <a:pt x="0" y="138970"/>
                  </a:lnTo>
                  <a:cubicBezTo>
                    <a:pt x="12955" y="138398"/>
                    <a:pt x="22480" y="150971"/>
                    <a:pt x="18574" y="163259"/>
                  </a:cubicBezTo>
                  <a:lnTo>
                    <a:pt x="223933" y="154591"/>
                  </a:lnTo>
                  <a:cubicBezTo>
                    <a:pt x="225743" y="146304"/>
                    <a:pt x="232887" y="140208"/>
                    <a:pt x="241364" y="139827"/>
                  </a:cubicBezTo>
                  <a:lnTo>
                    <a:pt x="266415" y="223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37"/>
            <p:cNvSpPr/>
            <p:nvPr/>
          </p:nvSpPr>
          <p:spPr>
            <a:xfrm>
              <a:off x="10903934" y="2157793"/>
              <a:ext cx="237552" cy="520265"/>
            </a:xfrm>
            <a:custGeom>
              <a:avLst/>
              <a:gdLst/>
              <a:ahLst/>
              <a:cxnLst/>
              <a:rect l="l" t="t" r="r" b="b"/>
              <a:pathLst>
                <a:path w="237552" h="520265" extrusionOk="0">
                  <a:moveTo>
                    <a:pt x="89249" y="0"/>
                  </a:moveTo>
                  <a:cubicBezTo>
                    <a:pt x="145542" y="44482"/>
                    <a:pt x="237553" y="35623"/>
                    <a:pt x="237553" y="35623"/>
                  </a:cubicBezTo>
                  <a:lnTo>
                    <a:pt x="91630" y="518065"/>
                  </a:lnTo>
                  <a:cubicBezTo>
                    <a:pt x="37243" y="528923"/>
                    <a:pt x="0" y="496062"/>
                    <a:pt x="0" y="496062"/>
                  </a:cubicBezTo>
                  <a:lnTo>
                    <a:pt x="89249" y="0"/>
                  </a:lnTo>
                  <a:close/>
                </a:path>
              </a:pathLst>
            </a:custGeom>
            <a:solidFill>
              <a:srgbClr val="D73F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37"/>
            <p:cNvSpPr/>
            <p:nvPr/>
          </p:nvSpPr>
          <p:spPr>
            <a:xfrm>
              <a:off x="10903934" y="2157793"/>
              <a:ext cx="237552" cy="520265"/>
            </a:xfrm>
            <a:custGeom>
              <a:avLst/>
              <a:gdLst/>
              <a:ahLst/>
              <a:cxnLst/>
              <a:rect l="l" t="t" r="r" b="b"/>
              <a:pathLst>
                <a:path w="237552" h="520265" extrusionOk="0">
                  <a:moveTo>
                    <a:pt x="89249" y="0"/>
                  </a:moveTo>
                  <a:cubicBezTo>
                    <a:pt x="145542" y="44482"/>
                    <a:pt x="237553" y="35623"/>
                    <a:pt x="237553" y="35623"/>
                  </a:cubicBezTo>
                  <a:lnTo>
                    <a:pt x="91630" y="518065"/>
                  </a:lnTo>
                  <a:cubicBezTo>
                    <a:pt x="37243" y="528923"/>
                    <a:pt x="0" y="496062"/>
                    <a:pt x="0" y="496062"/>
                  </a:cubicBezTo>
                  <a:lnTo>
                    <a:pt x="8924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Rectangle: Rounded Corners 2">
            <a:extLst>
              <a:ext uri="{FF2B5EF4-FFF2-40B4-BE49-F238E27FC236}">
                <a16:creationId xmlns:a16="http://schemas.microsoft.com/office/drawing/2014/main" id="{F2E04160-A2F8-684F-C70E-552ECD6E47B8}"/>
              </a:ext>
            </a:extLst>
          </p:cNvPr>
          <p:cNvSpPr/>
          <p:nvPr/>
        </p:nvSpPr>
        <p:spPr>
          <a:xfrm>
            <a:off x="501961" y="1346285"/>
            <a:ext cx="814039" cy="52410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chemeClr val="accent6"/>
                </a:solidFill>
                <a:latin typeface="+mj-lt"/>
              </a:rPr>
              <a:t>HĐ1</a:t>
            </a:r>
          </a:p>
        </p:txBody>
      </p:sp>
      <p:grpSp>
        <p:nvGrpSpPr>
          <p:cNvPr id="4" name="Group 3">
            <a:extLst>
              <a:ext uri="{FF2B5EF4-FFF2-40B4-BE49-F238E27FC236}">
                <a16:creationId xmlns:a16="http://schemas.microsoft.com/office/drawing/2014/main" id="{AA1F6DA6-0175-0293-E3BF-9604A4215E9E}"/>
              </a:ext>
            </a:extLst>
          </p:cNvPr>
          <p:cNvGrpSpPr/>
          <p:nvPr/>
        </p:nvGrpSpPr>
        <p:grpSpPr>
          <a:xfrm>
            <a:off x="1940234" y="510605"/>
            <a:ext cx="5263532" cy="640390"/>
            <a:chOff x="657922" y="466000"/>
            <a:chExt cx="5263532" cy="640390"/>
          </a:xfrm>
        </p:grpSpPr>
        <p:sp>
          <p:nvSpPr>
            <p:cNvPr id="5" name="TextBox 4">
              <a:extLst>
                <a:ext uri="{FF2B5EF4-FFF2-40B4-BE49-F238E27FC236}">
                  <a16:creationId xmlns:a16="http://schemas.microsoft.com/office/drawing/2014/main" id="{A53BC05A-142C-7B65-E8F4-BFCB1FB72A9A}"/>
                </a:ext>
              </a:extLst>
            </p:cNvPr>
            <p:cNvSpPr txBox="1"/>
            <p:nvPr/>
          </p:nvSpPr>
          <p:spPr>
            <a:xfrm>
              <a:off x="1349454" y="466000"/>
              <a:ext cx="4572000" cy="504305"/>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bài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huống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mở</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981D279-E35E-30CC-A331-17720691C7A0}"/>
                </a:ext>
              </a:extLst>
            </p:cNvPr>
            <p:cNvPicPr>
              <a:picLocks noChangeAspect="1"/>
            </p:cNvPicPr>
            <p:nvPr/>
          </p:nvPicPr>
          <p:blipFill>
            <a:blip r:embed="rId3"/>
            <a:stretch>
              <a:fillRect/>
            </a:stretch>
          </p:blipFill>
          <p:spPr>
            <a:xfrm>
              <a:off x="657922" y="466000"/>
              <a:ext cx="691532" cy="640390"/>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4E0254-C6CC-9B6E-7859-226FA4041A3E}"/>
                  </a:ext>
                </a:extLst>
              </p:cNvPr>
              <p:cNvSpPr txBox="1"/>
              <p:nvPr/>
            </p:nvSpPr>
            <p:spPr>
              <a:xfrm>
                <a:off x="501882" y="1319801"/>
                <a:ext cx="8096183" cy="1420325"/>
              </a:xfrm>
              <a:prstGeom prst="rect">
                <a:avLst/>
              </a:prstGeom>
              <a:noFill/>
            </p:spPr>
            <p:txBody>
              <a:bodyPr wrap="square">
                <a:spAutoFit/>
              </a:bodyPr>
              <a:lstStyle/>
              <a:p>
                <a:pPr algn="just">
                  <a:lnSpc>
                    <a:spcPct val="150000"/>
                  </a:lnSpc>
                </a:pPr>
                <a:r>
                  <a:rPr lang="pt-BR" sz="2000" dirty="0">
                    <a:latin typeface="Arial" panose="020B0604020202020204" pitchFamily="34" charset="0"/>
                    <a:ea typeface="Times New Roman" panose="02020603050405020304" pitchFamily="18" charset="0"/>
                  </a:rPr>
                  <a:t>	Gọi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latin typeface="Arial" panose="020B0604020202020204" pitchFamily="34" charset="0"/>
                    <a:ea typeface="Times New Roman" panose="02020603050405020304" pitchFamily="18" charset="0"/>
                  </a:rPr>
                  <a:t> là lãi suất gửi tiết kiệm của bác Lan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latin typeface="Arial" panose="020B0604020202020204" pitchFamily="34" charset="0"/>
                    <a:ea typeface="Times New Roman" panose="02020603050405020304" pitchFamily="18" charset="0"/>
                  </a:rPr>
                  <a:t> được cho dưới dạng số thập phân). Hãy biểu thị số tiền thu được (cả vốn lẫn lãi) của bác Lan sau kì gửi thứ nhất theo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latin typeface="Arial" panose="020B0604020202020204" pitchFamily="34" charset="0"/>
                    <a:ea typeface="Times New Roman" panose="02020603050405020304" pitchFamily="18" charset="0"/>
                  </a:rPr>
                  <a:t>.</a:t>
                </a:r>
                <a:endParaRPr lang="en-US" sz="2000" dirty="0"/>
              </a:p>
            </p:txBody>
          </p:sp>
        </mc:Choice>
        <mc:Fallback xmlns="">
          <p:sp>
            <p:nvSpPr>
              <p:cNvPr id="7" name="TextBox 6">
                <a:extLst>
                  <a:ext uri="{FF2B5EF4-FFF2-40B4-BE49-F238E27FC236}">
                    <a16:creationId xmlns:a16="http://schemas.microsoft.com/office/drawing/2014/main" id="{904E0254-C6CC-9B6E-7859-226FA4041A3E}"/>
                  </a:ext>
                </a:extLst>
              </p:cNvPr>
              <p:cNvSpPr txBox="1">
                <a:spLocks noRot="1" noChangeAspect="1" noMove="1" noResize="1" noEditPoints="1" noAdjustHandles="1" noChangeArrowheads="1" noChangeShapeType="1" noTextEdit="1"/>
              </p:cNvSpPr>
              <p:nvPr/>
            </p:nvSpPr>
            <p:spPr>
              <a:xfrm>
                <a:off x="501882" y="1319801"/>
                <a:ext cx="8096183" cy="1420325"/>
              </a:xfrm>
              <a:prstGeom prst="rect">
                <a:avLst/>
              </a:prstGeom>
              <a:blipFill>
                <a:blip r:embed="rId4"/>
                <a:stretch>
                  <a:fillRect l="-753" r="-828" b="-732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5B06D00-239E-7D7D-F81F-06BEB3ADB276}"/>
              </a:ext>
            </a:extLst>
          </p:cNvPr>
          <p:cNvSpPr txBox="1"/>
          <p:nvPr/>
        </p:nvSpPr>
        <p:spPr>
          <a:xfrm>
            <a:off x="501882" y="2983322"/>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3642FA-4FA9-FE6B-7FA1-EA9A1D3BB264}"/>
                  </a:ext>
                </a:extLst>
              </p:cNvPr>
              <p:cNvSpPr txBox="1"/>
              <p:nvPr/>
            </p:nvSpPr>
            <p:spPr>
              <a:xfrm>
                <a:off x="743855" y="3366099"/>
                <a:ext cx="8096183" cy="1227965"/>
              </a:xfrm>
              <a:prstGeom prst="rect">
                <a:avLst/>
              </a:prstGeom>
              <a:noFill/>
            </p:spPr>
            <p:txBody>
              <a:bodyPr wrap="square">
                <a:spAutoFit/>
              </a:bodyPr>
              <a:lstStyle/>
              <a:p>
                <a:pPr algn="just">
                  <a:lnSpc>
                    <a:spcPct val="200000"/>
                  </a:lnSpc>
                </a:pPr>
                <a:r>
                  <a:rPr lang="vi-VN" sz="2000" dirty="0">
                    <a:latin typeface="+mn-lt"/>
                  </a:rPr>
                  <a:t>Số tiền thu được (cả vốn lẫn lãi) của bác Lan sau kì gửi thứ nhất là:</a:t>
                </a:r>
              </a:p>
              <a:p>
                <a:pPr algn="ctr">
                  <a:lnSpc>
                    <a:spcPct val="200000"/>
                  </a:lnSpc>
                </a:pPr>
                <a14:m>
                  <m:oMath xmlns:m="http://schemas.openxmlformats.org/officeDocument/2006/math">
                    <m:r>
                      <a:rPr lang="vi-VN" sz="2000" i="1" dirty="0" smtClean="0">
                        <a:latin typeface="Cambria Math" panose="02040503050406030204" pitchFamily="18" charset="0"/>
                      </a:rPr>
                      <m:t>100(1 + </m:t>
                    </m:r>
                    <m:r>
                      <a:rPr lang="vi-VN" sz="2000" i="1" dirty="0" smtClean="0">
                        <a:latin typeface="Cambria Math" panose="02040503050406030204" pitchFamily="18" charset="0"/>
                      </a:rPr>
                      <m:t>𝑥</m:t>
                    </m:r>
                    <m:r>
                      <a:rPr lang="vi-VN" sz="2000" i="1" dirty="0" smtClean="0">
                        <a:latin typeface="Cambria Math" panose="02040503050406030204" pitchFamily="18" charset="0"/>
                      </a:rPr>
                      <m:t>) </m:t>
                    </m:r>
                  </m:oMath>
                </a14:m>
                <a:r>
                  <a:rPr lang="vi-VN" sz="2000" dirty="0">
                    <a:latin typeface="+mn-lt"/>
                  </a:rPr>
                  <a:t>(triệu đồng).</a:t>
                </a:r>
              </a:p>
            </p:txBody>
          </p:sp>
        </mc:Choice>
        <mc:Fallback xmlns="">
          <p:sp>
            <p:nvSpPr>
              <p:cNvPr id="13" name="TextBox 12">
                <a:extLst>
                  <a:ext uri="{FF2B5EF4-FFF2-40B4-BE49-F238E27FC236}">
                    <a16:creationId xmlns:a16="http://schemas.microsoft.com/office/drawing/2014/main" id="{DA3642FA-4FA9-FE6B-7FA1-EA9A1D3BB264}"/>
                  </a:ext>
                </a:extLst>
              </p:cNvPr>
              <p:cNvSpPr txBox="1">
                <a:spLocks noRot="1" noChangeAspect="1" noMove="1" noResize="1" noEditPoints="1" noAdjustHandles="1" noChangeArrowheads="1" noChangeShapeType="1" noTextEdit="1"/>
              </p:cNvSpPr>
              <p:nvPr/>
            </p:nvSpPr>
            <p:spPr>
              <a:xfrm>
                <a:off x="743855" y="3366099"/>
                <a:ext cx="8096183" cy="1227965"/>
              </a:xfrm>
              <a:prstGeom prst="rect">
                <a:avLst/>
              </a:prstGeom>
              <a:blipFill>
                <a:blip r:embed="rId5"/>
                <a:stretch>
                  <a:fillRect l="-753" b="-7921"/>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left)">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left)">
                                      <p:cBhvr>
                                        <p:cTn id="3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
            <a:extLst>
              <a:ext uri="{FF2B5EF4-FFF2-40B4-BE49-F238E27FC236}">
                <a16:creationId xmlns:a16="http://schemas.microsoft.com/office/drawing/2014/main" id="{0A0AC3F2-9B1A-05A0-4696-4FDC4D9F71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393444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8">
            <a:extLst>
              <a:ext uri="{FF2B5EF4-FFF2-40B4-BE49-F238E27FC236}">
                <a16:creationId xmlns:a16="http://schemas.microsoft.com/office/drawing/2014/main" id="{2F467282-FAD7-AEAF-7BDF-DF38A7C2F19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31854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
            <a:extLst>
              <a:ext uri="{FF2B5EF4-FFF2-40B4-BE49-F238E27FC236}">
                <a16:creationId xmlns:a16="http://schemas.microsoft.com/office/drawing/2014/main" id="{0B449260-F1CE-1B01-67E8-4D849565C2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673131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0">
            <a:extLst>
              <a:ext uri="{FF2B5EF4-FFF2-40B4-BE49-F238E27FC236}">
                <a16:creationId xmlns:a16="http://schemas.microsoft.com/office/drawing/2014/main" id="{0D702B83-35DF-7CBE-DB43-99520A9F76D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388704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1">
            <a:extLst>
              <a:ext uri="{FF2B5EF4-FFF2-40B4-BE49-F238E27FC236}">
                <a16:creationId xmlns:a16="http://schemas.microsoft.com/office/drawing/2014/main" id="{C0FB8A82-E54C-7424-64BA-F3F4263B996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47121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2">
            <a:extLst>
              <a:ext uri="{FF2B5EF4-FFF2-40B4-BE49-F238E27FC236}">
                <a16:creationId xmlns:a16="http://schemas.microsoft.com/office/drawing/2014/main" id="{1DBD9CA6-3D3B-25BC-3BC7-DB8F6259650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107959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
            <a:extLst>
              <a:ext uri="{FF2B5EF4-FFF2-40B4-BE49-F238E27FC236}">
                <a16:creationId xmlns:a16="http://schemas.microsoft.com/office/drawing/2014/main" id="{AAF31285-6550-EFFC-E2DC-510B78520D9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319966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4">
            <a:extLst>
              <a:ext uri="{FF2B5EF4-FFF2-40B4-BE49-F238E27FC236}">
                <a16:creationId xmlns:a16="http://schemas.microsoft.com/office/drawing/2014/main" id="{788E7801-266B-8EE0-018B-C55B3363D75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332113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8CD12-8389-8D3B-0891-4D17849EFF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6FAC85-1FA0-83B7-2152-BBC5F529A83A}"/>
              </a:ext>
            </a:extLst>
          </p:cNvPr>
          <p:cNvSpPr txBox="1"/>
          <p:nvPr/>
        </p:nvSpPr>
        <p:spPr>
          <a:xfrm>
            <a:off x="487674" y="1708723"/>
            <a:ext cx="7480818" cy="138499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a:rPr>
              <a:t>Link xem và tải:</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hlinkClick r:id="rId2"/>
              </a:rPr>
              <a:t>https://tailieugiaovien.edu.vn/subject_lesson/toan-9/</a:t>
            </a:r>
            <a:endPar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1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21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F59B17AC-86BC-DA7C-0E5C-34B9A7E80FE3}"/>
              </a:ext>
            </a:extLst>
          </p:cNvPr>
          <p:cNvSpPr txBox="1"/>
          <p:nvPr/>
        </p:nvSpPr>
        <p:spPr>
          <a:xfrm>
            <a:off x="1219829" y="2571750"/>
            <a:ext cx="7480818" cy="4154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vi-VN" sz="21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Có đủ bộ word và powerpoint </a:t>
            </a:r>
            <a:r>
              <a:rPr kumimoji="0" lang="en-US" sz="2100" b="1" i="1" u="none" strike="noStrike" kern="1200" cap="none" spc="0" normalizeH="0" baseline="0" noProof="0">
                <a:ln>
                  <a:noFill/>
                </a:ln>
                <a:solidFill>
                  <a:srgbClr val="FF0000"/>
                </a:solidFill>
                <a:effectLst/>
                <a:uLnTx/>
                <a:uFillTx/>
                <a:latin typeface="Times New Roman" panose="02020603050405020304" pitchFamily="18" charset="0"/>
                <a:ea typeface="+mn-ea"/>
                <a:cs typeface="Arial"/>
                <a:sym typeface="Arial"/>
              </a:rPr>
              <a:t>đồng bộ nội dung </a:t>
            </a:r>
            <a:endParaRPr kumimoji="0" lang="en-US" sz="1200" b="0" i="0" u="none" strike="noStrike" kern="1200" cap="none" spc="0" normalizeH="0" baseline="0" noProof="0">
              <a:ln>
                <a:noFill/>
              </a:ln>
              <a:solidFill>
                <a:srgbClr val="FF0000"/>
              </a:solidFill>
              <a:effectLst/>
              <a:uLnTx/>
              <a:uFillTx/>
              <a:latin typeface="Calibri"/>
              <a:ea typeface="+mn-ea"/>
              <a:cs typeface="Arial"/>
              <a:sym typeface="Arial"/>
            </a:endParaRPr>
          </a:p>
        </p:txBody>
      </p:sp>
      <p:pic>
        <p:nvPicPr>
          <p:cNvPr id="10" name="Picture 9">
            <a:extLst>
              <a:ext uri="{FF2B5EF4-FFF2-40B4-BE49-F238E27FC236}">
                <a16:creationId xmlns:a16="http://schemas.microsoft.com/office/drawing/2014/main" id="{1F2FEC75-8BA7-9805-8A64-4F43039E0D0A}"/>
              </a:ext>
            </a:extLst>
          </p:cNvPr>
          <p:cNvPicPr>
            <a:picLocks noChangeAspect="1"/>
          </p:cNvPicPr>
          <p:nvPr/>
        </p:nvPicPr>
        <p:blipFill>
          <a:blip r:embed="rId3"/>
          <a:stretch>
            <a:fillRect/>
          </a:stretch>
        </p:blipFill>
        <p:spPr>
          <a:xfrm>
            <a:off x="244928" y="4017932"/>
            <a:ext cx="8754448" cy="984760"/>
          </a:xfrm>
          <a:prstGeom prst="rect">
            <a:avLst/>
          </a:prstGeom>
        </p:spPr>
      </p:pic>
      <p:pic>
        <p:nvPicPr>
          <p:cNvPr id="12" name="Picture 11">
            <a:extLst>
              <a:ext uri="{FF2B5EF4-FFF2-40B4-BE49-F238E27FC236}">
                <a16:creationId xmlns:a16="http://schemas.microsoft.com/office/drawing/2014/main" id="{1303CC81-5482-8C7B-C8E8-8F0A42B7EED5}"/>
              </a:ext>
            </a:extLst>
          </p:cNvPr>
          <p:cNvPicPr>
            <a:picLocks noChangeAspect="1"/>
          </p:cNvPicPr>
          <p:nvPr/>
        </p:nvPicPr>
        <p:blipFill>
          <a:blip r:embed="rId4"/>
          <a:stretch>
            <a:fillRect/>
          </a:stretch>
        </p:blipFill>
        <p:spPr>
          <a:xfrm>
            <a:off x="487674" y="140809"/>
            <a:ext cx="8394920" cy="1582049"/>
          </a:xfrm>
          <a:prstGeom prst="rect">
            <a:avLst/>
          </a:prstGeom>
        </p:spPr>
      </p:pic>
      <p:pic>
        <p:nvPicPr>
          <p:cNvPr id="13" name="Picture 12">
            <a:extLst>
              <a:ext uri="{FF2B5EF4-FFF2-40B4-BE49-F238E27FC236}">
                <a16:creationId xmlns:a16="http://schemas.microsoft.com/office/drawing/2014/main" id="{DC83172E-4ED1-96B5-3D05-1349EF201605}"/>
              </a:ext>
            </a:extLst>
          </p:cNvPr>
          <p:cNvPicPr>
            <a:picLocks noChangeAspect="1"/>
          </p:cNvPicPr>
          <p:nvPr/>
        </p:nvPicPr>
        <p:blipFill>
          <a:blip r:embed="rId5"/>
          <a:stretch>
            <a:fillRect/>
          </a:stretch>
        </p:blipFill>
        <p:spPr>
          <a:xfrm>
            <a:off x="0" y="2966423"/>
            <a:ext cx="5857292" cy="1062644"/>
          </a:xfrm>
          <a:prstGeom prst="rect">
            <a:avLst/>
          </a:prstGeom>
        </p:spPr>
      </p:pic>
    </p:spTree>
    <p:extLst>
      <p:ext uri="{BB962C8B-B14F-4D97-AF65-F5344CB8AC3E}">
        <p14:creationId xmlns:p14="http://schemas.microsoft.com/office/powerpoint/2010/main" val="20970047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a:extLst>
            <a:ext uri="{FF2B5EF4-FFF2-40B4-BE49-F238E27FC236}">
              <a16:creationId xmlns:a16="http://schemas.microsoft.com/office/drawing/2014/main" id="{F3E9BA86-966B-D6FF-0B79-155C0E4AF28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FAB5004-5653-2C0C-E52F-314BAA1EB074}"/>
              </a:ext>
            </a:extLst>
          </p:cNvPr>
          <p:cNvGrpSpPr/>
          <p:nvPr/>
        </p:nvGrpSpPr>
        <p:grpSpPr>
          <a:xfrm>
            <a:off x="1940234" y="510605"/>
            <a:ext cx="5263532" cy="640390"/>
            <a:chOff x="657922" y="466000"/>
            <a:chExt cx="5263532" cy="640390"/>
          </a:xfrm>
        </p:grpSpPr>
        <p:sp>
          <p:nvSpPr>
            <p:cNvPr id="5" name="TextBox 4">
              <a:extLst>
                <a:ext uri="{FF2B5EF4-FFF2-40B4-BE49-F238E27FC236}">
                  <a16:creationId xmlns:a16="http://schemas.microsoft.com/office/drawing/2014/main" id="{E31975E6-EFEE-FB47-A803-8DED1FCD2EEB}"/>
                </a:ext>
              </a:extLst>
            </p:cNvPr>
            <p:cNvSpPr txBox="1"/>
            <p:nvPr/>
          </p:nvSpPr>
          <p:spPr>
            <a:xfrm>
              <a:off x="1349454" y="466000"/>
              <a:ext cx="4572000" cy="504305"/>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Xét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bài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huống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mở</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đầu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52BE042-16E1-02CE-ACE0-CA0070161376}"/>
                </a:ext>
              </a:extLst>
            </p:cNvPr>
            <p:cNvPicPr>
              <a:picLocks noChangeAspect="1"/>
            </p:cNvPicPr>
            <p:nvPr/>
          </p:nvPicPr>
          <p:blipFill>
            <a:blip r:embed="rId3"/>
            <a:stretch>
              <a:fillRect/>
            </a:stretch>
          </p:blipFill>
          <p:spPr>
            <a:xfrm>
              <a:off x="657922" y="466000"/>
              <a:ext cx="691532" cy="640390"/>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C2DE34-DFD5-0182-FA29-D0471C2FDEEB}"/>
                  </a:ext>
                </a:extLst>
              </p:cNvPr>
              <p:cNvSpPr txBox="1"/>
              <p:nvPr/>
            </p:nvSpPr>
            <p:spPr>
              <a:xfrm>
                <a:off x="523908" y="1417677"/>
                <a:ext cx="8096183" cy="1420325"/>
              </a:xfrm>
              <a:prstGeom prst="rect">
                <a:avLst/>
              </a:prstGeom>
              <a:noFill/>
            </p:spPr>
            <p:txBody>
              <a:bodyPr wrap="square">
                <a:spAutoFit/>
              </a:bodyPr>
              <a:lstStyle/>
              <a:p>
                <a:pPr algn="just">
                  <a:lnSpc>
                    <a:spcPct val="150000"/>
                  </a:lnSpc>
                </a:pPr>
                <a:r>
                  <a:rPr lang="pt-BR" sz="2000" dirty="0">
                    <a:latin typeface="Arial" panose="020B0604020202020204" pitchFamily="34" charset="0"/>
                    <a:ea typeface="Times New Roman" panose="02020603050405020304" pitchFamily="18" charset="0"/>
                  </a:rPr>
                  <a:t>	Hết kì gửi thứ nhất, bác Lan không rút tiền ra mà tiếp tục gửi tiết kiệm kì thứ hai với lãi suất như cũ. Hãy biểu thị số tiền thu được (cả vốn lẫn lãi) của bác Lan sau kì gửi thứ hai theo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latin typeface="Arial" panose="020B0604020202020204" pitchFamily="34" charset="0"/>
                    <a:ea typeface="Times New Roman" panose="02020603050405020304" pitchFamily="18" charset="0"/>
                  </a:rPr>
                  <a:t>.</a:t>
                </a:r>
                <a:endParaRPr lang="en-US" sz="2000" dirty="0"/>
              </a:p>
            </p:txBody>
          </p:sp>
        </mc:Choice>
        <mc:Fallback xmlns="">
          <p:sp>
            <p:nvSpPr>
              <p:cNvPr id="7" name="TextBox 6">
                <a:extLst>
                  <a:ext uri="{FF2B5EF4-FFF2-40B4-BE49-F238E27FC236}">
                    <a16:creationId xmlns:a16="http://schemas.microsoft.com/office/drawing/2014/main" id="{01C2DE34-DFD5-0182-FA29-D0471C2FDEEB}"/>
                  </a:ext>
                </a:extLst>
              </p:cNvPr>
              <p:cNvSpPr txBox="1">
                <a:spLocks noRot="1" noChangeAspect="1" noMove="1" noResize="1" noEditPoints="1" noAdjustHandles="1" noChangeArrowheads="1" noChangeShapeType="1" noTextEdit="1"/>
              </p:cNvSpPr>
              <p:nvPr/>
            </p:nvSpPr>
            <p:spPr>
              <a:xfrm>
                <a:off x="523908" y="1417677"/>
                <a:ext cx="8096183" cy="1420325"/>
              </a:xfrm>
              <a:prstGeom prst="rect">
                <a:avLst/>
              </a:prstGeom>
              <a:blipFill>
                <a:blip r:embed="rId4"/>
                <a:stretch>
                  <a:fillRect l="-828" r="-753" b="-686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B62FD62-47C1-A2C5-78CC-EFA5FA8BD00D}"/>
              </a:ext>
            </a:extLst>
          </p:cNvPr>
          <p:cNvSpPr txBox="1"/>
          <p:nvPr/>
        </p:nvSpPr>
        <p:spPr>
          <a:xfrm>
            <a:off x="501882" y="2983322"/>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F36D4A0-9BEA-4839-244B-F2F06CA64FCB}"/>
                  </a:ext>
                </a:extLst>
              </p:cNvPr>
              <p:cNvSpPr txBox="1"/>
              <p:nvPr/>
            </p:nvSpPr>
            <p:spPr>
              <a:xfrm>
                <a:off x="743855" y="3414327"/>
                <a:ext cx="8096183" cy="1267270"/>
              </a:xfrm>
              <a:prstGeom prst="rect">
                <a:avLst/>
              </a:prstGeom>
              <a:noFill/>
            </p:spPr>
            <p:txBody>
              <a:bodyPr wrap="square">
                <a:spAutoFit/>
              </a:bodyPr>
              <a:lstStyle/>
              <a:p>
                <a:pPr algn="just">
                  <a:lnSpc>
                    <a:spcPct val="200000"/>
                  </a:lnSpc>
                </a:pPr>
                <a:r>
                  <a:rPr lang="vi-VN" sz="2000" b="0" i="0" dirty="0">
                    <a:solidFill>
                      <a:srgbClr val="000000"/>
                    </a:solidFill>
                    <a:effectLst/>
                    <a:latin typeface="+mn-lt"/>
                  </a:rPr>
                  <a:t>Số tiền thu được (cả vốn lẫn lãi) của bác Lan sau kì gửi thứ nhất là:</a:t>
                </a:r>
              </a:p>
              <a:p>
                <a:pPr algn="ctr">
                  <a:lnSpc>
                    <a:spcPct val="200000"/>
                  </a:lnSpc>
                </a:pPr>
                <a14:m>
                  <m:oMath xmlns:m="http://schemas.openxmlformats.org/officeDocument/2006/math">
                    <m:r>
                      <a:rPr lang="vi-VN" sz="2000" b="0" i="1" dirty="0" smtClean="0">
                        <a:solidFill>
                          <a:srgbClr val="000000"/>
                        </a:solidFill>
                        <a:effectLst/>
                        <a:latin typeface="Cambria Math" panose="02040503050406030204" pitchFamily="18" charset="0"/>
                      </a:rPr>
                      <m:t>100(1+</m:t>
                    </m:r>
                    <m:r>
                      <a:rPr lang="vi-VN" sz="2000" b="0" i="1" dirty="0" smtClean="0">
                        <a:solidFill>
                          <a:srgbClr val="000000"/>
                        </a:solidFill>
                        <a:effectLst/>
                        <a:latin typeface="Cambria Math" panose="02040503050406030204" pitchFamily="18" charset="0"/>
                      </a:rPr>
                      <m:t>𝑥</m:t>
                    </m:r>
                    <m:r>
                      <a:rPr lang="vi-VN" sz="2000" b="0" i="1" dirty="0" smtClean="0">
                        <a:solidFill>
                          <a:srgbClr val="000000"/>
                        </a:solidFill>
                        <a:effectLst/>
                        <a:latin typeface="Cambria Math" panose="02040503050406030204" pitchFamily="18" charset="0"/>
                      </a:rPr>
                      <m:t>)(1+</m:t>
                    </m:r>
                    <m:r>
                      <a:rPr lang="vi-VN" sz="2000" b="0" i="1" dirty="0" smtClean="0">
                        <a:solidFill>
                          <a:srgbClr val="000000"/>
                        </a:solidFill>
                        <a:effectLst/>
                        <a:latin typeface="Cambria Math" panose="02040503050406030204" pitchFamily="18" charset="0"/>
                      </a:rPr>
                      <m:t>𝑥</m:t>
                    </m:r>
                    <m:r>
                      <a:rPr lang="vi-VN" sz="2000" b="0" i="1" dirty="0" smtClean="0">
                        <a:solidFill>
                          <a:srgbClr val="000000"/>
                        </a:solidFill>
                        <a:effectLst/>
                        <a:latin typeface="Cambria Math" panose="02040503050406030204" pitchFamily="18" charset="0"/>
                      </a:rPr>
                      <m:t>) = 100</m:t>
                    </m:r>
                    <m:sSup>
                      <m:sSupPr>
                        <m:ctrlPr>
                          <a:rPr lang="vi-VN" sz="2000" b="0" i="1" dirty="0" smtClean="0">
                            <a:solidFill>
                              <a:srgbClr val="000000"/>
                            </a:solidFill>
                            <a:effectLst/>
                            <a:latin typeface="Cambria Math" panose="02040503050406030204" pitchFamily="18" charset="0"/>
                          </a:rPr>
                        </m:ctrlPr>
                      </m:sSupPr>
                      <m:e>
                        <m:r>
                          <a:rPr lang="vi-VN" sz="2000" i="1" dirty="0">
                            <a:latin typeface="Cambria Math" panose="02040503050406030204" pitchFamily="18" charset="0"/>
                          </a:rPr>
                          <m:t>(1+</m:t>
                        </m:r>
                        <m:r>
                          <a:rPr lang="vi-VN" sz="2000" i="1" dirty="0">
                            <a:latin typeface="Cambria Math" panose="02040503050406030204" pitchFamily="18" charset="0"/>
                          </a:rPr>
                          <m:t>𝑥</m:t>
                        </m:r>
                        <m:r>
                          <a:rPr lang="vi-VN" sz="2000" i="1" dirty="0">
                            <a:latin typeface="Cambria Math" panose="02040503050406030204" pitchFamily="18" charset="0"/>
                          </a:rPr>
                          <m:t>)</m:t>
                        </m:r>
                      </m:e>
                      <m:sup>
                        <m:r>
                          <a:rPr lang="en-US" sz="2000" b="0" i="1" dirty="0" smtClean="0">
                            <a:solidFill>
                              <a:srgbClr val="000000"/>
                            </a:solidFill>
                            <a:effectLst/>
                            <a:latin typeface="Cambria Math" panose="02040503050406030204" pitchFamily="18" charset="0"/>
                          </a:rPr>
                          <m:t>2</m:t>
                        </m:r>
                      </m:sup>
                    </m:sSup>
                  </m:oMath>
                </a14:m>
                <a:r>
                  <a:rPr lang="en-US" sz="2000" b="0" i="0" dirty="0">
                    <a:solidFill>
                      <a:srgbClr val="000000"/>
                    </a:solidFill>
                    <a:effectLst/>
                    <a:latin typeface="+mn-lt"/>
                  </a:rPr>
                  <a:t> </a:t>
                </a:r>
                <a:r>
                  <a:rPr lang="vi-VN" sz="2000" b="0" i="0" dirty="0">
                    <a:solidFill>
                      <a:srgbClr val="000000"/>
                    </a:solidFill>
                    <a:effectLst/>
                    <a:latin typeface="+mn-lt"/>
                  </a:rPr>
                  <a:t>(triệu đồng).</a:t>
                </a:r>
              </a:p>
            </p:txBody>
          </p:sp>
        </mc:Choice>
        <mc:Fallback xmlns="">
          <p:sp>
            <p:nvSpPr>
              <p:cNvPr id="13" name="TextBox 12">
                <a:extLst>
                  <a:ext uri="{FF2B5EF4-FFF2-40B4-BE49-F238E27FC236}">
                    <a16:creationId xmlns:a16="http://schemas.microsoft.com/office/drawing/2014/main" id="{3F36D4A0-9BEA-4839-244B-F2F06CA64FCB}"/>
                  </a:ext>
                </a:extLst>
              </p:cNvPr>
              <p:cNvSpPr txBox="1">
                <a:spLocks noRot="1" noChangeAspect="1" noMove="1" noResize="1" noEditPoints="1" noAdjustHandles="1" noChangeArrowheads="1" noChangeShapeType="1" noTextEdit="1"/>
              </p:cNvSpPr>
              <p:nvPr/>
            </p:nvSpPr>
            <p:spPr>
              <a:xfrm>
                <a:off x="743855" y="3414327"/>
                <a:ext cx="8096183" cy="1267270"/>
              </a:xfrm>
              <a:prstGeom prst="rect">
                <a:avLst/>
              </a:prstGeom>
              <a:blipFill>
                <a:blip r:embed="rId5"/>
                <a:stretch>
                  <a:fillRect l="-753" b="-4808"/>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916C7434-4E17-B143-EAC3-2E76BA5D5F4F}"/>
              </a:ext>
            </a:extLst>
          </p:cNvPr>
          <p:cNvSpPr/>
          <p:nvPr/>
        </p:nvSpPr>
        <p:spPr>
          <a:xfrm>
            <a:off x="501961" y="1346285"/>
            <a:ext cx="814039" cy="52410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chemeClr val="accent6"/>
                </a:solidFill>
                <a:latin typeface="+mj-lt"/>
              </a:rPr>
              <a:t>HĐ2</a:t>
            </a:r>
          </a:p>
        </p:txBody>
      </p:sp>
      <p:pic>
        <p:nvPicPr>
          <p:cNvPr id="2" name="Picture 1">
            <a:extLst>
              <a:ext uri="{FF2B5EF4-FFF2-40B4-BE49-F238E27FC236}">
                <a16:creationId xmlns:a16="http://schemas.microsoft.com/office/drawing/2014/main" id="{336FB816-52DD-DC7E-EE7A-065E4D968491}"/>
              </a:ext>
            </a:extLst>
          </p:cNvPr>
          <p:cNvPicPr>
            <a:picLocks noChangeAspect="1"/>
          </p:cNvPicPr>
          <p:nvPr/>
        </p:nvPicPr>
        <p:blipFill>
          <a:blip r:embed="rId6"/>
          <a:stretch>
            <a:fillRect/>
          </a:stretch>
        </p:blipFill>
        <p:spPr>
          <a:xfrm>
            <a:off x="409718" y="4292586"/>
            <a:ext cx="668274" cy="524107"/>
          </a:xfrm>
          <a:prstGeom prst="rect">
            <a:avLst/>
          </a:prstGeom>
        </p:spPr>
      </p:pic>
    </p:spTree>
    <p:extLst>
      <p:ext uri="{BB962C8B-B14F-4D97-AF65-F5344CB8AC3E}">
        <p14:creationId xmlns:p14="http://schemas.microsoft.com/office/powerpoint/2010/main" val="85561486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8">
          <a:extLst>
            <a:ext uri="{FF2B5EF4-FFF2-40B4-BE49-F238E27FC236}">
              <a16:creationId xmlns:a16="http://schemas.microsoft.com/office/drawing/2014/main" id="{B05B9B16-6819-9353-0DF8-ED365782B6F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7A32769-D273-6DC6-7C73-C2EDE9B74BC5}"/>
              </a:ext>
            </a:extLst>
          </p:cNvPr>
          <p:cNvSpPr txBox="1"/>
          <p:nvPr/>
        </p:nvSpPr>
        <p:spPr>
          <a:xfrm>
            <a:off x="382893" y="1655059"/>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14E9319-EBC9-288B-565C-26ED7356AC79}"/>
                  </a:ext>
                </a:extLst>
              </p:cNvPr>
              <p:cNvSpPr txBox="1"/>
              <p:nvPr/>
            </p:nvSpPr>
            <p:spPr>
              <a:xfrm>
                <a:off x="1522722" y="1567820"/>
                <a:ext cx="7238384" cy="3152914"/>
              </a:xfrm>
              <a:prstGeom prst="rect">
                <a:avLst/>
              </a:prstGeom>
              <a:noFill/>
            </p:spPr>
            <p:txBody>
              <a:bodyPr wrap="square">
                <a:spAutoFit/>
              </a:bodyPr>
              <a:lstStyle/>
              <a:p>
                <a:pPr algn="just">
                  <a:lnSpc>
                    <a:spcPct val="150000"/>
                  </a:lnSpc>
                  <a:spcBef>
                    <a:spcPts val="300"/>
                  </a:spcBef>
                  <a:spcAft>
                    <a:spcPts val="300"/>
                  </a:spcAft>
                </a:pPr>
                <a14:m>
                  <m:oMath xmlns:m="http://schemas.openxmlformats.org/officeDocument/2006/math">
                    <m:r>
                      <a:rPr lang="en-US" sz="2000" i="1" smtClean="0">
                        <a:effectLst/>
                        <a:latin typeface="Cambria Math" panose="02040503050406030204" pitchFamily="18" charset="0"/>
                        <a:ea typeface="Times New Roman" panose="02020603050405020304" pitchFamily="18" charset="0"/>
                        <a:cs typeface="Arial" panose="020B0604020202020204" pitchFamily="34" charset="0"/>
                      </a:rPr>
                      <m:t>100</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1+</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e>
                        </m:d>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=118,81</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hay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100</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+200</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−18,81=0.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Ta 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𝑎</m:t>
                    </m:r>
                    <m:r>
                      <a:rPr lang="en-US" sz="2000" i="1">
                        <a:effectLst/>
                        <a:latin typeface="Cambria Math" panose="02040503050406030204" pitchFamily="18" charset="0"/>
                        <a:ea typeface="Times New Roman" panose="02020603050405020304" pitchFamily="18" charset="0"/>
                        <a:cs typeface="Arial" panose="020B0604020202020204" pitchFamily="34" charset="0"/>
                      </a:rPr>
                      <m:t>=100, </m:t>
                    </m:r>
                    <m:r>
                      <a:rPr lang="en-US" sz="2000" i="1">
                        <a:effectLst/>
                        <a:latin typeface="Cambria Math" panose="02040503050406030204" pitchFamily="18" charset="0"/>
                        <a:ea typeface="Times New Roman" panose="02020603050405020304" pitchFamily="18" charset="0"/>
                        <a:cs typeface="Arial" panose="020B0604020202020204" pitchFamily="34" charset="0"/>
                      </a:rPr>
                      <m:t>𝑏</m:t>
                    </m:r>
                    <m:r>
                      <a:rPr lang="en-US" sz="2000" i="1">
                        <a:effectLst/>
                        <a:latin typeface="Cambria Math" panose="02040503050406030204" pitchFamily="18" charset="0"/>
                        <a:ea typeface="Times New Roman" panose="02020603050405020304" pitchFamily="18" charset="0"/>
                        <a:cs typeface="Arial" panose="020B0604020202020204" pitchFamily="34" charset="0"/>
                      </a:rPr>
                      <m:t>=200,  </m:t>
                    </m:r>
                    <m:r>
                      <a:rPr lang="en-US" sz="2000" i="1">
                        <a:effectLst/>
                        <a:latin typeface="Cambria Math" panose="02040503050406030204" pitchFamily="18" charset="0"/>
                        <a:ea typeface="Times New Roman" panose="02020603050405020304" pitchFamily="18" charset="0"/>
                        <a:cs typeface="Arial" panose="020B0604020202020204" pitchFamily="34" charset="0"/>
                      </a:rPr>
                      <m:t>𝑐</m:t>
                    </m:r>
                    <m:r>
                      <a:rPr lang="en-US" sz="2000" i="1">
                        <a:effectLst/>
                        <a:latin typeface="Cambria Math" panose="02040503050406030204" pitchFamily="18" charset="0"/>
                        <a:ea typeface="Times New Roman" panose="02020603050405020304" pitchFamily="18" charset="0"/>
                        <a:cs typeface="Arial" panose="020B0604020202020204" pitchFamily="34" charset="0"/>
                      </a:rPr>
                      <m:t>=−18,81</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và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𝛥</m:t>
                      </m:r>
                      <m:r>
                        <a:rPr lang="en-US" sz="2000" i="1">
                          <a:effectLst/>
                          <a:latin typeface="Cambria Math" panose="02040503050406030204" pitchFamily="18" charset="0"/>
                          <a:ea typeface="Times New Roman" panose="02020603050405020304" pitchFamily="18" charset="0"/>
                          <a:cs typeface="Arial" panose="020B0604020202020204" pitchFamily="34" charset="0"/>
                        </a:rPr>
                        <m:t>=20</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a:effectLst/>
                              <a:latin typeface="Cambria Math" panose="02040503050406030204" pitchFamily="18" charset="0"/>
                              <a:ea typeface="Times New Roman" panose="02020603050405020304" pitchFamily="18" charset="0"/>
                              <a:cs typeface="Arial" panose="020B0604020202020204" pitchFamily="34" charset="0"/>
                            </a:rPr>
                            <m:t>0</m:t>
                          </m:r>
                        </m:e>
                        <m:sup>
                          <m:r>
                            <a:rPr lang="en-US" sz="2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a:effectLst/>
                          <a:latin typeface="Cambria Math" panose="02040503050406030204" pitchFamily="18" charset="0"/>
                          <a:ea typeface="Times New Roman" panose="02020603050405020304" pitchFamily="18" charset="0"/>
                          <a:cs typeface="Arial" panose="020B0604020202020204" pitchFamily="34" charset="0"/>
                        </a:rPr>
                        <m:t>−4⋅10⋅</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−18,81</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=47524&gt;0.</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Do đó phương trình có hai nghiệm phân biệt: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vi-VN" sz="2000" i="1">
                        <a:effectLst/>
                        <a:latin typeface="Cambria Math" panose="02040503050406030204" pitchFamily="18" charset="0"/>
                        <a:ea typeface="Times New Roman" panose="02020603050405020304" pitchFamily="18" charset="0"/>
                        <a:cs typeface="Arial" panose="020B0604020202020204" pitchFamily="34" charset="0"/>
                      </a:rPr>
                      <m:t>≈−2,09 (</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loại vì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r>
                      <a:rPr lang="vi-VN" sz="2000" i="1">
                        <a:effectLst/>
                        <a:latin typeface="Cambria Math" panose="02040503050406030204" pitchFamily="18" charset="0"/>
                        <a:ea typeface="Times New Roman" panose="02020603050405020304" pitchFamily="18" charset="0"/>
                        <a:cs typeface="Arial" panose="020B0604020202020204" pitchFamily="34" charset="0"/>
                      </a:rPr>
                      <m:t>&gt;0</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e>
                      <m:sub>
                        <m:r>
                          <a:rPr lang="vi-VN"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vi-VN" sz="2000" i="1">
                        <a:effectLst/>
                        <a:latin typeface="Cambria Math" panose="02040503050406030204" pitchFamily="18" charset="0"/>
                        <a:ea typeface="Times New Roman" panose="02020603050405020304" pitchFamily="18" charset="0"/>
                        <a:cs typeface="Arial" panose="020B0604020202020204" pitchFamily="34" charset="0"/>
                      </a:rPr>
                      <m:t>≈0,09</m:t>
                    </m:r>
                  </m:oMath>
                </a14:m>
                <a:r>
                  <a:rPr lang="vi-VN" sz="2000" dirty="0">
                    <a:effectLst/>
                    <a:latin typeface="Arial" panose="020B0604020202020204" pitchFamily="34" charset="0"/>
                    <a:ea typeface="Times New Roman" panose="02020603050405020304" pitchFamily="18" charset="0"/>
                    <a:cs typeface="Times New Roman" panose="02020603050405020304" pitchFamily="18" charset="0"/>
                  </a:rPr>
                  <a:t> (</a:t>
                </a:r>
                <a:r>
                  <a:rPr lang="vi-VN" sz="2000" dirty="0" err="1">
                    <a:effectLst/>
                    <a:latin typeface="Arial" panose="020B0604020202020204" pitchFamily="34" charset="0"/>
                    <a:ea typeface="Times New Roman" panose="02020603050405020304" pitchFamily="18" charset="0"/>
                    <a:cs typeface="Times New Roman" panose="02020603050405020304" pitchFamily="18" charset="0"/>
                  </a:rPr>
                  <a:t>thoả</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 mãn)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Vậy lãi suất tiết kiệm là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9%</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14E9319-EBC9-288B-565C-26ED7356AC79}"/>
                  </a:ext>
                </a:extLst>
              </p:cNvPr>
              <p:cNvSpPr txBox="1">
                <a:spLocks noRot="1" noChangeAspect="1" noMove="1" noResize="1" noEditPoints="1" noAdjustHandles="1" noChangeArrowheads="1" noChangeShapeType="1" noTextEdit="1"/>
              </p:cNvSpPr>
              <p:nvPr/>
            </p:nvSpPr>
            <p:spPr>
              <a:xfrm>
                <a:off x="1522722" y="1567820"/>
                <a:ext cx="7238384" cy="3152914"/>
              </a:xfrm>
              <a:prstGeom prst="rect">
                <a:avLst/>
              </a:prstGeom>
              <a:blipFill>
                <a:blip r:embed="rId3"/>
                <a:stretch>
                  <a:fillRect l="-927" b="-2708"/>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1911D56A-2300-EFA6-797A-30A4949B82F4}"/>
              </a:ext>
            </a:extLst>
          </p:cNvPr>
          <p:cNvSpPr/>
          <p:nvPr/>
        </p:nvSpPr>
        <p:spPr>
          <a:xfrm>
            <a:off x="461825" y="402742"/>
            <a:ext cx="814039" cy="52410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solidFill>
                  <a:schemeClr val="accent6"/>
                </a:solidFill>
                <a:latin typeface="+mj-lt"/>
              </a:rPr>
              <a:t>HĐ3</a:t>
            </a:r>
          </a:p>
        </p:txBody>
      </p:sp>
      <p:pic>
        <p:nvPicPr>
          <p:cNvPr id="2" name="Picture 1">
            <a:extLst>
              <a:ext uri="{FF2B5EF4-FFF2-40B4-BE49-F238E27FC236}">
                <a16:creationId xmlns:a16="http://schemas.microsoft.com/office/drawing/2014/main" id="{543D4A8A-79C6-305E-8BE6-27A6E0CD6E91}"/>
              </a:ext>
            </a:extLst>
          </p:cNvPr>
          <p:cNvPicPr>
            <a:picLocks noChangeAspect="1"/>
          </p:cNvPicPr>
          <p:nvPr/>
        </p:nvPicPr>
        <p:blipFill>
          <a:blip r:embed="rId4"/>
          <a:stretch>
            <a:fillRect/>
          </a:stretch>
        </p:blipFill>
        <p:spPr>
          <a:xfrm>
            <a:off x="7727794" y="3983850"/>
            <a:ext cx="939580" cy="73688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181CC1-A757-DE5A-DA8F-046CB7AD32EC}"/>
                  </a:ext>
                </a:extLst>
              </p:cNvPr>
              <p:cNvSpPr txBox="1"/>
              <p:nvPr/>
            </p:nvSpPr>
            <p:spPr>
              <a:xfrm>
                <a:off x="382893" y="422766"/>
                <a:ext cx="8378213" cy="958660"/>
              </a:xfrm>
              <a:prstGeom prst="rect">
                <a:avLst/>
              </a:prstGeom>
              <a:noFill/>
            </p:spPr>
            <p:txBody>
              <a:bodyPr wrap="square">
                <a:spAutoFit/>
              </a:bodyPr>
              <a:lstStyle/>
              <a:p>
                <a:pPr algn="just">
                  <a:lnSpc>
                    <a:spcPct val="150000"/>
                  </a:lnSpc>
                </a:pPr>
                <a:r>
                  <a:rPr lang="pt-BR" sz="2000" dirty="0">
                    <a:latin typeface="Arial" panose="020B0604020202020204" pitchFamily="34" charset="0"/>
                    <a:ea typeface="Times New Roman" panose="02020603050405020304" pitchFamily="18" charset="0"/>
                  </a:rPr>
                  <a:t>	Dựa vào đề bài, viết phương trình ẩn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latin typeface="Arial" panose="020B0604020202020204" pitchFamily="34" charset="0"/>
                    <a:ea typeface="Times New Roman" panose="02020603050405020304" pitchFamily="18" charset="0"/>
                  </a:rPr>
                  <a:t> thu được và giải phương trình này để tìm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𝑥</m:t>
                    </m:r>
                  </m:oMath>
                </a14:m>
                <a:r>
                  <a:rPr lang="pt-BR" sz="2000" dirty="0">
                    <a:latin typeface="Arial" panose="020B0604020202020204" pitchFamily="34" charset="0"/>
                    <a:ea typeface="Times New Roman" panose="02020603050405020304" pitchFamily="18" charset="0"/>
                  </a:rPr>
                  <a:t>. Từ đó, trả lời câu hỏi trong tình huống mở đầu.</a:t>
                </a:r>
                <a:endParaRPr lang="en-US" sz="2000" dirty="0"/>
              </a:p>
            </p:txBody>
          </p:sp>
        </mc:Choice>
        <mc:Fallback xmlns="">
          <p:sp>
            <p:nvSpPr>
              <p:cNvPr id="7" name="TextBox 6">
                <a:extLst>
                  <a:ext uri="{FF2B5EF4-FFF2-40B4-BE49-F238E27FC236}">
                    <a16:creationId xmlns:a16="http://schemas.microsoft.com/office/drawing/2014/main" id="{10181CC1-A757-DE5A-DA8F-046CB7AD32EC}"/>
                  </a:ext>
                </a:extLst>
              </p:cNvPr>
              <p:cNvSpPr txBox="1">
                <a:spLocks noRot="1" noChangeAspect="1" noMove="1" noResize="1" noEditPoints="1" noAdjustHandles="1" noChangeArrowheads="1" noChangeShapeType="1" noTextEdit="1"/>
              </p:cNvSpPr>
              <p:nvPr/>
            </p:nvSpPr>
            <p:spPr>
              <a:xfrm>
                <a:off x="382893" y="422766"/>
                <a:ext cx="8378213" cy="958660"/>
              </a:xfrm>
              <a:prstGeom prst="rect">
                <a:avLst/>
              </a:prstGeom>
              <a:blipFill>
                <a:blip r:embed="rId5"/>
                <a:stretch>
                  <a:fillRect l="-801" r="-728" b="-10127"/>
                </a:stretch>
              </a:blipFill>
            </p:spPr>
            <p:txBody>
              <a:bodyPr/>
              <a:lstStyle/>
              <a:p>
                <a:r>
                  <a:rPr lang="en-US">
                    <a:noFill/>
                  </a:rPr>
                  <a:t> </a:t>
                </a:r>
              </a:p>
            </p:txBody>
          </p:sp>
        </mc:Fallback>
      </mc:AlternateContent>
    </p:spTree>
    <p:extLst>
      <p:ext uri="{BB962C8B-B14F-4D97-AF65-F5344CB8AC3E}">
        <p14:creationId xmlns:p14="http://schemas.microsoft.com/office/powerpoint/2010/main" val="4278504337"/>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barn(inVertical)">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barn(inVertical)">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barn(inVertical)">
                                      <p:cBhvr>
                                        <p:cTn id="35" dur="500"/>
                                        <p:tgtEl>
                                          <p:spTgt spid="1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barn(inVertical)">
                                      <p:cBhvr>
                                        <p:cTn id="40" dur="500"/>
                                        <p:tgtEl>
                                          <p:spTgt spid="1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Effect transition="in" filter="barn(inVertical)">
                                      <p:cBhvr>
                                        <p:cTn id="4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1A486B49-117F-CD11-85DF-DC5BF3CC42A5}"/>
              </a:ext>
            </a:extLst>
          </p:cNvPr>
          <p:cNvSpPr/>
          <p:nvPr/>
        </p:nvSpPr>
        <p:spPr>
          <a:xfrm>
            <a:off x="267630" y="218025"/>
            <a:ext cx="8512382" cy="506806"/>
          </a:xfrm>
          <a:prstGeom prst="round1Rect">
            <a:avLst>
              <a:gd name="adj" fmla="val 0"/>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F46C27-7774-F7A5-7885-AE830D12AC40}"/>
              </a:ext>
            </a:extLst>
          </p:cNvPr>
          <p:cNvSpPr txBox="1"/>
          <p:nvPr/>
        </p:nvSpPr>
        <p:spPr>
          <a:xfrm>
            <a:off x="2804531" y="181495"/>
            <a:ext cx="3601843" cy="506805"/>
          </a:xfrm>
          <a:prstGeom prst="rect">
            <a:avLst/>
          </a:prstGeom>
          <a:noFill/>
        </p:spPr>
        <p:txBody>
          <a:bodyPr wrap="square">
            <a:spAutoFit/>
          </a:bodyPr>
          <a:lstStyle/>
          <a:p>
            <a:pPr algn="ctr">
              <a:lnSpc>
                <a:spcPct val="150000"/>
              </a:lnSpc>
              <a:spcAft>
                <a:spcPts val="800"/>
              </a:spcAft>
            </a:pPr>
            <a:r>
              <a:rPr lang="en-US" sz="2000" b="1" kern="100" dirty="0">
                <a:solidFill>
                  <a:srgbClr val="C00000"/>
                </a:solidFill>
                <a:latin typeface="Arial" panose="020B0604020202020204" pitchFamily="34" charset="0"/>
                <a:ea typeface="Aptos" panose="020B0004020202020204" pitchFamily="34" charset="0"/>
                <a:cs typeface="Times New Roman" panose="02020603050405020304" pitchFamily="18" charset="0"/>
              </a:rPr>
              <a:t>NHẬN XÉT</a:t>
            </a:r>
            <a:endParaRPr lang="en-US" sz="1600" kern="100" dirty="0">
              <a:solidFill>
                <a:srgbClr val="C00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8371C67-6FB2-A7CE-6597-5854919BDE11}"/>
              </a:ext>
            </a:extLst>
          </p:cNvPr>
          <p:cNvSpPr txBox="1"/>
          <p:nvPr/>
        </p:nvSpPr>
        <p:spPr>
          <a:xfrm>
            <a:off x="405422" y="669073"/>
            <a:ext cx="8333155" cy="4191660"/>
          </a:xfrm>
          <a:prstGeom prst="rect">
            <a:avLst/>
          </a:prstGeom>
          <a:noFill/>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Các bước giải bài toán bằng cách lập phương trình: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1.</a:t>
            </a:r>
            <a:r>
              <a:rPr lang="vi-VN" sz="2000" dirty="0">
                <a:latin typeface="Arial" panose="020B0604020202020204" pitchFamily="34" charset="0"/>
                <a:ea typeface="Times New Roman" panose="02020603050405020304" pitchFamily="18" charset="0"/>
                <a:cs typeface="Times New Roman" panose="02020603050405020304" pitchFamily="18" charset="0"/>
              </a:rPr>
              <a:t> Lập phương trình: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Chọn ẩn số và đặt điều kiện thích hợp cho ẩn số.</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Biểu diễn các đại lượng chưa biết theo ẩn và các đại lượng đã biết.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Lập phương trình biểu thị mỗi quan hệ giữa các đại lượng.</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300"/>
              </a:spcBef>
              <a:spcAft>
                <a:spcPts val="3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2.</a:t>
            </a:r>
            <a:r>
              <a:rPr lang="vi-VN" sz="2000" dirty="0">
                <a:latin typeface="Arial" panose="020B0604020202020204" pitchFamily="34" charset="0"/>
                <a:ea typeface="Times New Roman" panose="02020603050405020304" pitchFamily="18" charset="0"/>
                <a:cs typeface="Times New Roman" panose="02020603050405020304" pitchFamily="18" charset="0"/>
              </a:rPr>
              <a:t> Giải phương trình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i="1" dirty="0">
                <a:latin typeface="Arial" panose="020B0604020202020204" pitchFamily="34" charset="0"/>
                <a:ea typeface="Times New Roman" panose="02020603050405020304" pitchFamily="18" charset="0"/>
                <a:cs typeface="Times New Roman" panose="02020603050405020304" pitchFamily="18" charset="0"/>
              </a:rPr>
              <a:t>Bước 3.</a:t>
            </a:r>
            <a:r>
              <a:rPr lang="vi-VN" sz="2000" dirty="0">
                <a:latin typeface="Arial" panose="020B0604020202020204" pitchFamily="34" charset="0"/>
                <a:ea typeface="Times New Roman" panose="02020603050405020304" pitchFamily="18" charset="0"/>
                <a:cs typeface="Times New Roman" panose="02020603050405020304" pitchFamily="18" charset="0"/>
              </a:rPr>
              <a:t> Trả lời: Kiểm tra xem trong các nghiệm của phương trình, nghiệm nào thỏa mãn điều kiện của ẩn, nghiệm nào không, rồi kết luận.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8842C68-6210-B431-7AD2-73CCD71C22CC}"/>
              </a:ext>
            </a:extLst>
          </p:cNvPr>
          <p:cNvPicPr>
            <a:picLocks noChangeAspect="1"/>
          </p:cNvPicPr>
          <p:nvPr/>
        </p:nvPicPr>
        <p:blipFill>
          <a:blip r:embed="rId3"/>
          <a:stretch>
            <a:fillRect/>
          </a:stretch>
        </p:blipFill>
        <p:spPr>
          <a:xfrm>
            <a:off x="8121211" y="-22963"/>
            <a:ext cx="1015261" cy="793519"/>
          </a:xfrm>
          <a:prstGeom prst="rect">
            <a:avLst/>
          </a:prstGeom>
        </p:spPr>
      </p:pic>
    </p:spTree>
    <p:extLst>
      <p:ext uri="{BB962C8B-B14F-4D97-AF65-F5344CB8AC3E}">
        <p14:creationId xmlns:p14="http://schemas.microsoft.com/office/powerpoint/2010/main" val="262078322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883;p39">
            <a:extLst>
              <a:ext uri="{FF2B5EF4-FFF2-40B4-BE49-F238E27FC236}">
                <a16:creationId xmlns:a16="http://schemas.microsoft.com/office/drawing/2014/main" id="{6729B694-A2FB-1A86-B1E1-703014F3163B}"/>
              </a:ext>
            </a:extLst>
          </p:cNvPr>
          <p:cNvGrpSpPr/>
          <p:nvPr/>
        </p:nvGrpSpPr>
        <p:grpSpPr>
          <a:xfrm flipH="1">
            <a:off x="7667763" y="295277"/>
            <a:ext cx="1962288" cy="1666209"/>
            <a:chOff x="5037248" y="1310735"/>
            <a:chExt cx="1139143" cy="967264"/>
          </a:xfrm>
        </p:grpSpPr>
        <p:sp>
          <p:nvSpPr>
            <p:cNvPr id="8" name="Google Shape;884;p39">
              <a:extLst>
                <a:ext uri="{FF2B5EF4-FFF2-40B4-BE49-F238E27FC236}">
                  <a16:creationId xmlns:a16="http://schemas.microsoft.com/office/drawing/2014/main" id="{BE4D8495-0171-F6A1-42AB-2CA21685FEA0}"/>
                </a:ext>
              </a:extLst>
            </p:cNvPr>
            <p:cNvSpPr/>
            <p:nvPr/>
          </p:nvSpPr>
          <p:spPr>
            <a:xfrm>
              <a:off x="5037248" y="1627915"/>
              <a:ext cx="849813" cy="650084"/>
            </a:xfrm>
            <a:custGeom>
              <a:avLst/>
              <a:gdLst/>
              <a:ahLst/>
              <a:cxnLst/>
              <a:rect l="l" t="t" r="r" b="b"/>
              <a:pathLst>
                <a:path w="1192720" h="912399" extrusionOk="0">
                  <a:moveTo>
                    <a:pt x="0" y="912400"/>
                  </a:moveTo>
                  <a:cubicBezTo>
                    <a:pt x="79629" y="626745"/>
                    <a:pt x="484822" y="367379"/>
                    <a:pt x="833342" y="419862"/>
                  </a:cubicBezTo>
                  <a:cubicBezTo>
                    <a:pt x="1055275" y="453295"/>
                    <a:pt x="1168812" y="597313"/>
                    <a:pt x="1092518" y="704374"/>
                  </a:cubicBezTo>
                  <a:cubicBezTo>
                    <a:pt x="1035558" y="784288"/>
                    <a:pt x="866108" y="798385"/>
                    <a:pt x="870013" y="600647"/>
                  </a:cubicBezTo>
                  <a:cubicBezTo>
                    <a:pt x="874776" y="359950"/>
                    <a:pt x="1063085" y="97155"/>
                    <a:pt x="1192720" y="0"/>
                  </a:cubicBezTo>
                </a:path>
              </a:pathLst>
            </a:custGeom>
            <a:noFill/>
            <a:ln w="19050" cap="flat" cmpd="sng">
              <a:solidFill>
                <a:schemeClr val="dk1"/>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 name="Google Shape;885;p39">
              <a:extLst>
                <a:ext uri="{FF2B5EF4-FFF2-40B4-BE49-F238E27FC236}">
                  <a16:creationId xmlns:a16="http://schemas.microsoft.com/office/drawing/2014/main" id="{870AE292-F1D2-FF55-A1A7-6C069955EDAF}"/>
                </a:ext>
              </a:extLst>
            </p:cNvPr>
            <p:cNvGrpSpPr/>
            <p:nvPr/>
          </p:nvGrpSpPr>
          <p:grpSpPr>
            <a:xfrm>
              <a:off x="5544597" y="1310735"/>
              <a:ext cx="631794" cy="502169"/>
              <a:chOff x="5544597" y="1310735"/>
              <a:chExt cx="631794" cy="502169"/>
            </a:xfrm>
          </p:grpSpPr>
          <p:sp>
            <p:nvSpPr>
              <p:cNvPr id="10" name="Google Shape;886;p39">
                <a:extLst>
                  <a:ext uri="{FF2B5EF4-FFF2-40B4-BE49-F238E27FC236}">
                    <a16:creationId xmlns:a16="http://schemas.microsoft.com/office/drawing/2014/main" id="{3D07E3A7-4B57-630D-941F-3716C646D507}"/>
                  </a:ext>
                </a:extLst>
              </p:cNvPr>
              <p:cNvSpPr/>
              <p:nvPr/>
            </p:nvSpPr>
            <p:spPr>
              <a:xfrm>
                <a:off x="5663946" y="1310735"/>
                <a:ext cx="417004" cy="197102"/>
              </a:xfrm>
              <a:custGeom>
                <a:avLst/>
                <a:gdLst/>
                <a:ahLst/>
                <a:cxnLst/>
                <a:rect l="l" t="t" r="r" b="b"/>
                <a:pathLst>
                  <a:path w="417004" h="197102" extrusionOk="0">
                    <a:moveTo>
                      <a:pt x="95" y="68485"/>
                    </a:moveTo>
                    <a:lnTo>
                      <a:pt x="6858" y="0"/>
                    </a:lnTo>
                    <a:cubicBezTo>
                      <a:pt x="152685" y="64579"/>
                      <a:pt x="199834" y="173926"/>
                      <a:pt x="199834" y="173926"/>
                    </a:cubicBezTo>
                    <a:cubicBezTo>
                      <a:pt x="296132" y="77629"/>
                      <a:pt x="417004" y="63055"/>
                      <a:pt x="417004" y="63055"/>
                    </a:cubicBezTo>
                    <a:lnTo>
                      <a:pt x="394240" y="136970"/>
                    </a:lnTo>
                    <a:cubicBezTo>
                      <a:pt x="394240" y="136970"/>
                      <a:pt x="285464" y="214598"/>
                      <a:pt x="192786" y="193453"/>
                    </a:cubicBezTo>
                    <a:cubicBezTo>
                      <a:pt x="100108" y="172307"/>
                      <a:pt x="0" y="68485"/>
                      <a:pt x="0" y="68485"/>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887;p39">
                <a:extLst>
                  <a:ext uri="{FF2B5EF4-FFF2-40B4-BE49-F238E27FC236}">
                    <a16:creationId xmlns:a16="http://schemas.microsoft.com/office/drawing/2014/main" id="{20526876-0BD7-819F-5675-1AC9C5B8B3F3}"/>
                  </a:ext>
                </a:extLst>
              </p:cNvPr>
              <p:cNvSpPr/>
              <p:nvPr/>
            </p:nvSpPr>
            <p:spPr>
              <a:xfrm>
                <a:off x="5617464" y="1337690"/>
                <a:ext cx="525303" cy="255552"/>
              </a:xfrm>
              <a:custGeom>
                <a:avLst/>
                <a:gdLst/>
                <a:ahLst/>
                <a:cxnLst/>
                <a:rect l="l" t="t" r="r" b="b"/>
                <a:pathLst>
                  <a:path w="525303" h="255552" extrusionOk="0">
                    <a:moveTo>
                      <a:pt x="0" y="101822"/>
                    </a:moveTo>
                    <a:cubicBezTo>
                      <a:pt x="191" y="100870"/>
                      <a:pt x="12573" y="0"/>
                      <a:pt x="12573" y="0"/>
                    </a:cubicBezTo>
                    <a:cubicBezTo>
                      <a:pt x="140303" y="29528"/>
                      <a:pt x="245650" y="154496"/>
                      <a:pt x="245650" y="154496"/>
                    </a:cubicBezTo>
                    <a:cubicBezTo>
                      <a:pt x="392906" y="57245"/>
                      <a:pt x="525303" y="85916"/>
                      <a:pt x="525303" y="85916"/>
                    </a:cubicBezTo>
                    <a:lnTo>
                      <a:pt x="481584" y="203930"/>
                    </a:lnTo>
                    <a:cubicBezTo>
                      <a:pt x="481584" y="203930"/>
                      <a:pt x="343471" y="290894"/>
                      <a:pt x="216979" y="239078"/>
                    </a:cubicBezTo>
                    <a:cubicBezTo>
                      <a:pt x="90488" y="187262"/>
                      <a:pt x="0" y="101918"/>
                      <a:pt x="0" y="1019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888;p39">
                <a:extLst>
                  <a:ext uri="{FF2B5EF4-FFF2-40B4-BE49-F238E27FC236}">
                    <a16:creationId xmlns:a16="http://schemas.microsoft.com/office/drawing/2014/main" id="{9D56E4A5-6865-1B47-7BAA-F35D78B962A6}"/>
                  </a:ext>
                </a:extLst>
              </p:cNvPr>
              <p:cNvSpPr/>
              <p:nvPr/>
            </p:nvSpPr>
            <p:spPr>
              <a:xfrm>
                <a:off x="5589079" y="1347501"/>
                <a:ext cx="587311" cy="188327"/>
              </a:xfrm>
              <a:custGeom>
                <a:avLst/>
                <a:gdLst/>
                <a:ahLst/>
                <a:cxnLst/>
                <a:rect l="l" t="t" r="r" b="b"/>
                <a:pathLst>
                  <a:path w="587311" h="188327" extrusionOk="0">
                    <a:moveTo>
                      <a:pt x="0" y="667"/>
                    </a:moveTo>
                    <a:lnTo>
                      <a:pt x="19335" y="0"/>
                    </a:lnTo>
                    <a:lnTo>
                      <a:pt x="236410" y="136874"/>
                    </a:lnTo>
                    <a:cubicBezTo>
                      <a:pt x="259461" y="149447"/>
                      <a:pt x="299465" y="157543"/>
                      <a:pt x="315277" y="153924"/>
                    </a:cubicBezTo>
                    <a:lnTo>
                      <a:pt x="572548" y="129730"/>
                    </a:lnTo>
                    <a:lnTo>
                      <a:pt x="587311" y="141827"/>
                    </a:lnTo>
                    <a:cubicBezTo>
                      <a:pt x="587311" y="141827"/>
                      <a:pt x="424815" y="211455"/>
                      <a:pt x="277558" y="180308"/>
                    </a:cubicBezTo>
                    <a:cubicBezTo>
                      <a:pt x="130302" y="149162"/>
                      <a:pt x="0" y="667"/>
                      <a:pt x="0" y="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889;p39">
                <a:extLst>
                  <a:ext uri="{FF2B5EF4-FFF2-40B4-BE49-F238E27FC236}">
                    <a16:creationId xmlns:a16="http://schemas.microsoft.com/office/drawing/2014/main" id="{DC6FB990-1ABE-FBC8-2D90-CBC3028AFCD7}"/>
                  </a:ext>
                </a:extLst>
              </p:cNvPr>
              <p:cNvSpPr/>
              <p:nvPr/>
            </p:nvSpPr>
            <p:spPr>
              <a:xfrm>
                <a:off x="5544597" y="1348073"/>
                <a:ext cx="272320" cy="449770"/>
              </a:xfrm>
              <a:custGeom>
                <a:avLst/>
                <a:gdLst/>
                <a:ahLst/>
                <a:cxnLst/>
                <a:rect l="l" t="t" r="r" b="b"/>
                <a:pathLst>
                  <a:path w="272320" h="449770" extrusionOk="0">
                    <a:moveTo>
                      <a:pt x="272320" y="142494"/>
                    </a:moveTo>
                    <a:lnTo>
                      <a:pt x="44482" y="0"/>
                    </a:lnTo>
                    <a:lnTo>
                      <a:pt x="0" y="314992"/>
                    </a:lnTo>
                    <a:cubicBezTo>
                      <a:pt x="74009" y="350330"/>
                      <a:pt x="146304" y="395764"/>
                      <a:pt x="216980" y="449771"/>
                    </a:cubicBezTo>
                    <a:lnTo>
                      <a:pt x="272320" y="1423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890;p39">
                <a:extLst>
                  <a:ext uri="{FF2B5EF4-FFF2-40B4-BE49-F238E27FC236}">
                    <a16:creationId xmlns:a16="http://schemas.microsoft.com/office/drawing/2014/main" id="{CA838124-E44C-B925-0064-3171CC937A7B}"/>
                  </a:ext>
                </a:extLst>
              </p:cNvPr>
              <p:cNvSpPr/>
              <p:nvPr/>
            </p:nvSpPr>
            <p:spPr>
              <a:xfrm>
                <a:off x="5818346" y="1489329"/>
                <a:ext cx="358045" cy="322230"/>
              </a:xfrm>
              <a:custGeom>
                <a:avLst/>
                <a:gdLst/>
                <a:ahLst/>
                <a:cxnLst/>
                <a:rect l="l" t="t" r="r" b="b"/>
                <a:pathLst>
                  <a:path w="358045" h="322230" extrusionOk="0">
                    <a:moveTo>
                      <a:pt x="358045" y="0"/>
                    </a:moveTo>
                    <a:lnTo>
                      <a:pt x="282988" y="218218"/>
                    </a:lnTo>
                    <a:lnTo>
                      <a:pt x="254604" y="300800"/>
                    </a:lnTo>
                    <a:cubicBezTo>
                      <a:pt x="240697" y="300609"/>
                      <a:pt x="226790" y="300800"/>
                      <a:pt x="212598" y="301181"/>
                    </a:cubicBezTo>
                    <a:cubicBezTo>
                      <a:pt x="200406" y="301466"/>
                      <a:pt x="188024" y="302038"/>
                      <a:pt x="175546" y="302800"/>
                    </a:cubicBezTo>
                    <a:cubicBezTo>
                      <a:pt x="167259" y="303276"/>
                      <a:pt x="158782" y="303848"/>
                      <a:pt x="150400" y="304514"/>
                    </a:cubicBezTo>
                    <a:cubicBezTo>
                      <a:pt x="101346" y="308229"/>
                      <a:pt x="51054" y="314420"/>
                      <a:pt x="0" y="322231"/>
                    </a:cubicBezTo>
                    <a:lnTo>
                      <a:pt x="90393" y="23336"/>
                    </a:lnTo>
                    <a:lnTo>
                      <a:pt x="123635" y="20479"/>
                    </a:lnTo>
                    <a:lnTo>
                      <a:pt x="154781" y="17717"/>
                    </a:lnTo>
                    <a:lnTo>
                      <a:pt x="169545" y="16478"/>
                    </a:lnTo>
                    <a:lnTo>
                      <a:pt x="219837" y="12097"/>
                    </a:lnTo>
                    <a:lnTo>
                      <a:pt x="358045"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891;p39">
                <a:extLst>
                  <a:ext uri="{FF2B5EF4-FFF2-40B4-BE49-F238E27FC236}">
                    <a16:creationId xmlns:a16="http://schemas.microsoft.com/office/drawing/2014/main" id="{A3FCE430-204B-CF66-297D-45EEBA35AC56}"/>
                  </a:ext>
                </a:extLst>
              </p:cNvPr>
              <p:cNvSpPr/>
              <p:nvPr/>
            </p:nvSpPr>
            <p:spPr>
              <a:xfrm>
                <a:off x="5836729" y="1519618"/>
                <a:ext cx="91535" cy="286893"/>
              </a:xfrm>
              <a:custGeom>
                <a:avLst/>
                <a:gdLst/>
                <a:ahLst/>
                <a:cxnLst/>
                <a:rect l="l" t="t" r="r" b="b"/>
                <a:pathLst>
                  <a:path w="91535" h="286893" extrusionOk="0">
                    <a:moveTo>
                      <a:pt x="91535" y="0"/>
                    </a:moveTo>
                    <a:lnTo>
                      <a:pt x="0" y="2868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892;p39">
                <a:extLst>
                  <a:ext uri="{FF2B5EF4-FFF2-40B4-BE49-F238E27FC236}">
                    <a16:creationId xmlns:a16="http://schemas.microsoft.com/office/drawing/2014/main" id="{8407D38D-FF9C-6B75-42B2-B198D34EF639}"/>
                  </a:ext>
                </a:extLst>
              </p:cNvPr>
              <p:cNvSpPr/>
              <p:nvPr/>
            </p:nvSpPr>
            <p:spPr>
              <a:xfrm>
                <a:off x="5942647" y="1537430"/>
                <a:ext cx="165163" cy="101250"/>
              </a:xfrm>
              <a:custGeom>
                <a:avLst/>
                <a:gdLst/>
                <a:ahLst/>
                <a:cxnLst/>
                <a:rect l="l" t="t" r="r" b="b"/>
                <a:pathLst>
                  <a:path w="165163" h="101250" extrusionOk="0">
                    <a:moveTo>
                      <a:pt x="165068" y="13906"/>
                    </a:moveTo>
                    <a:cubicBezTo>
                      <a:pt x="157257" y="14764"/>
                      <a:pt x="150876" y="7715"/>
                      <a:pt x="152495" y="0"/>
                    </a:cubicBezTo>
                    <a:lnTo>
                      <a:pt x="30480" y="13335"/>
                    </a:lnTo>
                    <a:cubicBezTo>
                      <a:pt x="29051" y="17717"/>
                      <a:pt x="25241" y="20765"/>
                      <a:pt x="20764" y="21336"/>
                    </a:cubicBezTo>
                    <a:lnTo>
                      <a:pt x="0" y="86201"/>
                    </a:lnTo>
                    <a:cubicBezTo>
                      <a:pt x="8001" y="85820"/>
                      <a:pt x="13906" y="93631"/>
                      <a:pt x="11525" y="101251"/>
                    </a:cubicBezTo>
                    <a:lnTo>
                      <a:pt x="138779" y="95917"/>
                    </a:lnTo>
                    <a:cubicBezTo>
                      <a:pt x="139922" y="90773"/>
                      <a:pt x="144303" y="86963"/>
                      <a:pt x="149637" y="86773"/>
                    </a:cubicBezTo>
                    <a:lnTo>
                      <a:pt x="165163" y="140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893;p39">
                <a:extLst>
                  <a:ext uri="{FF2B5EF4-FFF2-40B4-BE49-F238E27FC236}">
                    <a16:creationId xmlns:a16="http://schemas.microsoft.com/office/drawing/2014/main" id="{38C9B0DA-0D54-FA0C-BB62-E3DCB7F0282D}"/>
                  </a:ext>
                </a:extLst>
              </p:cNvPr>
              <p:cNvSpPr/>
              <p:nvPr/>
            </p:nvSpPr>
            <p:spPr>
              <a:xfrm>
                <a:off x="5761577" y="1490567"/>
                <a:ext cx="147161" cy="322337"/>
              </a:xfrm>
              <a:custGeom>
                <a:avLst/>
                <a:gdLst/>
                <a:ahLst/>
                <a:cxnLst/>
                <a:rect l="l" t="t" r="r" b="b"/>
                <a:pathLst>
                  <a:path w="147161" h="322337" extrusionOk="0">
                    <a:moveTo>
                      <a:pt x="55340" y="0"/>
                    </a:moveTo>
                    <a:cubicBezTo>
                      <a:pt x="90201" y="27527"/>
                      <a:pt x="147161" y="22098"/>
                      <a:pt x="147161" y="22098"/>
                    </a:cubicBezTo>
                    <a:lnTo>
                      <a:pt x="56769" y="320993"/>
                    </a:lnTo>
                    <a:cubicBezTo>
                      <a:pt x="23146" y="327660"/>
                      <a:pt x="0" y="307372"/>
                      <a:pt x="0" y="307372"/>
                    </a:cubicBezTo>
                    <a:lnTo>
                      <a:pt x="5534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pic>
        <p:nvPicPr>
          <p:cNvPr id="2" name="Google Shape;219;p3">
            <a:extLst>
              <a:ext uri="{FF2B5EF4-FFF2-40B4-BE49-F238E27FC236}">
                <a16:creationId xmlns:a16="http://schemas.microsoft.com/office/drawing/2014/main" id="{B0105711-D0E7-FCB4-702B-8AAFB89FEC18}"/>
              </a:ext>
            </a:extLst>
          </p:cNvPr>
          <p:cNvPicPr preferRelativeResize="0"/>
          <p:nvPr/>
        </p:nvPicPr>
        <p:blipFill rotWithShape="1">
          <a:blip r:embed="rId2">
            <a:alphaModFix/>
          </a:blip>
          <a:srcRect/>
          <a:stretch/>
        </p:blipFill>
        <p:spPr>
          <a:xfrm>
            <a:off x="7273288" y="4764434"/>
            <a:ext cx="1711067" cy="409362"/>
          </a:xfrm>
          <a:prstGeom prst="rect">
            <a:avLst/>
          </a:prstGeom>
          <a:noFill/>
          <a:ln>
            <a:noFill/>
          </a:ln>
        </p:spPr>
      </p:pic>
      <p:sp>
        <p:nvSpPr>
          <p:cNvPr id="3" name="Plaque 2">
            <a:extLst>
              <a:ext uri="{FF2B5EF4-FFF2-40B4-BE49-F238E27FC236}">
                <a16:creationId xmlns:a16="http://schemas.microsoft.com/office/drawing/2014/main" id="{6D055F42-1AD8-DA7E-D36F-60F1C519F685}"/>
              </a:ext>
            </a:extLst>
          </p:cNvPr>
          <p:cNvSpPr/>
          <p:nvPr/>
        </p:nvSpPr>
        <p:spPr>
          <a:xfrm>
            <a:off x="593499" y="568421"/>
            <a:ext cx="1248937" cy="501805"/>
          </a:xfrm>
          <a:prstGeom prst="plaque">
            <a:avLst>
              <a:gd name="adj" fmla="val 14723"/>
            </a:avLst>
          </a:prstGeom>
          <a:solidFill>
            <a:schemeClr val="accent1">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rPr>
              <a:t>Ví</a:t>
            </a:r>
            <a:r>
              <a:rPr lang="en-US" sz="2000" b="1" dirty="0">
                <a:solidFill>
                  <a:srgbClr val="000000"/>
                </a:solidFill>
              </a:rPr>
              <a:t> </a:t>
            </a:r>
            <a:r>
              <a:rPr lang="en-US" sz="2000" b="1" dirty="0" err="1">
                <a:solidFill>
                  <a:srgbClr val="000000"/>
                </a:solidFill>
              </a:rPr>
              <a:t>dụ</a:t>
            </a:r>
            <a:r>
              <a:rPr lang="en-US" sz="2000" b="1" dirty="0">
                <a:solidFill>
                  <a:srgbClr val="000000"/>
                </a:solidFill>
              </a:rPr>
              <a:t> 1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EB8FF6-100D-29A7-805B-2394C66291F6}"/>
                  </a:ext>
                </a:extLst>
              </p:cNvPr>
              <p:cNvSpPr txBox="1"/>
              <p:nvPr/>
            </p:nvSpPr>
            <p:spPr>
              <a:xfrm>
                <a:off x="544573" y="602923"/>
                <a:ext cx="7115807" cy="1420325"/>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	      Một sân bóng đá 7 người có chiều rộng nhỏ hơn chiều dài </a:t>
                </a:r>
                <a14:m>
                  <m:oMath xmlns:m="http://schemas.openxmlformats.org/officeDocument/2006/math">
                    <m:r>
                      <a:rPr lang="pt-BR" sz="2000">
                        <a:effectLst/>
                        <a:latin typeface="Cambria Math" panose="02040503050406030204" pitchFamily="18" charset="0"/>
                        <a:ea typeface="Times New Roman" panose="02020603050405020304" pitchFamily="18" charset="0"/>
                        <a:cs typeface="Arial" panose="020B0604020202020204" pitchFamily="34" charset="0"/>
                      </a:rPr>
                      <m:t>30 </m:t>
                    </m:r>
                    <m:r>
                      <m:rPr>
                        <m:sty m:val="p"/>
                      </m:rPr>
                      <a:rPr lang="pt-BR" sz="2000">
                        <a:effectLst/>
                        <a:latin typeface="Cambria Math" panose="02040503050406030204" pitchFamily="18" charset="0"/>
                        <a:ea typeface="Times New Roman" panose="02020603050405020304" pitchFamily="18" charset="0"/>
                        <a:cs typeface="Arial" panose="020B0604020202020204" pitchFamily="34" charset="0"/>
                      </a:rPr>
                      <m:t>m</m:t>
                    </m:r>
                  </m:oMath>
                </a14:m>
                <a:r>
                  <a:rPr lang="pt-BR" sz="2000" dirty="0">
                    <a:effectLst/>
                    <a:latin typeface="Arial" panose="020B0604020202020204" pitchFamily="34" charset="0"/>
                    <a:ea typeface="Times New Roman" panose="02020603050405020304" pitchFamily="18" charset="0"/>
                  </a:rPr>
                  <a:t> và có diện tích bằng </a:t>
                </a:r>
                <a14:m>
                  <m:oMath xmlns:m="http://schemas.openxmlformats.org/officeDocument/2006/math">
                    <m:r>
                      <a:rPr lang="pt-BR" sz="2000">
                        <a:effectLst/>
                        <a:latin typeface="Cambria Math" panose="02040503050406030204" pitchFamily="18" charset="0"/>
                        <a:ea typeface="Times New Roman" panose="02020603050405020304" pitchFamily="18" charset="0"/>
                        <a:cs typeface="Arial" panose="020B0604020202020204" pitchFamily="34" charset="0"/>
                      </a:rPr>
                      <m:t>1 800 </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2000">
                            <a:effectLst/>
                            <a:latin typeface="Cambria Math" panose="02040503050406030204" pitchFamily="18" charset="0"/>
                            <a:ea typeface="Times New Roman" panose="02020603050405020304" pitchFamily="18" charset="0"/>
                            <a:cs typeface="Arial" panose="020B0604020202020204" pitchFamily="34" charset="0"/>
                          </a:rPr>
                          <m:t>m</m:t>
                        </m:r>
                      </m:e>
                      <m:sup>
                        <m:r>
                          <a:rPr lang="pt-BR" sz="2000">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dirty="0">
                    <a:effectLst/>
                    <a:latin typeface="Arial" panose="020B0604020202020204" pitchFamily="34" charset="0"/>
                    <a:ea typeface="Times New Roman" panose="02020603050405020304" pitchFamily="18" charset="0"/>
                  </a:rPr>
                  <a:t>. Tính chiều dài và chiều rộng của sân bóng đó.</a:t>
                </a:r>
                <a:endParaRPr lang="en-US" sz="2000" dirty="0"/>
              </a:p>
            </p:txBody>
          </p:sp>
        </mc:Choice>
        <mc:Fallback xmlns="">
          <p:sp>
            <p:nvSpPr>
              <p:cNvPr id="5" name="TextBox 4">
                <a:extLst>
                  <a:ext uri="{FF2B5EF4-FFF2-40B4-BE49-F238E27FC236}">
                    <a16:creationId xmlns:a16="http://schemas.microsoft.com/office/drawing/2014/main" id="{E1EB8FF6-100D-29A7-805B-2394C66291F6}"/>
                  </a:ext>
                </a:extLst>
              </p:cNvPr>
              <p:cNvSpPr txBox="1">
                <a:spLocks noRot="1" noChangeAspect="1" noMove="1" noResize="1" noEditPoints="1" noAdjustHandles="1" noChangeArrowheads="1" noChangeShapeType="1" noTextEdit="1"/>
              </p:cNvSpPr>
              <p:nvPr/>
            </p:nvSpPr>
            <p:spPr>
              <a:xfrm>
                <a:off x="544573" y="602923"/>
                <a:ext cx="7115807" cy="1420325"/>
              </a:xfrm>
              <a:prstGeom prst="rect">
                <a:avLst/>
              </a:prstGeom>
              <a:blipFill>
                <a:blip r:embed="rId3"/>
                <a:stretch>
                  <a:fillRect l="-856" r="-856" b="-6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8075A1-AF6C-8DAB-792B-D70B6EC3484E}"/>
                  </a:ext>
                </a:extLst>
              </p:cNvPr>
              <p:cNvSpPr txBox="1"/>
              <p:nvPr/>
            </p:nvSpPr>
            <p:spPr>
              <a:xfrm>
                <a:off x="1578578" y="2339279"/>
                <a:ext cx="6587585" cy="2196948"/>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kern="100">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m</m:t>
                    </m:r>
                    <m:r>
                      <a:rPr lang="pt-BR" sz="2000"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là chiều rộng của sân bóng. Điều kiện: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&gt;0</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Khi đó, chiều dài của sân bóng là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+30</m:t>
                    </m:r>
                    <m:r>
                      <a:rPr lang="pt-BR" sz="2000" kern="100">
                        <a:effectLst/>
                        <a:latin typeface="Cambria Math" panose="02040503050406030204" pitchFamily="18" charset="0"/>
                        <a:ea typeface="Times New Roman" panose="02020603050405020304" pitchFamily="18" charset="0"/>
                        <a:cs typeface="Arial" panose="020B0604020202020204" pitchFamily="34" charset="0"/>
                      </a:rPr>
                      <m:t> (</m:t>
                    </m:r>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m</m:t>
                    </m:r>
                    <m:r>
                      <a:rPr lang="pt-BR" sz="2000" kern="100">
                        <a:effectLst/>
                        <a:latin typeface="Cambria Math" panose="02040503050406030204" pitchFamily="18" charset="0"/>
                        <a:ea typeface="Times New Roman" panose="02020603050405020304" pitchFamily="18" charset="0"/>
                        <a:cs typeface="Arial" panose="020B0604020202020204" pitchFamily="34" charset="0"/>
                      </a:rPr>
                      <m:t>)</m:t>
                    </m: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Theo đề bài, ta có phương trình: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d>
                      <m:d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+30</m:t>
                        </m:r>
                      </m:e>
                    </m:d>
                    <m:r>
                      <a:rPr lang="en-US" sz="2000" i="1" kern="100">
                        <a:effectLst/>
                        <a:latin typeface="Cambria Math" panose="02040503050406030204" pitchFamily="18" charset="0"/>
                        <a:ea typeface="Times New Roman" panose="02020603050405020304" pitchFamily="18" charset="0"/>
                        <a:cs typeface="Arial" panose="020B0604020202020204" pitchFamily="34" charset="0"/>
                      </a:rPr>
                      <m:t>=1 800</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effectLst/>
                        <a:latin typeface="Cambria Math" panose="02040503050406030204" pitchFamily="18" charset="0"/>
                        <a:ea typeface="Times New Roman" panose="02020603050405020304" pitchFamily="18" charset="0"/>
                        <a:cs typeface="Arial" panose="020B0604020202020204" pitchFamily="34" charset="0"/>
                      </a:rPr>
                      <m:t>+30</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−1 800=0</m:t>
                    </m:r>
                  </m:oMath>
                </a14:m>
                <a:endParaRPr lang="en-US" sz="2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078075A1-AF6C-8DAB-792B-D70B6EC3484E}"/>
                  </a:ext>
                </a:extLst>
              </p:cNvPr>
              <p:cNvSpPr txBox="1">
                <a:spLocks noRot="1" noChangeAspect="1" noMove="1" noResize="1" noEditPoints="1" noAdjustHandles="1" noChangeArrowheads="1" noChangeShapeType="1" noTextEdit="1"/>
              </p:cNvSpPr>
              <p:nvPr/>
            </p:nvSpPr>
            <p:spPr>
              <a:xfrm>
                <a:off x="1578578" y="2339279"/>
                <a:ext cx="6587585" cy="2196948"/>
              </a:xfrm>
              <a:prstGeom prst="rect">
                <a:avLst/>
              </a:prstGeom>
              <a:blipFill>
                <a:blip r:embed="rId4"/>
                <a:stretch>
                  <a:fillRect l="-1018" b="-388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CF470DF-50F2-56B3-11E5-9F03B4BA6D06}"/>
              </a:ext>
            </a:extLst>
          </p:cNvPr>
          <p:cNvSpPr txBox="1"/>
          <p:nvPr/>
        </p:nvSpPr>
        <p:spPr>
          <a:xfrm>
            <a:off x="396403" y="2401176"/>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p:spTree>
    <p:extLst>
      <p:ext uri="{BB962C8B-B14F-4D97-AF65-F5344CB8AC3E}">
        <p14:creationId xmlns:p14="http://schemas.microsoft.com/office/powerpoint/2010/main" val="367098643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wipe(left)">
                                      <p:cBhvr>
                                        <p:cTn id="23" dur="500"/>
                                        <p:tgtEl>
                                          <p:spTgt spid="2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wipe(left)">
                                      <p:cBhvr>
                                        <p:cTn id="28" dur="500"/>
                                        <p:tgtEl>
                                          <p:spTgt spid="2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wipe(left)">
                                      <p:cBhvr>
                                        <p:cTn id="33" dur="500"/>
                                        <p:tgtEl>
                                          <p:spTgt spid="2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0">
                                            <p:txEl>
                                              <p:pRg st="3" end="3"/>
                                            </p:txEl>
                                          </p:spTgt>
                                        </p:tgtEl>
                                        <p:attrNameLst>
                                          <p:attrName>style.visibility</p:attrName>
                                        </p:attrNameLst>
                                      </p:cBhvr>
                                      <p:to>
                                        <p:strVal val="visible"/>
                                      </p:to>
                                    </p:set>
                                    <p:animEffect transition="in" filter="wipe(left)">
                                      <p:cBhvr>
                                        <p:cTn id="38"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8B981-6E1F-A00D-9799-93BE75829F4C}"/>
            </a:ext>
          </a:extLst>
        </p:cNvPr>
        <p:cNvGrpSpPr/>
        <p:nvPr/>
      </p:nvGrpSpPr>
      <p:grpSpPr>
        <a:xfrm>
          <a:off x="0" y="0"/>
          <a:ext cx="0" cy="0"/>
          <a:chOff x="0" y="0"/>
          <a:chExt cx="0" cy="0"/>
        </a:xfrm>
      </p:grpSpPr>
      <p:grpSp>
        <p:nvGrpSpPr>
          <p:cNvPr id="7" name="Google Shape;883;p39">
            <a:extLst>
              <a:ext uri="{FF2B5EF4-FFF2-40B4-BE49-F238E27FC236}">
                <a16:creationId xmlns:a16="http://schemas.microsoft.com/office/drawing/2014/main" id="{F9BA6788-AA15-546C-076A-A7A84877698E}"/>
              </a:ext>
            </a:extLst>
          </p:cNvPr>
          <p:cNvGrpSpPr/>
          <p:nvPr/>
        </p:nvGrpSpPr>
        <p:grpSpPr>
          <a:xfrm flipH="1">
            <a:off x="7667763" y="295277"/>
            <a:ext cx="1962288" cy="1666209"/>
            <a:chOff x="5037248" y="1310735"/>
            <a:chExt cx="1139143" cy="967264"/>
          </a:xfrm>
        </p:grpSpPr>
        <p:sp>
          <p:nvSpPr>
            <p:cNvPr id="8" name="Google Shape;884;p39">
              <a:extLst>
                <a:ext uri="{FF2B5EF4-FFF2-40B4-BE49-F238E27FC236}">
                  <a16:creationId xmlns:a16="http://schemas.microsoft.com/office/drawing/2014/main" id="{C507B0B0-5567-EC9D-7ED9-27420CC04F41}"/>
                </a:ext>
              </a:extLst>
            </p:cNvPr>
            <p:cNvSpPr/>
            <p:nvPr/>
          </p:nvSpPr>
          <p:spPr>
            <a:xfrm>
              <a:off x="5037248" y="1627915"/>
              <a:ext cx="849813" cy="650084"/>
            </a:xfrm>
            <a:custGeom>
              <a:avLst/>
              <a:gdLst/>
              <a:ahLst/>
              <a:cxnLst/>
              <a:rect l="l" t="t" r="r" b="b"/>
              <a:pathLst>
                <a:path w="1192720" h="912399" extrusionOk="0">
                  <a:moveTo>
                    <a:pt x="0" y="912400"/>
                  </a:moveTo>
                  <a:cubicBezTo>
                    <a:pt x="79629" y="626745"/>
                    <a:pt x="484822" y="367379"/>
                    <a:pt x="833342" y="419862"/>
                  </a:cubicBezTo>
                  <a:cubicBezTo>
                    <a:pt x="1055275" y="453295"/>
                    <a:pt x="1168812" y="597313"/>
                    <a:pt x="1092518" y="704374"/>
                  </a:cubicBezTo>
                  <a:cubicBezTo>
                    <a:pt x="1035558" y="784288"/>
                    <a:pt x="866108" y="798385"/>
                    <a:pt x="870013" y="600647"/>
                  </a:cubicBezTo>
                  <a:cubicBezTo>
                    <a:pt x="874776" y="359950"/>
                    <a:pt x="1063085" y="97155"/>
                    <a:pt x="1192720" y="0"/>
                  </a:cubicBezTo>
                </a:path>
              </a:pathLst>
            </a:custGeom>
            <a:noFill/>
            <a:ln w="19050" cap="flat" cmpd="sng">
              <a:solidFill>
                <a:schemeClr val="dk1"/>
              </a:solidFill>
              <a:prstDash val="dash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 name="Google Shape;885;p39">
              <a:extLst>
                <a:ext uri="{FF2B5EF4-FFF2-40B4-BE49-F238E27FC236}">
                  <a16:creationId xmlns:a16="http://schemas.microsoft.com/office/drawing/2014/main" id="{68EF2F97-C12E-099E-0BA7-2CBB270B3EAF}"/>
                </a:ext>
              </a:extLst>
            </p:cNvPr>
            <p:cNvGrpSpPr/>
            <p:nvPr/>
          </p:nvGrpSpPr>
          <p:grpSpPr>
            <a:xfrm>
              <a:off x="5544597" y="1310735"/>
              <a:ext cx="631794" cy="502169"/>
              <a:chOff x="5544597" y="1310735"/>
              <a:chExt cx="631794" cy="502169"/>
            </a:xfrm>
          </p:grpSpPr>
          <p:sp>
            <p:nvSpPr>
              <p:cNvPr id="10" name="Google Shape;886;p39">
                <a:extLst>
                  <a:ext uri="{FF2B5EF4-FFF2-40B4-BE49-F238E27FC236}">
                    <a16:creationId xmlns:a16="http://schemas.microsoft.com/office/drawing/2014/main" id="{F708E85A-9627-EEFE-847A-93DFA94D67B2}"/>
                  </a:ext>
                </a:extLst>
              </p:cNvPr>
              <p:cNvSpPr/>
              <p:nvPr/>
            </p:nvSpPr>
            <p:spPr>
              <a:xfrm>
                <a:off x="5663946" y="1310735"/>
                <a:ext cx="417004" cy="197102"/>
              </a:xfrm>
              <a:custGeom>
                <a:avLst/>
                <a:gdLst/>
                <a:ahLst/>
                <a:cxnLst/>
                <a:rect l="l" t="t" r="r" b="b"/>
                <a:pathLst>
                  <a:path w="417004" h="197102" extrusionOk="0">
                    <a:moveTo>
                      <a:pt x="95" y="68485"/>
                    </a:moveTo>
                    <a:lnTo>
                      <a:pt x="6858" y="0"/>
                    </a:lnTo>
                    <a:cubicBezTo>
                      <a:pt x="152685" y="64579"/>
                      <a:pt x="199834" y="173926"/>
                      <a:pt x="199834" y="173926"/>
                    </a:cubicBezTo>
                    <a:cubicBezTo>
                      <a:pt x="296132" y="77629"/>
                      <a:pt x="417004" y="63055"/>
                      <a:pt x="417004" y="63055"/>
                    </a:cubicBezTo>
                    <a:lnTo>
                      <a:pt x="394240" y="136970"/>
                    </a:lnTo>
                    <a:cubicBezTo>
                      <a:pt x="394240" y="136970"/>
                      <a:pt x="285464" y="214598"/>
                      <a:pt x="192786" y="193453"/>
                    </a:cubicBezTo>
                    <a:cubicBezTo>
                      <a:pt x="100108" y="172307"/>
                      <a:pt x="0" y="68485"/>
                      <a:pt x="0" y="68485"/>
                    </a:cubicBezTo>
                    <a:close/>
                  </a:path>
                </a:pathLst>
              </a:custGeom>
              <a:solidFill>
                <a:schemeClr val="accent6"/>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887;p39">
                <a:extLst>
                  <a:ext uri="{FF2B5EF4-FFF2-40B4-BE49-F238E27FC236}">
                    <a16:creationId xmlns:a16="http://schemas.microsoft.com/office/drawing/2014/main" id="{F804A108-5DD0-A716-8C1E-CD643802ECAE}"/>
                  </a:ext>
                </a:extLst>
              </p:cNvPr>
              <p:cNvSpPr/>
              <p:nvPr/>
            </p:nvSpPr>
            <p:spPr>
              <a:xfrm>
                <a:off x="5617464" y="1337690"/>
                <a:ext cx="525303" cy="255552"/>
              </a:xfrm>
              <a:custGeom>
                <a:avLst/>
                <a:gdLst/>
                <a:ahLst/>
                <a:cxnLst/>
                <a:rect l="l" t="t" r="r" b="b"/>
                <a:pathLst>
                  <a:path w="525303" h="255552" extrusionOk="0">
                    <a:moveTo>
                      <a:pt x="0" y="101822"/>
                    </a:moveTo>
                    <a:cubicBezTo>
                      <a:pt x="191" y="100870"/>
                      <a:pt x="12573" y="0"/>
                      <a:pt x="12573" y="0"/>
                    </a:cubicBezTo>
                    <a:cubicBezTo>
                      <a:pt x="140303" y="29528"/>
                      <a:pt x="245650" y="154496"/>
                      <a:pt x="245650" y="154496"/>
                    </a:cubicBezTo>
                    <a:cubicBezTo>
                      <a:pt x="392906" y="57245"/>
                      <a:pt x="525303" y="85916"/>
                      <a:pt x="525303" y="85916"/>
                    </a:cubicBezTo>
                    <a:lnTo>
                      <a:pt x="481584" y="203930"/>
                    </a:lnTo>
                    <a:cubicBezTo>
                      <a:pt x="481584" y="203930"/>
                      <a:pt x="343471" y="290894"/>
                      <a:pt x="216979" y="239078"/>
                    </a:cubicBezTo>
                    <a:cubicBezTo>
                      <a:pt x="90488" y="187262"/>
                      <a:pt x="0" y="101918"/>
                      <a:pt x="0" y="1019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888;p39">
                <a:extLst>
                  <a:ext uri="{FF2B5EF4-FFF2-40B4-BE49-F238E27FC236}">
                    <a16:creationId xmlns:a16="http://schemas.microsoft.com/office/drawing/2014/main" id="{337E0B0D-95A1-5698-2B09-6B7A17061CFF}"/>
                  </a:ext>
                </a:extLst>
              </p:cNvPr>
              <p:cNvSpPr/>
              <p:nvPr/>
            </p:nvSpPr>
            <p:spPr>
              <a:xfrm>
                <a:off x="5589079" y="1347501"/>
                <a:ext cx="587311" cy="188327"/>
              </a:xfrm>
              <a:custGeom>
                <a:avLst/>
                <a:gdLst/>
                <a:ahLst/>
                <a:cxnLst/>
                <a:rect l="l" t="t" r="r" b="b"/>
                <a:pathLst>
                  <a:path w="587311" h="188327" extrusionOk="0">
                    <a:moveTo>
                      <a:pt x="0" y="667"/>
                    </a:moveTo>
                    <a:lnTo>
                      <a:pt x="19335" y="0"/>
                    </a:lnTo>
                    <a:lnTo>
                      <a:pt x="236410" y="136874"/>
                    </a:lnTo>
                    <a:cubicBezTo>
                      <a:pt x="259461" y="149447"/>
                      <a:pt x="299465" y="157543"/>
                      <a:pt x="315277" y="153924"/>
                    </a:cubicBezTo>
                    <a:lnTo>
                      <a:pt x="572548" y="129730"/>
                    </a:lnTo>
                    <a:lnTo>
                      <a:pt x="587311" y="141827"/>
                    </a:lnTo>
                    <a:cubicBezTo>
                      <a:pt x="587311" y="141827"/>
                      <a:pt x="424815" y="211455"/>
                      <a:pt x="277558" y="180308"/>
                    </a:cubicBezTo>
                    <a:cubicBezTo>
                      <a:pt x="130302" y="149162"/>
                      <a:pt x="0" y="667"/>
                      <a:pt x="0" y="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889;p39">
                <a:extLst>
                  <a:ext uri="{FF2B5EF4-FFF2-40B4-BE49-F238E27FC236}">
                    <a16:creationId xmlns:a16="http://schemas.microsoft.com/office/drawing/2014/main" id="{23199C76-B9F3-C7EB-7D29-4349F9B4C4AB}"/>
                  </a:ext>
                </a:extLst>
              </p:cNvPr>
              <p:cNvSpPr/>
              <p:nvPr/>
            </p:nvSpPr>
            <p:spPr>
              <a:xfrm>
                <a:off x="5544597" y="1348073"/>
                <a:ext cx="272320" cy="449770"/>
              </a:xfrm>
              <a:custGeom>
                <a:avLst/>
                <a:gdLst/>
                <a:ahLst/>
                <a:cxnLst/>
                <a:rect l="l" t="t" r="r" b="b"/>
                <a:pathLst>
                  <a:path w="272320" h="449770" extrusionOk="0">
                    <a:moveTo>
                      <a:pt x="272320" y="142494"/>
                    </a:moveTo>
                    <a:lnTo>
                      <a:pt x="44482" y="0"/>
                    </a:lnTo>
                    <a:lnTo>
                      <a:pt x="0" y="314992"/>
                    </a:lnTo>
                    <a:cubicBezTo>
                      <a:pt x="74009" y="350330"/>
                      <a:pt x="146304" y="395764"/>
                      <a:pt x="216980" y="449771"/>
                    </a:cubicBezTo>
                    <a:lnTo>
                      <a:pt x="272320" y="1423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890;p39">
                <a:extLst>
                  <a:ext uri="{FF2B5EF4-FFF2-40B4-BE49-F238E27FC236}">
                    <a16:creationId xmlns:a16="http://schemas.microsoft.com/office/drawing/2014/main" id="{BC1AE5CA-FF7B-03A7-C88D-7099905CD50F}"/>
                  </a:ext>
                </a:extLst>
              </p:cNvPr>
              <p:cNvSpPr/>
              <p:nvPr/>
            </p:nvSpPr>
            <p:spPr>
              <a:xfrm>
                <a:off x="5818346" y="1489329"/>
                <a:ext cx="358045" cy="322230"/>
              </a:xfrm>
              <a:custGeom>
                <a:avLst/>
                <a:gdLst/>
                <a:ahLst/>
                <a:cxnLst/>
                <a:rect l="l" t="t" r="r" b="b"/>
                <a:pathLst>
                  <a:path w="358045" h="322230" extrusionOk="0">
                    <a:moveTo>
                      <a:pt x="358045" y="0"/>
                    </a:moveTo>
                    <a:lnTo>
                      <a:pt x="282988" y="218218"/>
                    </a:lnTo>
                    <a:lnTo>
                      <a:pt x="254604" y="300800"/>
                    </a:lnTo>
                    <a:cubicBezTo>
                      <a:pt x="240697" y="300609"/>
                      <a:pt x="226790" y="300800"/>
                      <a:pt x="212598" y="301181"/>
                    </a:cubicBezTo>
                    <a:cubicBezTo>
                      <a:pt x="200406" y="301466"/>
                      <a:pt x="188024" y="302038"/>
                      <a:pt x="175546" y="302800"/>
                    </a:cubicBezTo>
                    <a:cubicBezTo>
                      <a:pt x="167259" y="303276"/>
                      <a:pt x="158782" y="303848"/>
                      <a:pt x="150400" y="304514"/>
                    </a:cubicBezTo>
                    <a:cubicBezTo>
                      <a:pt x="101346" y="308229"/>
                      <a:pt x="51054" y="314420"/>
                      <a:pt x="0" y="322231"/>
                    </a:cubicBezTo>
                    <a:lnTo>
                      <a:pt x="90393" y="23336"/>
                    </a:lnTo>
                    <a:lnTo>
                      <a:pt x="123635" y="20479"/>
                    </a:lnTo>
                    <a:lnTo>
                      <a:pt x="154781" y="17717"/>
                    </a:lnTo>
                    <a:lnTo>
                      <a:pt x="169545" y="16478"/>
                    </a:lnTo>
                    <a:lnTo>
                      <a:pt x="219837" y="12097"/>
                    </a:lnTo>
                    <a:lnTo>
                      <a:pt x="358045"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891;p39">
                <a:extLst>
                  <a:ext uri="{FF2B5EF4-FFF2-40B4-BE49-F238E27FC236}">
                    <a16:creationId xmlns:a16="http://schemas.microsoft.com/office/drawing/2014/main" id="{F04DE239-926E-5401-858B-CD3B04409C94}"/>
                  </a:ext>
                </a:extLst>
              </p:cNvPr>
              <p:cNvSpPr/>
              <p:nvPr/>
            </p:nvSpPr>
            <p:spPr>
              <a:xfrm>
                <a:off x="5836729" y="1519618"/>
                <a:ext cx="91535" cy="286893"/>
              </a:xfrm>
              <a:custGeom>
                <a:avLst/>
                <a:gdLst/>
                <a:ahLst/>
                <a:cxnLst/>
                <a:rect l="l" t="t" r="r" b="b"/>
                <a:pathLst>
                  <a:path w="91535" h="286893" extrusionOk="0">
                    <a:moveTo>
                      <a:pt x="91535" y="0"/>
                    </a:moveTo>
                    <a:lnTo>
                      <a:pt x="0" y="2868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892;p39">
                <a:extLst>
                  <a:ext uri="{FF2B5EF4-FFF2-40B4-BE49-F238E27FC236}">
                    <a16:creationId xmlns:a16="http://schemas.microsoft.com/office/drawing/2014/main" id="{8402B5A1-8DEA-C350-9D9D-BFCAE78BAF86}"/>
                  </a:ext>
                </a:extLst>
              </p:cNvPr>
              <p:cNvSpPr/>
              <p:nvPr/>
            </p:nvSpPr>
            <p:spPr>
              <a:xfrm>
                <a:off x="5942647" y="1537430"/>
                <a:ext cx="165163" cy="101250"/>
              </a:xfrm>
              <a:custGeom>
                <a:avLst/>
                <a:gdLst/>
                <a:ahLst/>
                <a:cxnLst/>
                <a:rect l="l" t="t" r="r" b="b"/>
                <a:pathLst>
                  <a:path w="165163" h="101250" extrusionOk="0">
                    <a:moveTo>
                      <a:pt x="165068" y="13906"/>
                    </a:moveTo>
                    <a:cubicBezTo>
                      <a:pt x="157257" y="14764"/>
                      <a:pt x="150876" y="7715"/>
                      <a:pt x="152495" y="0"/>
                    </a:cubicBezTo>
                    <a:lnTo>
                      <a:pt x="30480" y="13335"/>
                    </a:lnTo>
                    <a:cubicBezTo>
                      <a:pt x="29051" y="17717"/>
                      <a:pt x="25241" y="20765"/>
                      <a:pt x="20764" y="21336"/>
                    </a:cubicBezTo>
                    <a:lnTo>
                      <a:pt x="0" y="86201"/>
                    </a:lnTo>
                    <a:cubicBezTo>
                      <a:pt x="8001" y="85820"/>
                      <a:pt x="13906" y="93631"/>
                      <a:pt x="11525" y="101251"/>
                    </a:cubicBezTo>
                    <a:lnTo>
                      <a:pt x="138779" y="95917"/>
                    </a:lnTo>
                    <a:cubicBezTo>
                      <a:pt x="139922" y="90773"/>
                      <a:pt x="144303" y="86963"/>
                      <a:pt x="149637" y="86773"/>
                    </a:cubicBezTo>
                    <a:lnTo>
                      <a:pt x="165163" y="140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893;p39">
                <a:extLst>
                  <a:ext uri="{FF2B5EF4-FFF2-40B4-BE49-F238E27FC236}">
                    <a16:creationId xmlns:a16="http://schemas.microsoft.com/office/drawing/2014/main" id="{E23A43AD-8CB0-E5C1-7DDB-0A0021D7CDE4}"/>
                  </a:ext>
                </a:extLst>
              </p:cNvPr>
              <p:cNvSpPr/>
              <p:nvPr/>
            </p:nvSpPr>
            <p:spPr>
              <a:xfrm>
                <a:off x="5761577" y="1490567"/>
                <a:ext cx="147161" cy="322337"/>
              </a:xfrm>
              <a:custGeom>
                <a:avLst/>
                <a:gdLst/>
                <a:ahLst/>
                <a:cxnLst/>
                <a:rect l="l" t="t" r="r" b="b"/>
                <a:pathLst>
                  <a:path w="147161" h="322337" extrusionOk="0">
                    <a:moveTo>
                      <a:pt x="55340" y="0"/>
                    </a:moveTo>
                    <a:cubicBezTo>
                      <a:pt x="90201" y="27527"/>
                      <a:pt x="147161" y="22098"/>
                      <a:pt x="147161" y="22098"/>
                    </a:cubicBezTo>
                    <a:lnTo>
                      <a:pt x="56769" y="320993"/>
                    </a:lnTo>
                    <a:cubicBezTo>
                      <a:pt x="23146" y="327660"/>
                      <a:pt x="0" y="307372"/>
                      <a:pt x="0" y="307372"/>
                    </a:cubicBezTo>
                    <a:lnTo>
                      <a:pt x="5534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 name="Plaque 2">
            <a:extLst>
              <a:ext uri="{FF2B5EF4-FFF2-40B4-BE49-F238E27FC236}">
                <a16:creationId xmlns:a16="http://schemas.microsoft.com/office/drawing/2014/main" id="{C06A6F93-6886-5037-BB75-EF44726DC16C}"/>
              </a:ext>
            </a:extLst>
          </p:cNvPr>
          <p:cNvSpPr/>
          <p:nvPr/>
        </p:nvSpPr>
        <p:spPr>
          <a:xfrm>
            <a:off x="593499" y="568421"/>
            <a:ext cx="1248937" cy="501805"/>
          </a:xfrm>
          <a:prstGeom prst="plaque">
            <a:avLst>
              <a:gd name="adj" fmla="val 14723"/>
            </a:avLst>
          </a:prstGeom>
          <a:solidFill>
            <a:schemeClr val="accent1">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rPr>
              <a:t>Ví</a:t>
            </a:r>
            <a:r>
              <a:rPr lang="en-US" sz="2000" b="1" dirty="0">
                <a:solidFill>
                  <a:srgbClr val="000000"/>
                </a:solidFill>
              </a:rPr>
              <a:t> </a:t>
            </a:r>
            <a:r>
              <a:rPr lang="en-US" sz="2000" b="1" dirty="0" err="1">
                <a:solidFill>
                  <a:srgbClr val="000000"/>
                </a:solidFill>
              </a:rPr>
              <a:t>dụ</a:t>
            </a:r>
            <a:r>
              <a:rPr lang="en-US" sz="2000" b="1" dirty="0">
                <a:solidFill>
                  <a:srgbClr val="000000"/>
                </a:solidFill>
              </a:rPr>
              <a:t> 1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4E3AED-A1F8-10A4-57CC-5290DD24855E}"/>
                  </a:ext>
                </a:extLst>
              </p:cNvPr>
              <p:cNvSpPr txBox="1"/>
              <p:nvPr/>
            </p:nvSpPr>
            <p:spPr>
              <a:xfrm>
                <a:off x="544573" y="602923"/>
                <a:ext cx="7115807" cy="1420325"/>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	      Một sân bóng đá 7 người có chiều rộng nhỏ hơn chiều dài </a:t>
                </a:r>
                <a14:m>
                  <m:oMath xmlns:m="http://schemas.openxmlformats.org/officeDocument/2006/math">
                    <m:r>
                      <a:rPr lang="pt-BR" sz="2000">
                        <a:effectLst/>
                        <a:latin typeface="Cambria Math" panose="02040503050406030204" pitchFamily="18" charset="0"/>
                        <a:ea typeface="Times New Roman" panose="02020603050405020304" pitchFamily="18" charset="0"/>
                        <a:cs typeface="Arial" panose="020B0604020202020204" pitchFamily="34" charset="0"/>
                      </a:rPr>
                      <m:t>30 </m:t>
                    </m:r>
                    <m:r>
                      <m:rPr>
                        <m:sty m:val="p"/>
                      </m:rPr>
                      <a:rPr lang="pt-BR" sz="2000">
                        <a:effectLst/>
                        <a:latin typeface="Cambria Math" panose="02040503050406030204" pitchFamily="18" charset="0"/>
                        <a:ea typeface="Times New Roman" panose="02020603050405020304" pitchFamily="18" charset="0"/>
                        <a:cs typeface="Arial" panose="020B0604020202020204" pitchFamily="34" charset="0"/>
                      </a:rPr>
                      <m:t>m</m:t>
                    </m:r>
                  </m:oMath>
                </a14:m>
                <a:r>
                  <a:rPr lang="pt-BR" sz="2000" dirty="0">
                    <a:effectLst/>
                    <a:latin typeface="Arial" panose="020B0604020202020204" pitchFamily="34" charset="0"/>
                    <a:ea typeface="Times New Roman" panose="02020603050405020304" pitchFamily="18" charset="0"/>
                  </a:rPr>
                  <a:t> và có diện tích bằng </a:t>
                </a:r>
                <a14:m>
                  <m:oMath xmlns:m="http://schemas.openxmlformats.org/officeDocument/2006/math">
                    <m:r>
                      <a:rPr lang="pt-BR" sz="2000">
                        <a:effectLst/>
                        <a:latin typeface="Cambria Math" panose="02040503050406030204" pitchFamily="18" charset="0"/>
                        <a:ea typeface="Times New Roman" panose="02020603050405020304" pitchFamily="18" charset="0"/>
                        <a:cs typeface="Arial" panose="020B0604020202020204" pitchFamily="34" charset="0"/>
                      </a:rPr>
                      <m:t>1 800 </m:t>
                    </m:r>
                    <m:sSup>
                      <m:sSup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2000">
                            <a:effectLst/>
                            <a:latin typeface="Cambria Math" panose="02040503050406030204" pitchFamily="18" charset="0"/>
                            <a:ea typeface="Times New Roman" panose="02020603050405020304" pitchFamily="18" charset="0"/>
                            <a:cs typeface="Arial" panose="020B0604020202020204" pitchFamily="34" charset="0"/>
                          </a:rPr>
                          <m:t>m</m:t>
                        </m:r>
                      </m:e>
                      <m:sup>
                        <m:r>
                          <a:rPr lang="pt-BR" sz="2000">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2000" dirty="0">
                    <a:effectLst/>
                    <a:latin typeface="Arial" panose="020B0604020202020204" pitchFamily="34" charset="0"/>
                    <a:ea typeface="Times New Roman" panose="02020603050405020304" pitchFamily="18" charset="0"/>
                  </a:rPr>
                  <a:t>. Tính chiều dài và chiều rộng của sân bóng đó.</a:t>
                </a:r>
                <a:endParaRPr lang="en-US" sz="2000" dirty="0"/>
              </a:p>
            </p:txBody>
          </p:sp>
        </mc:Choice>
        <mc:Fallback xmlns="">
          <p:sp>
            <p:nvSpPr>
              <p:cNvPr id="5" name="TextBox 4">
                <a:extLst>
                  <a:ext uri="{FF2B5EF4-FFF2-40B4-BE49-F238E27FC236}">
                    <a16:creationId xmlns:a16="http://schemas.microsoft.com/office/drawing/2014/main" id="{ED4E3AED-A1F8-10A4-57CC-5290DD24855E}"/>
                  </a:ext>
                </a:extLst>
              </p:cNvPr>
              <p:cNvSpPr txBox="1">
                <a:spLocks noRot="1" noChangeAspect="1" noMove="1" noResize="1" noEditPoints="1" noAdjustHandles="1" noChangeArrowheads="1" noChangeShapeType="1" noTextEdit="1"/>
              </p:cNvSpPr>
              <p:nvPr/>
            </p:nvSpPr>
            <p:spPr>
              <a:xfrm>
                <a:off x="544573" y="602923"/>
                <a:ext cx="7115807" cy="1420325"/>
              </a:xfrm>
              <a:prstGeom prst="rect">
                <a:avLst/>
              </a:prstGeom>
              <a:blipFill>
                <a:blip r:embed="rId3"/>
                <a:stretch>
                  <a:fillRect l="-856" r="-856" b="-68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12AFB52-8D63-7DEC-FAC2-30AE4E9BFF08}"/>
              </a:ext>
            </a:extLst>
          </p:cNvPr>
          <p:cNvSpPr txBox="1"/>
          <p:nvPr/>
        </p:nvSpPr>
        <p:spPr>
          <a:xfrm>
            <a:off x="396403" y="2401176"/>
            <a:ext cx="733926" cy="400110"/>
          </a:xfrm>
          <a:prstGeom prst="rect">
            <a:avLst/>
          </a:prstGeom>
          <a:noFill/>
        </p:spPr>
        <p:txBody>
          <a:bodyPr wrap="square">
            <a:spAutoFit/>
          </a:bodyPr>
          <a:lstStyle/>
          <a:p>
            <a:r>
              <a:rPr kumimoji="0" lang="pt-BR" sz="2000" b="1" i="1" u="sng" strike="noStrike" kern="1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lang="en-US" b="1" i="1" u="sng" dirty="0">
              <a:solidFill>
                <a:srgbClr val="FF0000"/>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E453E3-1F5F-5B7C-3E6F-2664A750B670}"/>
                  </a:ext>
                </a:extLst>
              </p:cNvPr>
              <p:cNvSpPr txBox="1"/>
              <p:nvPr/>
            </p:nvSpPr>
            <p:spPr>
              <a:xfrm>
                <a:off x="1130329" y="2275484"/>
                <a:ext cx="7476912" cy="2440733"/>
              </a:xfrm>
              <a:prstGeom prst="rect">
                <a:avLst/>
              </a:prstGeom>
              <a:noFill/>
            </p:spPr>
            <p:txBody>
              <a:bodyPr wrap="square">
                <a:spAutoFit/>
              </a:bodyPr>
              <a:lstStyle/>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m:t>
                        </m:r>
                      </m:sup>
                    </m:sSup>
                    <m:r>
                      <a:rPr lang="en-US" sz="2000"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kern="100">
                            <a:latin typeface="Cambria Math" panose="02040503050406030204" pitchFamily="18" charset="0"/>
                            <a:ea typeface="Times New Roman" panose="02020603050405020304" pitchFamily="18" charset="0"/>
                            <a:cs typeface="Arial" panose="020B0604020202020204" pitchFamily="34" charset="0"/>
                          </a:rPr>
                          <m:t>15</m:t>
                        </m:r>
                      </m:e>
                      <m:sup>
                        <m:r>
                          <a:rPr lang="en-US" sz="2000"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kern="100">
                        <a:latin typeface="Cambria Math" panose="02040503050406030204" pitchFamily="18" charset="0"/>
                        <a:ea typeface="Times New Roman" panose="02020603050405020304" pitchFamily="18" charset="0"/>
                        <a:cs typeface="Arial" panose="020B0604020202020204" pitchFamily="34" charset="0"/>
                      </a:rPr>
                      <m:t>+1 800=2 025, </m:t>
                    </m:r>
                    <m:rad>
                      <m:radPr>
                        <m:degHide m:val="on"/>
                        <m:ctrlPr>
                          <a:rPr lang="en-US" sz="2000" i="1" kern="100">
                            <a:latin typeface="Cambria Math" panose="02040503050406030204" pitchFamily="18" charset="0"/>
                            <a:ea typeface="Times New Roman" panose="02020603050405020304" pitchFamily="18" charset="0"/>
                            <a:cs typeface="Arial" panose="020B0604020202020204" pitchFamily="34" charset="0"/>
                          </a:rPr>
                        </m:ctrlPr>
                      </m:radPr>
                      <m:deg/>
                      <m:e>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Δ</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m:t>
                            </m:r>
                          </m:sup>
                        </m:sSup>
                      </m:e>
                    </m:rad>
                    <m:r>
                      <a:rPr lang="en-US" sz="2000" kern="100">
                        <a:latin typeface="Cambria Math" panose="02040503050406030204" pitchFamily="18" charset="0"/>
                        <a:ea typeface="Times New Roman" panose="02020603050405020304" pitchFamily="18" charset="0"/>
                        <a:cs typeface="Arial" panose="020B0604020202020204" pitchFamily="34" charset="0"/>
                      </a:rPr>
                      <m:t>=45</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phân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biệt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x</m:t>
                        </m:r>
                      </m:e>
                      <m:sub>
                        <m:r>
                          <a:rPr lang="en-US" sz="2000" kern="100">
                            <a:latin typeface="Cambria Math" panose="02040503050406030204" pitchFamily="18" charset="0"/>
                            <a:ea typeface="Times New Roman" panose="02020603050405020304" pitchFamily="18" charset="0"/>
                            <a:cs typeface="Arial" panose="020B0604020202020204" pitchFamily="34" charset="0"/>
                          </a:rPr>
                          <m:t>1</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15</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45</m:t>
                        </m:r>
                      </m:num>
                      <m:den>
                        <m:r>
                          <a:rPr lang="en-US" sz="2000" kern="100">
                            <a:latin typeface="Cambria Math" panose="02040503050406030204" pitchFamily="18" charset="0"/>
                            <a:ea typeface="Times New Roman" panose="02020603050405020304" pitchFamily="18" charset="0"/>
                            <a:cs typeface="Arial" panose="020B0604020202020204" pitchFamily="34" charset="0"/>
                          </a:rPr>
                          <m:t>1</m:t>
                        </m:r>
                      </m:den>
                    </m:f>
                    <m:r>
                      <a:rPr lang="en-US" sz="2000"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60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b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x</m:t>
                        </m:r>
                      </m:e>
                      <m:sub>
                        <m:r>
                          <a:rPr lang="en-US" sz="2000" kern="100">
                            <a:latin typeface="Cambria Math" panose="02040503050406030204" pitchFamily="18" charset="0"/>
                            <a:ea typeface="Times New Roman" panose="02020603050405020304" pitchFamily="18" charset="0"/>
                            <a:cs typeface="Arial" panose="020B0604020202020204" pitchFamily="34" charset="0"/>
                          </a:rPr>
                          <m:t>2</m:t>
                        </m:r>
                      </m:sub>
                    </m:sSub>
                    <m:r>
                      <a:rPr lang="en-US"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kern="100">
                            <a:latin typeface="Cambria Math" panose="02040503050406030204" pitchFamily="18" charset="0"/>
                            <a:ea typeface="Times New Roman" panose="02020603050405020304" pitchFamily="18" charset="0"/>
                            <a:cs typeface="Arial" panose="020B0604020202020204" pitchFamily="34" charset="0"/>
                          </a:rPr>
                          <m:t>15+45</m:t>
                        </m:r>
                      </m:num>
                      <m:den>
                        <m:r>
                          <a:rPr lang="en-US" sz="2000" kern="100">
                            <a:latin typeface="Cambria Math" panose="02040503050406030204" pitchFamily="18" charset="0"/>
                            <a:ea typeface="Times New Roman" panose="02020603050405020304" pitchFamily="18" charset="0"/>
                            <a:cs typeface="Arial" panose="020B0604020202020204" pitchFamily="34" charset="0"/>
                          </a:rPr>
                          <m:t>1</m:t>
                        </m:r>
                      </m:den>
                    </m:f>
                    <m:r>
                      <a:rPr lang="en-US" sz="2000" kern="100">
                        <a:latin typeface="Cambria Math" panose="02040503050406030204" pitchFamily="18" charset="0"/>
                        <a:ea typeface="Times New Roman" panose="02020603050405020304" pitchFamily="18" charset="0"/>
                        <a:cs typeface="Arial" panose="020B0604020202020204" pitchFamily="34" charset="0"/>
                      </a:rPr>
                      <m:t>=30</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mãn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kiện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sân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kern="100">
                        <a:latin typeface="Cambria Math" panose="02040503050406030204" pitchFamily="18" charset="0"/>
                        <a:ea typeface="Times New Roman" panose="02020603050405020304" pitchFamily="18" charset="0"/>
                        <a:cs typeface="Arial" panose="020B0604020202020204" pitchFamily="34" charset="0"/>
                      </a:rPr>
                      <m:t>60 </m:t>
                    </m:r>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m</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chiều</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rộng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kern="100">
                        <a:latin typeface="Cambria Math" panose="02040503050406030204" pitchFamily="18" charset="0"/>
                        <a:ea typeface="Times New Roman" panose="02020603050405020304" pitchFamily="18" charset="0"/>
                        <a:cs typeface="Arial" panose="020B0604020202020204" pitchFamily="34" charset="0"/>
                      </a:rPr>
                      <m:t>30 </m:t>
                    </m:r>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m</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3EE453E3-1F5F-5B7C-3E6F-2664A750B670}"/>
                  </a:ext>
                </a:extLst>
              </p:cNvPr>
              <p:cNvSpPr txBox="1">
                <a:spLocks noRot="1" noChangeAspect="1" noMove="1" noResize="1" noEditPoints="1" noAdjustHandles="1" noChangeArrowheads="1" noChangeShapeType="1" noTextEdit="1"/>
              </p:cNvSpPr>
              <p:nvPr/>
            </p:nvSpPr>
            <p:spPr>
              <a:xfrm>
                <a:off x="1130329" y="2275484"/>
                <a:ext cx="7476912" cy="2440733"/>
              </a:xfrm>
              <a:prstGeom prst="rect">
                <a:avLst/>
              </a:prstGeom>
              <a:blipFill>
                <a:blip r:embed="rId4"/>
                <a:stretch>
                  <a:fillRect l="-815" b="-3242"/>
                </a:stretch>
              </a:blipFill>
            </p:spPr>
            <p:txBody>
              <a:bodyPr/>
              <a:lstStyle/>
              <a:p>
                <a:r>
                  <a:rPr lang="en-US">
                    <a:noFill/>
                  </a:rPr>
                  <a:t> </a:t>
                </a:r>
              </a:p>
            </p:txBody>
          </p:sp>
        </mc:Fallback>
      </mc:AlternateContent>
    </p:spTree>
    <p:extLst>
      <p:ext uri="{BB962C8B-B14F-4D97-AF65-F5344CB8AC3E}">
        <p14:creationId xmlns:p14="http://schemas.microsoft.com/office/powerpoint/2010/main" val="3869616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onential functions and logarithms - Math - 9th Grade by Slidesgo">
  <a:themeElements>
    <a:clrScheme name="Simple Light">
      <a:dk1>
        <a:srgbClr val="000E39"/>
      </a:dk1>
      <a:lt1>
        <a:srgbClr val="F3F3F3"/>
      </a:lt1>
      <a:dk2>
        <a:srgbClr val="B3D2EE"/>
      </a:dk2>
      <a:lt2>
        <a:srgbClr val="FEDD79"/>
      </a:lt2>
      <a:accent1>
        <a:srgbClr val="FBC75A"/>
      </a:accent1>
      <a:accent2>
        <a:srgbClr val="D73F28"/>
      </a:accent2>
      <a:accent3>
        <a:srgbClr val="00B15F"/>
      </a:accent3>
      <a:accent4>
        <a:srgbClr val="5F64C1"/>
      </a:accent4>
      <a:accent5>
        <a:srgbClr val="2A2D99"/>
      </a:accent5>
      <a:accent6>
        <a:srgbClr val="FFFFFF"/>
      </a:accent6>
      <a:hlink>
        <a:srgbClr val="000E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915</Words>
  <Application>Microsoft Office PowerPoint</Application>
  <PresentationFormat>On-screen Show (16:9)</PresentationFormat>
  <Paragraphs>63</Paragraphs>
  <Slides>48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Times New Roman</vt:lpstr>
      <vt:lpstr>Cambria Math</vt:lpstr>
      <vt:lpstr>Aptos</vt:lpstr>
      <vt:lpstr>DM Sans</vt:lpstr>
      <vt:lpstr>Onest</vt:lpstr>
      <vt:lpstr>Questrial</vt:lpstr>
      <vt:lpstr>Exo 2 Black</vt:lpstr>
      <vt:lpstr>Arial</vt:lpstr>
      <vt:lpstr>Nunito Light</vt:lpstr>
      <vt:lpstr>Commissioner</vt:lpstr>
      <vt:lpstr>Calibri</vt:lpstr>
      <vt:lpstr>Exponential functions and logarithms - Math - 9th Grade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a2527</cp:lastModifiedBy>
  <cp:revision>2</cp:revision>
  <dcterms:modified xsi:type="dcterms:W3CDTF">2026-02-05T12:38:27Z</dcterms:modified>
</cp:coreProperties>
</file>