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256" r:id="rId2"/>
    <p:sldId id="263" r:id="rId3"/>
    <p:sldId id="258" r:id="rId4"/>
    <p:sldId id="260" r:id="rId5"/>
    <p:sldId id="259" r:id="rId6"/>
    <p:sldId id="265" r:id="rId7"/>
    <p:sldId id="262" r:id="rId8"/>
    <p:sldId id="266" r:id="rId9"/>
    <p:sldId id="273" r:id="rId10"/>
    <p:sldId id="268" r:id="rId11"/>
    <p:sldId id="261" r:id="rId12"/>
    <p:sldId id="264" r:id="rId13"/>
    <p:sldId id="267" r:id="rId14"/>
    <p:sldId id="270" r:id="rId15"/>
    <p:sldId id="271" r:id="rId16"/>
    <p:sldId id="274" r:id="rId17"/>
    <p:sldId id="276" r:id="rId18"/>
    <p:sldId id="277" r:id="rId19"/>
    <p:sldId id="278" r:id="rId20"/>
    <p:sldId id="279" r:id="rId21"/>
    <p:sldId id="280" r:id="rId22"/>
    <p:sldId id="304" r:id="rId23"/>
    <p:sldId id="305" r:id="rId24"/>
    <p:sldId id="306" r:id="rId25"/>
    <p:sldId id="307" r:id="rId26"/>
    <p:sldId id="308" r:id="rId27"/>
    <p:sldId id="309" r:id="rId28"/>
  </p:sldIdLst>
  <p:sldSz cx="18288000" cy="10287000"/>
  <p:notesSz cx="6858000" cy="9144000"/>
  <p:embeddedFontLst>
    <p:embeddedFont>
      <p:font typeface="宋体" panose="02010600030101010101" pitchFamily="2" charset="-122"/>
      <p:regular r:id="rId30"/>
    </p:embeddedFont>
    <p:embeddedFont>
      <p:font typeface="Tahoma" panose="020B0604030504040204" pitchFamily="34" charset="0"/>
      <p:regular r:id="rId31"/>
      <p:bold r:id="rId32"/>
    </p:embeddedFon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364" autoAdjust="0"/>
  </p:normalViewPr>
  <p:slideViewPr>
    <p:cSldViewPr>
      <p:cViewPr varScale="1">
        <p:scale>
          <a:sx n="47" d="100"/>
          <a:sy n="47" d="100"/>
        </p:scale>
        <p:origin x="69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733CBE-080F-48C5-9B62-B4A6AC14B47C}" type="datetimeFigureOut">
              <a:rPr lang="en-US" smtClean="0"/>
              <a:t>11/17/2022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7B9690-4A61-4F1E-99EC-7F3B50279B45}" type="slidenum">
              <a:rPr lang="en-US" smtClean="0"/>
              <a:t>‹#›</a:t>
            </a:fld>
            <a:endParaRPr lang="en-US"/>
          </a:p>
        </p:txBody>
      </p:sp>
    </p:spTree>
    <p:extLst>
      <p:ext uri="{BB962C8B-B14F-4D97-AF65-F5344CB8AC3E}">
        <p14:creationId xmlns:p14="http://schemas.microsoft.com/office/powerpoint/2010/main" val="1157112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6.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169.svg"/><Relationship Id="rId3" Type="http://schemas.openxmlformats.org/officeDocument/2006/relationships/image" Target="../media/image71.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0.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3" Type="http://schemas.openxmlformats.org/officeDocument/2006/relationships/image" Target="../media/image11.png"/><Relationship Id="rId3" Type="http://schemas.openxmlformats.org/officeDocument/2006/relationships/image" Target="../media/image18.svg"/><Relationship Id="rId12"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4.svg"/><Relationship Id="rId5" Type="http://schemas.openxmlformats.org/officeDocument/2006/relationships/image" Target="../media/image5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1.xml"/><Relationship Id="rId7" Type="http://schemas.openxmlformats.org/officeDocument/2006/relationships/image" Target="../media/image4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12.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image" Target="../media/image55.gif"/><Relationship Id="rId3" Type="http://schemas.openxmlformats.org/officeDocument/2006/relationships/image" Target="../media/image46.png"/><Relationship Id="rId7" Type="http://schemas.openxmlformats.org/officeDocument/2006/relationships/image" Target="../media/image50.jpeg"/><Relationship Id="rId12" Type="http://schemas.openxmlformats.org/officeDocument/2006/relationships/image" Target="../media/image54.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9.png"/><Relationship Id="rId11" Type="http://schemas.openxmlformats.org/officeDocument/2006/relationships/image" Target="../media/image53.gif"/><Relationship Id="rId5" Type="http://schemas.openxmlformats.org/officeDocument/2006/relationships/image" Target="../media/image48.png"/><Relationship Id="rId15" Type="http://schemas.openxmlformats.org/officeDocument/2006/relationships/audio" Target="../media/audio1.wav"/><Relationship Id="rId10" Type="http://schemas.openxmlformats.org/officeDocument/2006/relationships/image" Target="../media/image52.gif"/><Relationship Id="rId4" Type="http://schemas.openxmlformats.org/officeDocument/2006/relationships/image" Target="../media/image47.gif"/><Relationship Id="rId9" Type="http://schemas.openxmlformats.org/officeDocument/2006/relationships/image" Target="../media/image51.gif"/><Relationship Id="rId14" Type="http://schemas.openxmlformats.org/officeDocument/2006/relationships/image" Target="../media/image56.gif"/></Relationships>
</file>

<file path=ppt/slides/_rels/slide24.xml.rels><?xml version="1.0" encoding="UTF-8" standalone="yes"?>
<Relationships xmlns="http://schemas.openxmlformats.org/package/2006/relationships"><Relationship Id="rId8" Type="http://schemas.openxmlformats.org/officeDocument/2006/relationships/image" Target="../media/image51.gif"/><Relationship Id="rId13" Type="http://schemas.openxmlformats.org/officeDocument/2006/relationships/image" Target="../media/image56.gif"/><Relationship Id="rId3" Type="http://schemas.openxmlformats.org/officeDocument/2006/relationships/image" Target="../media/image46.png"/><Relationship Id="rId7" Type="http://schemas.openxmlformats.org/officeDocument/2006/relationships/image" Target="../media/image50.jpeg"/><Relationship Id="rId12" Type="http://schemas.openxmlformats.org/officeDocument/2006/relationships/image" Target="../media/image55.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54.gif"/><Relationship Id="rId5" Type="http://schemas.openxmlformats.org/officeDocument/2006/relationships/image" Target="../media/image57.png"/><Relationship Id="rId15" Type="http://schemas.openxmlformats.org/officeDocument/2006/relationships/audio" Target="../media/audio1.wav"/><Relationship Id="rId10" Type="http://schemas.openxmlformats.org/officeDocument/2006/relationships/image" Target="../media/image53.gif"/><Relationship Id="rId4" Type="http://schemas.openxmlformats.org/officeDocument/2006/relationships/image" Target="../media/image47.gif"/><Relationship Id="rId9" Type="http://schemas.openxmlformats.org/officeDocument/2006/relationships/image" Target="../media/image52.gif"/><Relationship Id="rId14" Type="http://schemas.openxmlformats.org/officeDocument/2006/relationships/slide" Target="slide23.xml"/></Relationships>
</file>

<file path=ppt/slides/_rels/slide25.xml.rels><?xml version="1.0" encoding="UTF-8" standalone="yes"?>
<Relationships xmlns="http://schemas.openxmlformats.org/package/2006/relationships"><Relationship Id="rId8" Type="http://schemas.openxmlformats.org/officeDocument/2006/relationships/image" Target="../media/image51.gif"/><Relationship Id="rId13" Type="http://schemas.openxmlformats.org/officeDocument/2006/relationships/image" Target="../media/image56.gif"/><Relationship Id="rId3" Type="http://schemas.openxmlformats.org/officeDocument/2006/relationships/image" Target="../media/image46.png"/><Relationship Id="rId7" Type="http://schemas.openxmlformats.org/officeDocument/2006/relationships/image" Target="../media/image50.jpeg"/><Relationship Id="rId12" Type="http://schemas.openxmlformats.org/officeDocument/2006/relationships/image" Target="../media/image55.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60.png"/><Relationship Id="rId11" Type="http://schemas.openxmlformats.org/officeDocument/2006/relationships/image" Target="../media/image54.gif"/><Relationship Id="rId5" Type="http://schemas.openxmlformats.org/officeDocument/2006/relationships/image" Target="../media/image59.png"/><Relationship Id="rId15" Type="http://schemas.openxmlformats.org/officeDocument/2006/relationships/audio" Target="../media/audio1.wav"/><Relationship Id="rId10" Type="http://schemas.openxmlformats.org/officeDocument/2006/relationships/image" Target="../media/image53.gif"/><Relationship Id="rId4" Type="http://schemas.openxmlformats.org/officeDocument/2006/relationships/image" Target="../media/image47.gif"/><Relationship Id="rId9" Type="http://schemas.openxmlformats.org/officeDocument/2006/relationships/image" Target="../media/image52.gif"/><Relationship Id="rId14" Type="http://schemas.openxmlformats.org/officeDocument/2006/relationships/slide" Target="slide23.xml"/></Relationships>
</file>

<file path=ppt/slides/_rels/slide26.xml.rels><?xml version="1.0" encoding="UTF-8" standalone="yes"?>
<Relationships xmlns="http://schemas.openxmlformats.org/package/2006/relationships"><Relationship Id="rId8" Type="http://schemas.openxmlformats.org/officeDocument/2006/relationships/image" Target="../media/image51.gif"/><Relationship Id="rId13" Type="http://schemas.openxmlformats.org/officeDocument/2006/relationships/image" Target="../media/image56.gif"/><Relationship Id="rId3" Type="http://schemas.openxmlformats.org/officeDocument/2006/relationships/image" Target="../media/image46.png"/><Relationship Id="rId7" Type="http://schemas.openxmlformats.org/officeDocument/2006/relationships/image" Target="../media/image50.jpeg"/><Relationship Id="rId12" Type="http://schemas.openxmlformats.org/officeDocument/2006/relationships/image" Target="../media/image55.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62.png"/><Relationship Id="rId11" Type="http://schemas.openxmlformats.org/officeDocument/2006/relationships/image" Target="../media/image54.gif"/><Relationship Id="rId5" Type="http://schemas.openxmlformats.org/officeDocument/2006/relationships/image" Target="../media/image61.png"/><Relationship Id="rId15" Type="http://schemas.openxmlformats.org/officeDocument/2006/relationships/audio" Target="../media/audio1.wav"/><Relationship Id="rId10" Type="http://schemas.openxmlformats.org/officeDocument/2006/relationships/image" Target="../media/image53.gif"/><Relationship Id="rId4" Type="http://schemas.openxmlformats.org/officeDocument/2006/relationships/image" Target="../media/image47.gif"/><Relationship Id="rId9" Type="http://schemas.openxmlformats.org/officeDocument/2006/relationships/image" Target="../media/image52.gif"/><Relationship Id="rId14" Type="http://schemas.openxmlformats.org/officeDocument/2006/relationships/slide" Target="slide23.xml"/></Relationships>
</file>

<file path=ppt/slides/_rels/slide27.xml.rels><?xml version="1.0" encoding="UTF-8" standalone="yes"?>
<Relationships xmlns="http://schemas.openxmlformats.org/package/2006/relationships"><Relationship Id="rId8" Type="http://schemas.openxmlformats.org/officeDocument/2006/relationships/image" Target="../media/image51.gif"/><Relationship Id="rId13" Type="http://schemas.openxmlformats.org/officeDocument/2006/relationships/image" Target="../media/image56.gif"/><Relationship Id="rId3" Type="http://schemas.openxmlformats.org/officeDocument/2006/relationships/image" Target="../media/image46.png"/><Relationship Id="rId7" Type="http://schemas.openxmlformats.org/officeDocument/2006/relationships/image" Target="../media/image50.jpeg"/><Relationship Id="rId12" Type="http://schemas.openxmlformats.org/officeDocument/2006/relationships/image" Target="../media/image55.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64.png"/><Relationship Id="rId11" Type="http://schemas.openxmlformats.org/officeDocument/2006/relationships/image" Target="../media/image54.gif"/><Relationship Id="rId5" Type="http://schemas.openxmlformats.org/officeDocument/2006/relationships/image" Target="../media/image63.png"/><Relationship Id="rId15" Type="http://schemas.openxmlformats.org/officeDocument/2006/relationships/audio" Target="../media/audio1.wav"/><Relationship Id="rId10" Type="http://schemas.openxmlformats.org/officeDocument/2006/relationships/image" Target="../media/image53.gif"/><Relationship Id="rId4" Type="http://schemas.openxmlformats.org/officeDocument/2006/relationships/image" Target="../media/image47.gif"/><Relationship Id="rId9" Type="http://schemas.openxmlformats.org/officeDocument/2006/relationships/image" Target="../media/image52.gif"/><Relationship Id="rId14" Type="http://schemas.openxmlformats.org/officeDocument/2006/relationships/slide" Target="slide23.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8.svg"/><Relationship Id="rId7" Type="http://schemas.openxmlformats.org/officeDocument/2006/relationships/image" Target="../media/image22.svg"/><Relationship Id="rId12" Type="http://schemas.openxmlformats.org/officeDocument/2006/relationships/image" Target="../media/image167.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5.png"/><Relationship Id="rId5" Type="http://schemas.openxmlformats.org/officeDocument/2006/relationships/image" Target="../media/image20.svg"/><Relationship Id="rId10" Type="http://schemas.openxmlformats.org/officeDocument/2006/relationships/image" Target="../media/image14.png"/><Relationship Id="rId4" Type="http://schemas.openxmlformats.org/officeDocument/2006/relationships/image" Target="../media/image12.png"/><Relationship Id="rId9" Type="http://schemas.openxmlformats.org/officeDocument/2006/relationships/image" Target="../media/image24.sv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20.png"/><Relationship Id="rId7"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4.sv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69.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893957" y="-819247"/>
            <a:ext cx="4788085" cy="525638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306800" y="7039323"/>
            <a:ext cx="2682658" cy="368865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2221312" y="3510310"/>
            <a:ext cx="5060979" cy="7462570"/>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21663" y="6291608"/>
            <a:ext cx="1723793" cy="1899972"/>
          </a:xfrm>
          <a:prstGeom prst="rect">
            <a:avLst/>
          </a:prstGeom>
        </p:spPr>
      </p:pic>
      <p:pic>
        <p:nvPicPr>
          <p:cNvPr id="19" name="Picture 18"/>
          <p:cNvPicPr>
            <a:picLocks noChangeAspect="1"/>
          </p:cNvPicPr>
          <p:nvPr/>
        </p:nvPicPr>
        <p:blipFill>
          <a:blip r:embed="rId12"/>
          <a:stretch>
            <a:fillRect/>
          </a:stretch>
        </p:blipFill>
        <p:spPr>
          <a:xfrm>
            <a:off x="10008096" y="4567437"/>
            <a:ext cx="7344816" cy="4881706"/>
          </a:xfrm>
          <a:prstGeom prst="rect">
            <a:avLst/>
          </a:prstGeom>
        </p:spPr>
      </p:pic>
      <p:pic>
        <p:nvPicPr>
          <p:cNvPr id="20" name="Picture 19"/>
          <p:cNvPicPr>
            <a:picLocks noChangeAspect="1"/>
          </p:cNvPicPr>
          <p:nvPr/>
        </p:nvPicPr>
        <p:blipFill>
          <a:blip r:embed="rId13"/>
          <a:stretch>
            <a:fillRect/>
          </a:stretch>
        </p:blipFill>
        <p:spPr>
          <a:xfrm>
            <a:off x="771422" y="4567436"/>
            <a:ext cx="6912768" cy="4878556"/>
          </a:xfrm>
          <a:prstGeom prst="rect">
            <a:avLst/>
          </a:prstGeom>
        </p:spPr>
      </p:pic>
      <p:sp>
        <p:nvSpPr>
          <p:cNvPr id="21" name="Rectangle 20"/>
          <p:cNvSpPr/>
          <p:nvPr/>
        </p:nvSpPr>
        <p:spPr>
          <a:xfrm>
            <a:off x="712713" y="390972"/>
            <a:ext cx="7037134" cy="3662541"/>
          </a:xfrm>
          <a:prstGeom prst="rect">
            <a:avLst/>
          </a:prstGeom>
        </p:spPr>
        <p:txBody>
          <a:bodyPr wrap="square">
            <a:spAutoFit/>
          </a:bodyPr>
          <a:lstStyle/>
          <a:p>
            <a:pPr algn="just"/>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Con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bé</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tí</a:t>
            </a:r>
            <a:endPar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Đi</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từng</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đàn</a:t>
            </a:r>
            <a:endPar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Kiếm</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mồi</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ngon</a:t>
            </a:r>
            <a:endPar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Cùng</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tha</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tổ</a:t>
            </a:r>
            <a:endPar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r"/>
            <a:r>
              <a:rPr lang="en-US" sz="4000" dirty="0" err="1">
                <a:latin typeface="Times New Roman" panose="02020603050405020304" pitchFamily="18" charset="0"/>
                <a:ea typeface="Calibri" panose="020F0502020204030204" pitchFamily="34" charset="0"/>
                <a:cs typeface="Times New Roman" panose="02020603050405020304" pitchFamily="18" charset="0"/>
              </a:rPr>
              <a:t>Là</a:t>
            </a:r>
            <a:r>
              <a:rPr lang="en-US" sz="4000" dirty="0">
                <a:latin typeface="Times New Roman" panose="02020603050405020304" pitchFamily="18" charset="0"/>
                <a:ea typeface="Calibri" panose="020F0502020204030204" pitchFamily="34" charset="0"/>
                <a:cs typeface="Times New Roman" panose="02020603050405020304" pitchFamily="18" charset="0"/>
              </a:rPr>
              <a:t> con </a:t>
            </a:r>
            <a:r>
              <a:rPr lang="en-US" sz="4000" dirty="0" err="1">
                <a:latin typeface="Times New Roman" panose="02020603050405020304" pitchFamily="18" charset="0"/>
                <a:ea typeface="Calibri" panose="020F0502020204030204" pitchFamily="34" charset="0"/>
                <a:cs typeface="Times New Roman" panose="02020603050405020304" pitchFamily="18" charset="0"/>
              </a:rPr>
              <a:t>gì</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22" name="Rectangle 21"/>
          <p:cNvSpPr/>
          <p:nvPr/>
        </p:nvSpPr>
        <p:spPr>
          <a:xfrm>
            <a:off x="10008097" y="760303"/>
            <a:ext cx="5885860" cy="2923877"/>
          </a:xfrm>
          <a:prstGeom prst="rect">
            <a:avLst/>
          </a:prstGeom>
        </p:spPr>
        <p:txBody>
          <a:bodyPr wrap="square">
            <a:spAutoFit/>
          </a:bodyPr>
          <a:lstStyle/>
          <a:p>
            <a:pPr algn="just"/>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Con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ăn</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gỗ</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cả</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ngày</a:t>
            </a:r>
            <a:endPar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Chuyên</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môn</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đục</a:t>
            </a:r>
            <a:r>
              <a:rPr lang="en-US" sz="4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phá</a:t>
            </a:r>
            <a:r>
              <a:rPr lang="en-US" sz="4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giường</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này</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tủ</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kia</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p>
          <a:p>
            <a:pPr algn="r"/>
            <a:r>
              <a:rPr lang="en-US" sz="4000" dirty="0" err="1">
                <a:latin typeface="Times New Roman" panose="02020603050405020304" pitchFamily="18" charset="0"/>
                <a:ea typeface="Calibri" panose="020F0502020204030204" pitchFamily="34" charset="0"/>
                <a:cs typeface="Times New Roman" panose="02020603050405020304" pitchFamily="18" charset="0"/>
              </a:rPr>
              <a:t>Là</a:t>
            </a:r>
            <a:r>
              <a:rPr lang="en-US" sz="4000" dirty="0">
                <a:latin typeface="Times New Roman" panose="02020603050405020304" pitchFamily="18" charset="0"/>
                <a:ea typeface="Calibri" panose="020F0502020204030204" pitchFamily="34" charset="0"/>
                <a:cs typeface="Times New Roman" panose="02020603050405020304" pitchFamily="18" charset="0"/>
              </a:rPr>
              <a:t> con </a:t>
            </a:r>
            <a:r>
              <a:rPr lang="en-US" sz="4000" dirty="0" err="1">
                <a:latin typeface="Times New Roman" panose="02020603050405020304" pitchFamily="18" charset="0"/>
                <a:ea typeface="Calibri" panose="020F0502020204030204" pitchFamily="34" charset="0"/>
                <a:cs typeface="Times New Roman" panose="02020603050405020304" pitchFamily="18" charset="0"/>
              </a:rPr>
              <a:t>gì</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barn(inVertical)">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barn(inVertical)">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barn(inVertical)">
                                      <p:cBhvr>
                                        <p:cTn id="17" dur="500"/>
                                        <p:tgtEl>
                                          <p:spTgt spid="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
                                            <p:txEl>
                                              <p:pRg st="3" end="3"/>
                                            </p:txEl>
                                          </p:spTgt>
                                        </p:tgtEl>
                                        <p:attrNameLst>
                                          <p:attrName>style.visibility</p:attrName>
                                        </p:attrNameLst>
                                      </p:cBhvr>
                                      <p:to>
                                        <p:strVal val="visible"/>
                                      </p:to>
                                    </p:set>
                                    <p:animEffect transition="in" filter="barn(inVertical)">
                                      <p:cBhvr>
                                        <p:cTn id="22" dur="500"/>
                                        <p:tgtEl>
                                          <p:spTgt spid="2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1">
                                            <p:txEl>
                                              <p:pRg st="4" end="4"/>
                                            </p:txEl>
                                          </p:spTgt>
                                        </p:tgtEl>
                                        <p:attrNameLst>
                                          <p:attrName>style.visibility</p:attrName>
                                        </p:attrNameLst>
                                      </p:cBhvr>
                                      <p:to>
                                        <p:strVal val="visible"/>
                                      </p:to>
                                    </p:set>
                                    <p:animEffect transition="in" filter="barn(inVertical)">
                                      <p:cBhvr>
                                        <p:cTn id="27" dur="500"/>
                                        <p:tgtEl>
                                          <p:spTgt spid="2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2">
                                            <p:txEl>
                                              <p:pRg st="0" end="0"/>
                                            </p:txEl>
                                          </p:spTgt>
                                        </p:tgtEl>
                                        <p:attrNameLst>
                                          <p:attrName>style.visibility</p:attrName>
                                        </p:attrNameLst>
                                      </p:cBhvr>
                                      <p:to>
                                        <p:strVal val="visible"/>
                                      </p:to>
                                    </p:set>
                                    <p:animEffect transition="in" filter="barn(inVertical)">
                                      <p:cBhvr>
                                        <p:cTn id="32" dur="500"/>
                                        <p:tgtEl>
                                          <p:spTgt spid="2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2">
                                            <p:txEl>
                                              <p:pRg st="1" end="1"/>
                                            </p:txEl>
                                          </p:spTgt>
                                        </p:tgtEl>
                                        <p:attrNameLst>
                                          <p:attrName>style.visibility</p:attrName>
                                        </p:attrNameLst>
                                      </p:cBhvr>
                                      <p:to>
                                        <p:strVal val="visible"/>
                                      </p:to>
                                    </p:set>
                                    <p:animEffect transition="in" filter="barn(inVertical)">
                                      <p:cBhvr>
                                        <p:cTn id="37" dur="500"/>
                                        <p:tgtEl>
                                          <p:spTgt spid="22">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2">
                                            <p:txEl>
                                              <p:pRg st="2" end="2"/>
                                            </p:txEl>
                                          </p:spTgt>
                                        </p:tgtEl>
                                        <p:attrNameLst>
                                          <p:attrName>style.visibility</p:attrName>
                                        </p:attrNameLst>
                                      </p:cBhvr>
                                      <p:to>
                                        <p:strVal val="visible"/>
                                      </p:to>
                                    </p:set>
                                    <p:animEffect transition="in" filter="barn(inVertical)">
                                      <p:cBhvr>
                                        <p:cTn id="42" dur="500"/>
                                        <p:tgtEl>
                                          <p:spTgt spid="22">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barn(inVertical)">
                                      <p:cBhvr>
                                        <p:cTn id="5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grpSp>
        <p:nvGrpSpPr>
          <p:cNvPr id="11" name="Group 10"/>
          <p:cNvGrpSpPr/>
          <p:nvPr/>
        </p:nvGrpSpPr>
        <p:grpSpPr>
          <a:xfrm>
            <a:off x="359024" y="967037"/>
            <a:ext cx="17928976" cy="698898"/>
            <a:chOff x="644526" y="2766774"/>
            <a:chExt cx="23908414" cy="931859"/>
          </a:xfrm>
        </p:grpSpPr>
        <p:sp>
          <p:nvSpPr>
            <p:cNvPr id="12" name="TextBox 11"/>
            <p:cNvSpPr txBox="1"/>
            <p:nvPr/>
          </p:nvSpPr>
          <p:spPr>
            <a:xfrm>
              <a:off x="1906584" y="2766774"/>
              <a:ext cx="22646356" cy="861770"/>
            </a:xfrm>
            <a:prstGeom prst="rect">
              <a:avLst/>
            </a:prstGeom>
            <a:noFill/>
          </p:spPr>
          <p:txBody>
            <a:bodyPr wrap="square" rtlCol="0">
              <a:spAutoFit/>
            </a:bodyPr>
            <a:lstStyle/>
            <a:p>
              <a:pPr defTabSz="1614804">
                <a:defRPr/>
              </a:pPr>
              <a:r>
                <a:rPr lang="en-US" sz="36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Quan</a:t>
              </a:r>
              <a:r>
                <a:rPr lang="en-US" sz="36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36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niệm</a:t>
              </a:r>
              <a:r>
                <a:rPr lang="en-US" sz="36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36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sống</a:t>
              </a:r>
              <a:r>
                <a:rPr lang="en-US" sz="36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36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sz="36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36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mối</a:t>
              </a:r>
              <a:r>
                <a:rPr lang="en-US" sz="36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36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và</a:t>
              </a:r>
              <a:r>
                <a:rPr lang="en-US" sz="36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36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kiến</a:t>
              </a:r>
              <a:endParaRPr lang="vi-VN" sz="36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3" name="Rounded Rectangle 1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14804">
                <a:defRPr/>
              </a:pPr>
              <a:endParaRPr lang="en-US" sz="3200" i="1">
                <a:solidFill>
                  <a:prstClr val="white"/>
                </a:solidFill>
              </a:endParaRPr>
            </a:p>
          </p:txBody>
        </p:sp>
        <p:sp>
          <p:nvSpPr>
            <p:cNvPr id="14" name="TextBox 13"/>
            <p:cNvSpPr txBox="1"/>
            <p:nvPr/>
          </p:nvSpPr>
          <p:spPr>
            <a:xfrm>
              <a:off x="1018149" y="2795827"/>
              <a:ext cx="660951" cy="902806"/>
            </a:xfrm>
            <a:prstGeom prst="rect">
              <a:avLst/>
            </a:prstGeom>
            <a:noFill/>
          </p:spPr>
          <p:txBody>
            <a:bodyPr wrap="none" rtlCol="0">
              <a:spAutoFit/>
            </a:bodyPr>
            <a:lstStyle/>
            <a:p>
              <a:pPr algn="ctr" defTabSz="1614804">
                <a:defRPr/>
              </a:pPr>
              <a:r>
                <a:rPr lang="en-US" sz="38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grpSp>
        <p:nvGrpSpPr>
          <p:cNvPr id="15" name="Group 14"/>
          <p:cNvGrpSpPr/>
          <p:nvPr/>
        </p:nvGrpSpPr>
        <p:grpSpPr>
          <a:xfrm>
            <a:off x="-254707" y="224001"/>
            <a:ext cx="14293578" cy="664916"/>
            <a:chOff x="-178462" y="1828800"/>
            <a:chExt cx="19060588" cy="886541"/>
          </a:xfrm>
        </p:grpSpPr>
        <p:sp>
          <p:nvSpPr>
            <p:cNvPr id="16" name="Round Same Side Corner Rectangle 1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14804">
                <a:defRPr/>
              </a:pPr>
              <a:endParaRPr lang="en-US" sz="3200">
                <a:solidFill>
                  <a:prstClr val="white"/>
                </a:solidFill>
              </a:endParaRPr>
            </a:p>
          </p:txBody>
        </p:sp>
        <p:sp>
          <p:nvSpPr>
            <p:cNvPr id="17" name="TextBox 16"/>
            <p:cNvSpPr txBox="1"/>
            <p:nvPr/>
          </p:nvSpPr>
          <p:spPr>
            <a:xfrm>
              <a:off x="478765" y="1828800"/>
              <a:ext cx="1238167" cy="861761"/>
            </a:xfrm>
            <a:prstGeom prst="rect">
              <a:avLst/>
            </a:prstGeom>
            <a:noFill/>
          </p:spPr>
          <p:txBody>
            <a:bodyPr wrap="square" rtlCol="0">
              <a:spAutoFit/>
            </a:bodyPr>
            <a:lstStyle/>
            <a:p>
              <a:pPr algn="ctr" defTabSz="1614804">
                <a:defRPr/>
              </a:pPr>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18" name="TextBox 17"/>
            <p:cNvSpPr txBox="1"/>
            <p:nvPr/>
          </p:nvSpPr>
          <p:spPr>
            <a:xfrm>
              <a:off x="2067735" y="1828800"/>
              <a:ext cx="16814391" cy="861762"/>
            </a:xfrm>
            <a:prstGeom prst="rect">
              <a:avLst/>
            </a:prstGeom>
            <a:noFill/>
          </p:spPr>
          <p:txBody>
            <a:bodyPr wrap="square" rtlCol="0">
              <a:spAutoFit/>
            </a:bodyPr>
            <a:lstStyle/>
            <a:p>
              <a:pPr defTabSz="1614804">
                <a:defRPr/>
              </a:pPr>
              <a:r>
                <a:rPr lang="en-US" sz="3600" b="1" dirty="0">
                  <a:solidFill>
                    <a:srgbClr val="4BACC6">
                      <a:lumMod val="75000"/>
                    </a:srgbClr>
                  </a:solidFill>
                  <a:latin typeface="Tahoma" panose="020B0604030504040204" pitchFamily="34" charset="0"/>
                  <a:cs typeface="Tahoma" panose="020B0604030504040204" pitchFamily="34" charset="0"/>
                </a:rPr>
                <a:t>KHÁM PHÁ VĂN BẢN</a:t>
              </a:r>
            </a:p>
          </p:txBody>
        </p:sp>
      </p:grpSp>
      <p:sp>
        <p:nvSpPr>
          <p:cNvPr id="19" name="Rectangle 18"/>
          <p:cNvSpPr/>
          <p:nvPr/>
        </p:nvSpPr>
        <p:spPr>
          <a:xfrm>
            <a:off x="3095328" y="3271293"/>
            <a:ext cx="6048672" cy="5262979"/>
          </a:xfrm>
          <a:prstGeom prst="rect">
            <a:avLst/>
          </a:prstGeom>
          <a:solidFill>
            <a:schemeClr val="accent4">
              <a:lumMod val="20000"/>
              <a:lumOff val="80000"/>
            </a:schemeClr>
          </a:solidFill>
        </p:spPr>
        <p:txBody>
          <a:bodyPr wrap="square">
            <a:spAutoFit/>
          </a:bodyPr>
          <a:lstStyle/>
          <a:p>
            <a:pPr algn="just"/>
            <a:r>
              <a:rPr lang="en-US" sz="4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nhóm</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cặp</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đôi</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bàn</a:t>
            </a:r>
            <a:endParaRPr lang="en-US" sz="48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4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cs typeface="Times New Roman" panose="02020603050405020304" pitchFamily="18" charset="0"/>
              </a:rPr>
              <a:t>Yêu</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cs typeface="Times New Roman" panose="02020603050405020304" pitchFamily="18" charset="0"/>
              </a:rPr>
              <a:t>cầu</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bày</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niệm</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mối</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kiến</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bảng</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gợi</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ý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sau</a:t>
            </a:r>
            <a:endParaRPr lang="en-US" sz="48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gian</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a:latin typeface="Times New Roman" panose="02020603050405020304" pitchFamily="18" charset="0"/>
                <a:ea typeface="Calibri" panose="020F0502020204030204" pitchFamily="34" charset="0"/>
                <a:cs typeface="Times New Roman" panose="02020603050405020304" pitchFamily="18" charset="0"/>
              </a:rPr>
              <a:t>5 </a:t>
            </a:r>
            <a:r>
              <a:rPr lang="en-US" sz="4800" dirty="0" err="1">
                <a:latin typeface="Times New Roman" panose="02020603050405020304" pitchFamily="18" charset="0"/>
                <a:ea typeface="Calibri" panose="020F0502020204030204" pitchFamily="34" charset="0"/>
                <a:cs typeface="Times New Roman" panose="02020603050405020304" pitchFamily="18" charset="0"/>
              </a:rPr>
              <a:t>phút</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 name="Picture 19"/>
          <p:cNvPicPr>
            <a:picLocks noChangeAspect="1"/>
          </p:cNvPicPr>
          <p:nvPr/>
        </p:nvPicPr>
        <p:blipFill>
          <a:blip r:embed="rId2"/>
          <a:stretch>
            <a:fillRect/>
          </a:stretch>
        </p:blipFill>
        <p:spPr>
          <a:xfrm>
            <a:off x="10008097" y="1026794"/>
            <a:ext cx="6493242" cy="8557220"/>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502070" y="4303768"/>
            <a:ext cx="5863580" cy="58635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CD7"/>
        </a:solidFill>
        <a:effectLst/>
      </p:bgPr>
    </p:bg>
    <p:spTree>
      <p:nvGrpSpPr>
        <p:cNvPr id="1" name=""/>
        <p:cNvGrpSpPr/>
        <p:nvPr/>
      </p:nvGrpSpPr>
      <p:grpSpPr>
        <a:xfrm>
          <a:off x="0" y="0"/>
          <a:ext cx="0" cy="0"/>
          <a:chOff x="0" y="0"/>
          <a:chExt cx="0" cy="0"/>
        </a:xfrm>
      </p:grpSpPr>
      <p:sp>
        <p:nvSpPr>
          <p:cNvPr id="13" name="Oval 12"/>
          <p:cNvSpPr/>
          <p:nvPr/>
        </p:nvSpPr>
        <p:spPr>
          <a:xfrm>
            <a:off x="4931024" y="-2489348"/>
            <a:ext cx="15841760" cy="15553728"/>
          </a:xfrm>
          <a:prstGeom prst="ellipse">
            <a:avLst/>
          </a:prstGeom>
          <a:solidFill>
            <a:srgbClr val="FFFFFF">
              <a:alpha val="94118"/>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14" name="Picture 13"/>
          <p:cNvPicPr>
            <a:picLocks noChangeAspect="1"/>
          </p:cNvPicPr>
          <p:nvPr/>
        </p:nvPicPr>
        <p:blipFill>
          <a:blip r:embed="rId2"/>
          <a:stretch>
            <a:fillRect/>
          </a:stretch>
        </p:blipFill>
        <p:spPr>
          <a:xfrm>
            <a:off x="6497352" y="0"/>
            <a:ext cx="11756328" cy="3312368"/>
          </a:xfrm>
          <a:prstGeom prst="rect">
            <a:avLst/>
          </a:prstGeom>
        </p:spPr>
      </p:pic>
      <p:sp>
        <p:nvSpPr>
          <p:cNvPr id="15" name="Rectangle 14"/>
          <p:cNvSpPr/>
          <p:nvPr/>
        </p:nvSpPr>
        <p:spPr>
          <a:xfrm>
            <a:off x="6587208" y="2660888"/>
            <a:ext cx="8640960" cy="839788"/>
          </a:xfrm>
          <a:prstGeom prst="rect">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err="1">
                <a:solidFill>
                  <a:schemeClr val="accent4">
                    <a:lumMod val="10000"/>
                  </a:schemeClr>
                </a:solidFill>
                <a:latin typeface="Times New Roman" panose="02020603050405020304" pitchFamily="18" charset="0"/>
                <a:cs typeface="Times New Roman" panose="02020603050405020304" pitchFamily="18" charset="0"/>
              </a:rPr>
              <a:t>Không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muốn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lao</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động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sợ</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vất</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vả</a:t>
            </a:r>
            <a:endParaRPr lang="en-US" sz="4800" dirty="0">
              <a:solidFill>
                <a:schemeClr val="accent4">
                  <a:lumMod val="10000"/>
                </a:schemeClr>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6497352" y="3847356"/>
            <a:ext cx="11334728" cy="5262979"/>
          </a:xfrm>
          <a:prstGeom prst="rect">
            <a:avLst/>
          </a:prstGeom>
        </p:spPr>
        <p:txBody>
          <a:bodyPr wrap="square">
            <a:spAutoFit/>
          </a:bodyPr>
          <a:lstStyle/>
          <a:p>
            <a:pPr algn="just"/>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Ngồi</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trong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nhà</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nhìn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ra</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ngoài</a:t>
            </a:r>
            <a:endParaRPr lang="en-US" sz="4800" dirty="0">
              <a:solidFill>
                <a:schemeClr val="accent4">
                  <a:lumMod val="10000"/>
                </a:schemeClr>
              </a:solidFill>
              <a:latin typeface="Times New Roman" panose="02020603050405020304" pitchFamily="18" charset="0"/>
              <a:cs typeface="Times New Roman" panose="02020603050405020304" pitchFamily="18" charset="0"/>
            </a:endParaRPr>
          </a:p>
          <a:p>
            <a:pPr algn="just"/>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Ngồi</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tựa</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lưng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trên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chiếc</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ghế</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chéo</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bên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bàn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tròn</a:t>
            </a:r>
            <a:endParaRPr lang="en-US" sz="4800" dirty="0">
              <a:solidFill>
                <a:schemeClr val="accent4">
                  <a:lumMod val="10000"/>
                </a:schemeClr>
              </a:solidFill>
              <a:latin typeface="Times New Roman" panose="02020603050405020304" pitchFamily="18" charset="0"/>
              <a:cs typeface="Times New Roman" panose="02020603050405020304" pitchFamily="18" charset="0"/>
            </a:endParaRPr>
          </a:p>
          <a:p>
            <a:pPr algn="just"/>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Lười</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vận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động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nên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cơ</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thể</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béo</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mập</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và</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chậm</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chạp</a:t>
            </a:r>
            <a:endParaRPr lang="en-US" sz="4800" dirty="0">
              <a:solidFill>
                <a:schemeClr val="accent4">
                  <a:lumMod val="10000"/>
                </a:schemeClr>
              </a:solidFill>
              <a:latin typeface="Times New Roman" panose="02020603050405020304" pitchFamily="18" charset="0"/>
              <a:cs typeface="Times New Roman" panose="02020603050405020304" pitchFamily="18" charset="0"/>
            </a:endParaRPr>
          </a:p>
          <a:p>
            <a:pPr algn="just"/>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Nói</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với</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kiến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Kiến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ơi</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các</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chú</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Tội</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tình</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gì</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lao</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khổ</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lắm</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thay</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NT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hóa</a:t>
            </a:r>
            <a:endParaRPr lang="en-US" sz="4800" dirty="0">
              <a:solidFill>
                <a:schemeClr val="accent4">
                  <a:lumMod val="10000"/>
                </a:schemeClr>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7BA9C"/>
        </a:solidFill>
        <a:effectLst/>
      </p:bgPr>
    </p:bg>
    <p:spTree>
      <p:nvGrpSpPr>
        <p:cNvPr id="1" name=""/>
        <p:cNvGrpSpPr/>
        <p:nvPr/>
      </p:nvGrpSpPr>
      <p:grpSpPr>
        <a:xfrm>
          <a:off x="0" y="0"/>
          <a:ext cx="0" cy="0"/>
          <a:chOff x="0" y="0"/>
          <a:chExt cx="0" cy="0"/>
        </a:xfrm>
      </p:grpSpPr>
      <p:sp>
        <p:nvSpPr>
          <p:cNvPr id="11" name="Oval 10"/>
          <p:cNvSpPr/>
          <p:nvPr/>
        </p:nvSpPr>
        <p:spPr>
          <a:xfrm>
            <a:off x="4931024" y="-2345332"/>
            <a:ext cx="15841760" cy="15553728"/>
          </a:xfrm>
          <a:prstGeom prst="ellipse">
            <a:avLst/>
          </a:prstGeom>
          <a:solidFill>
            <a:srgbClr val="FFFFFF">
              <a:alpha val="94118"/>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2" name="Rectangle 11"/>
          <p:cNvSpPr/>
          <p:nvPr/>
        </p:nvSpPr>
        <p:spPr>
          <a:xfrm>
            <a:off x="6587208" y="2591443"/>
            <a:ext cx="11244872" cy="1550426"/>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err="1">
                <a:solidFill>
                  <a:schemeClr val="accent4">
                    <a:lumMod val="10000"/>
                  </a:schemeClr>
                </a:solidFill>
                <a:latin typeface="Times New Roman" panose="02020603050405020304" pitchFamily="18" charset="0"/>
                <a:cs typeface="Times New Roman" panose="02020603050405020304" pitchFamily="18" charset="0"/>
              </a:rPr>
              <a:t>Chỉ</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biết</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hưởng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thụ</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trước</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mắt</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chỉ</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biết</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nghĩ</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đến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bản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thân</a:t>
            </a:r>
            <a:r>
              <a:rPr lang="en-US" sz="4800" dirty="0">
                <a:solidFill>
                  <a:schemeClr val="accent4">
                    <a:lumMod val="10000"/>
                  </a:schemeClr>
                </a:solidFill>
                <a:latin typeface="Times New Roman" panose="02020603050405020304" pitchFamily="18" charset="0"/>
                <a:cs typeface="Times New Roman" panose="02020603050405020304" pitchFamily="18" charset="0"/>
              </a:rPr>
              <a:t>:</a:t>
            </a:r>
          </a:p>
        </p:txBody>
      </p:sp>
      <p:sp>
        <p:nvSpPr>
          <p:cNvPr id="13" name="Rectangle 12"/>
          <p:cNvSpPr/>
          <p:nvPr/>
        </p:nvSpPr>
        <p:spPr>
          <a:xfrm>
            <a:off x="6497352" y="4794319"/>
            <a:ext cx="11334728" cy="3046988"/>
          </a:xfrm>
          <a:prstGeom prst="rect">
            <a:avLst/>
          </a:prstGeom>
        </p:spPr>
        <p:txBody>
          <a:bodyPr wrap="square">
            <a:spAutoFit/>
          </a:bodyPr>
          <a:lstStyle/>
          <a:p>
            <a:pPr algn="just"/>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Ăn</a:t>
            </a:r>
            <a:r>
              <a:rPr lang="en-US" sz="4800" dirty="0">
                <a:solidFill>
                  <a:schemeClr val="accent4">
                    <a:lumMod val="10000"/>
                  </a:schemeClr>
                </a:solidFill>
                <a:latin typeface="Times New Roman" panose="02020603050405020304" pitchFamily="18" charset="0"/>
                <a:cs typeface="Times New Roman" panose="02020603050405020304" pitchFamily="18" charset="0"/>
              </a:rPr>
              <a:t> no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béo</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trục</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béo</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tròn</a:t>
            </a:r>
            <a:endParaRPr lang="en-US" sz="4800" dirty="0">
              <a:solidFill>
                <a:schemeClr val="accent4">
                  <a:lumMod val="10000"/>
                </a:schemeClr>
              </a:solidFill>
              <a:latin typeface="Times New Roman" panose="02020603050405020304" pitchFamily="18" charset="0"/>
              <a:cs typeface="Times New Roman" panose="02020603050405020304" pitchFamily="18" charset="0"/>
            </a:endParaRPr>
          </a:p>
          <a:p>
            <a:pPr algn="just"/>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Chỉ</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biết</a:t>
            </a:r>
            <a:r>
              <a:rPr lang="en-US" sz="4800" dirty="0">
                <a:solidFill>
                  <a:schemeClr val="accent4">
                    <a:lumMod val="10000"/>
                  </a:schemeClr>
                </a:solidFill>
                <a:latin typeface="Times New Roman" panose="02020603050405020304" pitchFamily="18" charset="0"/>
                <a:cs typeface="Times New Roman" panose="02020603050405020304" pitchFamily="18" charset="0"/>
              </a:rPr>
              <a:t> an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hưởng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nhà</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cao</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cửa</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rộng,tủ</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hòm</a:t>
            </a:r>
            <a:endParaRPr lang="en-US" sz="4800" dirty="0">
              <a:solidFill>
                <a:schemeClr val="accent4">
                  <a:lumMod val="10000"/>
                </a:schemeClr>
              </a:solidFill>
              <a:latin typeface="Times New Roman" panose="02020603050405020304" pitchFamily="18" charset="0"/>
              <a:cs typeface="Times New Roman" panose="02020603050405020304" pitchFamily="18" charset="0"/>
            </a:endParaRPr>
          </a:p>
          <a:p>
            <a:pPr algn="just"/>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Không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nhận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ra</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đó</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chỉ</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là</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cuộc</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sống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đó</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là</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tạm</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bợ</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dài</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lâu</a:t>
            </a:r>
            <a:endParaRPr lang="en-US" sz="4800" dirty="0">
              <a:solidFill>
                <a:schemeClr val="accent4">
                  <a:lumMod val="10000"/>
                </a:schemeClr>
              </a:solidFill>
              <a:latin typeface="+mj-lt"/>
            </a:endParaRPr>
          </a:p>
        </p:txBody>
      </p:sp>
      <p:pic>
        <p:nvPicPr>
          <p:cNvPr id="14" name="Picture 13"/>
          <p:cNvPicPr>
            <a:picLocks noChangeAspect="1"/>
          </p:cNvPicPr>
          <p:nvPr/>
        </p:nvPicPr>
        <p:blipFill>
          <a:blip r:embed="rId2"/>
          <a:stretch>
            <a:fillRect/>
          </a:stretch>
        </p:blipFill>
        <p:spPr>
          <a:xfrm>
            <a:off x="6497352" y="0"/>
            <a:ext cx="11756328" cy="33123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CD7"/>
        </a:solidFill>
        <a:effectLst/>
      </p:bgPr>
    </p:bg>
    <p:spTree>
      <p:nvGrpSpPr>
        <p:cNvPr id="1" name=""/>
        <p:cNvGrpSpPr/>
        <p:nvPr/>
      </p:nvGrpSpPr>
      <p:grpSpPr>
        <a:xfrm>
          <a:off x="0" y="0"/>
          <a:ext cx="0" cy="0"/>
          <a:chOff x="0" y="0"/>
          <a:chExt cx="0" cy="0"/>
        </a:xfrm>
      </p:grpSpPr>
      <p:sp>
        <p:nvSpPr>
          <p:cNvPr id="13" name="Oval 12"/>
          <p:cNvSpPr/>
          <p:nvPr/>
        </p:nvSpPr>
        <p:spPr>
          <a:xfrm>
            <a:off x="4931024" y="-2345332"/>
            <a:ext cx="15841760" cy="15553728"/>
          </a:xfrm>
          <a:prstGeom prst="ellipse">
            <a:avLst/>
          </a:prstGeom>
          <a:solidFill>
            <a:srgbClr val="FFFFFF">
              <a:alpha val="94118"/>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14" name="Rectangle 13"/>
          <p:cNvSpPr/>
          <p:nvPr/>
        </p:nvSpPr>
        <p:spPr>
          <a:xfrm>
            <a:off x="8168892" y="3819243"/>
            <a:ext cx="8640960" cy="1550426"/>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err="1">
                <a:solidFill>
                  <a:srgbClr val="8064A2">
                    <a:lumMod val="10000"/>
                  </a:srgbClr>
                </a:solidFill>
                <a:latin typeface="Times New Roman" panose="02020603050405020304" pitchFamily="18" charset="0"/>
                <a:cs typeface="Times New Roman" panose="02020603050405020304" pitchFamily="18" charset="0"/>
              </a:rPr>
              <a:t>Chỉ</a:t>
            </a:r>
            <a:r>
              <a:rPr lang="en-US" sz="4800" dirty="0">
                <a:solidFill>
                  <a:srgbClr val="8064A2">
                    <a:lumMod val="10000"/>
                  </a:srgbClr>
                </a:solidFill>
                <a:latin typeface="Times New Roman" panose="02020603050405020304" pitchFamily="18" charset="0"/>
                <a:cs typeface="Times New Roman" panose="02020603050405020304" pitchFamily="18" charset="0"/>
              </a:rPr>
              <a:t> </a:t>
            </a:r>
            <a:r>
              <a:rPr lang="en-US" sz="4800" dirty="0" err="1">
                <a:solidFill>
                  <a:srgbClr val="8064A2">
                    <a:lumMod val="10000"/>
                  </a:srgbClr>
                </a:solidFill>
                <a:latin typeface="Times New Roman" panose="02020603050405020304" pitchFamily="18" charset="0"/>
                <a:cs typeface="Times New Roman" panose="02020603050405020304" pitchFamily="18" charset="0"/>
              </a:rPr>
              <a:t>biết</a:t>
            </a:r>
            <a:r>
              <a:rPr lang="en-US" sz="4800" dirty="0">
                <a:solidFill>
                  <a:srgbClr val="8064A2">
                    <a:lumMod val="10000"/>
                  </a:srgbClr>
                </a:solidFill>
                <a:latin typeface="Times New Roman" panose="02020603050405020304" pitchFamily="18" charset="0"/>
                <a:cs typeface="Times New Roman" panose="02020603050405020304" pitchFamily="18" charset="0"/>
              </a:rPr>
              <a:t> </a:t>
            </a:r>
            <a:r>
              <a:rPr lang="en-US" sz="4800" dirty="0" err="1">
                <a:solidFill>
                  <a:srgbClr val="8064A2">
                    <a:lumMod val="10000"/>
                  </a:srgbClr>
                </a:solidFill>
                <a:latin typeface="Times New Roman" panose="02020603050405020304" pitchFamily="18" charset="0"/>
                <a:cs typeface="Times New Roman" panose="02020603050405020304" pitchFamily="18" charset="0"/>
              </a:rPr>
              <a:t>hưởng</a:t>
            </a:r>
            <a:r>
              <a:rPr lang="en-US" sz="4800" dirty="0">
                <a:solidFill>
                  <a:srgbClr val="8064A2">
                    <a:lumMod val="10000"/>
                  </a:srgbClr>
                </a:solidFill>
                <a:latin typeface="Times New Roman" panose="02020603050405020304" pitchFamily="18" charset="0"/>
                <a:cs typeface="Times New Roman" panose="02020603050405020304" pitchFamily="18" charset="0"/>
              </a:rPr>
              <a:t> </a:t>
            </a:r>
            <a:r>
              <a:rPr lang="en-US" sz="4800" dirty="0" err="1">
                <a:solidFill>
                  <a:srgbClr val="8064A2">
                    <a:lumMod val="10000"/>
                  </a:srgbClr>
                </a:solidFill>
                <a:latin typeface="Times New Roman" panose="02020603050405020304" pitchFamily="18" charset="0"/>
                <a:cs typeface="Times New Roman" panose="02020603050405020304" pitchFamily="18" charset="0"/>
              </a:rPr>
              <a:t>thụ</a:t>
            </a:r>
            <a:r>
              <a:rPr lang="en-US" sz="4800" dirty="0">
                <a:solidFill>
                  <a:srgbClr val="8064A2">
                    <a:lumMod val="10000"/>
                  </a:srgbClr>
                </a:solidFill>
                <a:latin typeface="Times New Roman" panose="02020603050405020304" pitchFamily="18" charset="0"/>
                <a:cs typeface="Times New Roman" panose="02020603050405020304" pitchFamily="18" charset="0"/>
              </a:rPr>
              <a:t> </a:t>
            </a:r>
            <a:r>
              <a:rPr lang="en-US" sz="4800" dirty="0" err="1">
                <a:solidFill>
                  <a:srgbClr val="8064A2">
                    <a:lumMod val="10000"/>
                  </a:srgbClr>
                </a:solidFill>
                <a:latin typeface="Times New Roman" panose="02020603050405020304" pitchFamily="18" charset="0"/>
                <a:cs typeface="Times New Roman" panose="02020603050405020304" pitchFamily="18" charset="0"/>
              </a:rPr>
              <a:t>trước</a:t>
            </a:r>
            <a:r>
              <a:rPr lang="en-US" sz="4800" dirty="0">
                <a:solidFill>
                  <a:srgbClr val="8064A2">
                    <a:lumMod val="10000"/>
                  </a:srgbClr>
                </a:solidFill>
                <a:latin typeface="Times New Roman" panose="02020603050405020304" pitchFamily="18" charset="0"/>
                <a:cs typeface="Times New Roman" panose="02020603050405020304" pitchFamily="18" charset="0"/>
              </a:rPr>
              <a:t> </a:t>
            </a:r>
            <a:r>
              <a:rPr lang="en-US" sz="4800" dirty="0" err="1">
                <a:solidFill>
                  <a:srgbClr val="8064A2">
                    <a:lumMod val="10000"/>
                  </a:srgbClr>
                </a:solidFill>
                <a:latin typeface="Times New Roman" panose="02020603050405020304" pitchFamily="18" charset="0"/>
                <a:cs typeface="Times New Roman" panose="02020603050405020304" pitchFamily="18" charset="0"/>
              </a:rPr>
              <a:t>mắt</a:t>
            </a:r>
            <a:r>
              <a:rPr lang="en-US" sz="4800" dirty="0">
                <a:solidFill>
                  <a:srgbClr val="8064A2">
                    <a:lumMod val="10000"/>
                  </a:srgbClr>
                </a:solidFill>
                <a:latin typeface="Times New Roman" panose="02020603050405020304" pitchFamily="18" charset="0"/>
                <a:cs typeface="Times New Roman" panose="02020603050405020304" pitchFamily="18" charset="0"/>
              </a:rPr>
              <a:t>, </a:t>
            </a:r>
            <a:r>
              <a:rPr lang="en-US" sz="4800" dirty="0" err="1">
                <a:solidFill>
                  <a:srgbClr val="8064A2">
                    <a:lumMod val="10000"/>
                  </a:srgbClr>
                </a:solidFill>
                <a:latin typeface="Times New Roman" panose="02020603050405020304" pitchFamily="18" charset="0"/>
                <a:cs typeface="Times New Roman" panose="02020603050405020304" pitchFamily="18" charset="0"/>
              </a:rPr>
              <a:t>chỉ</a:t>
            </a:r>
            <a:r>
              <a:rPr lang="en-US" sz="4800" dirty="0">
                <a:solidFill>
                  <a:srgbClr val="8064A2">
                    <a:lumMod val="10000"/>
                  </a:srgbClr>
                </a:solidFill>
                <a:latin typeface="Times New Roman" panose="02020603050405020304" pitchFamily="18" charset="0"/>
                <a:cs typeface="Times New Roman" panose="02020603050405020304" pitchFamily="18" charset="0"/>
              </a:rPr>
              <a:t> </a:t>
            </a:r>
            <a:r>
              <a:rPr lang="en-US" sz="4800" dirty="0" err="1">
                <a:solidFill>
                  <a:srgbClr val="8064A2">
                    <a:lumMod val="10000"/>
                  </a:srgbClr>
                </a:solidFill>
                <a:latin typeface="Times New Roman" panose="02020603050405020304" pitchFamily="18" charset="0"/>
                <a:cs typeface="Times New Roman" panose="02020603050405020304" pitchFamily="18" charset="0"/>
              </a:rPr>
              <a:t>biết</a:t>
            </a:r>
            <a:r>
              <a:rPr lang="en-US" sz="4800" dirty="0">
                <a:solidFill>
                  <a:srgbClr val="8064A2">
                    <a:lumMod val="10000"/>
                  </a:srgbClr>
                </a:solidFill>
                <a:latin typeface="Times New Roman" panose="02020603050405020304" pitchFamily="18" charset="0"/>
                <a:cs typeface="Times New Roman" panose="02020603050405020304" pitchFamily="18" charset="0"/>
              </a:rPr>
              <a:t> </a:t>
            </a:r>
            <a:r>
              <a:rPr lang="en-US" sz="4800" dirty="0" err="1">
                <a:solidFill>
                  <a:srgbClr val="8064A2">
                    <a:lumMod val="10000"/>
                  </a:srgbClr>
                </a:solidFill>
                <a:latin typeface="Times New Roman" panose="02020603050405020304" pitchFamily="18" charset="0"/>
                <a:cs typeface="Times New Roman" panose="02020603050405020304" pitchFamily="18" charset="0"/>
              </a:rPr>
              <a:t>nghĩ</a:t>
            </a:r>
            <a:r>
              <a:rPr lang="en-US" sz="4800" dirty="0">
                <a:solidFill>
                  <a:srgbClr val="8064A2">
                    <a:lumMod val="10000"/>
                  </a:srgbClr>
                </a:solidFill>
                <a:latin typeface="Times New Roman" panose="02020603050405020304" pitchFamily="18" charset="0"/>
                <a:cs typeface="Times New Roman" panose="02020603050405020304" pitchFamily="18" charset="0"/>
              </a:rPr>
              <a:t> </a:t>
            </a:r>
            <a:r>
              <a:rPr lang="en-US" sz="4800" dirty="0" err="1">
                <a:solidFill>
                  <a:srgbClr val="8064A2">
                    <a:lumMod val="10000"/>
                  </a:srgbClr>
                </a:solidFill>
                <a:latin typeface="Times New Roman" panose="02020603050405020304" pitchFamily="18" charset="0"/>
                <a:cs typeface="Times New Roman" panose="02020603050405020304" pitchFamily="18" charset="0"/>
              </a:rPr>
              <a:t>đến</a:t>
            </a:r>
            <a:r>
              <a:rPr lang="en-US" sz="4800" dirty="0">
                <a:solidFill>
                  <a:srgbClr val="8064A2">
                    <a:lumMod val="10000"/>
                  </a:srgbClr>
                </a:solidFill>
                <a:latin typeface="Times New Roman" panose="02020603050405020304" pitchFamily="18" charset="0"/>
                <a:cs typeface="Times New Roman" panose="02020603050405020304" pitchFamily="18" charset="0"/>
              </a:rPr>
              <a:t> </a:t>
            </a:r>
            <a:r>
              <a:rPr lang="en-US" sz="4800" dirty="0" err="1">
                <a:solidFill>
                  <a:srgbClr val="8064A2">
                    <a:lumMod val="10000"/>
                  </a:srgbClr>
                </a:solidFill>
                <a:latin typeface="Times New Roman" panose="02020603050405020304" pitchFamily="18" charset="0"/>
                <a:cs typeface="Times New Roman" panose="02020603050405020304" pitchFamily="18" charset="0"/>
              </a:rPr>
              <a:t>bản</a:t>
            </a:r>
            <a:r>
              <a:rPr lang="en-US" sz="4800" dirty="0">
                <a:solidFill>
                  <a:srgbClr val="8064A2">
                    <a:lumMod val="10000"/>
                  </a:srgbClr>
                </a:solidFill>
                <a:latin typeface="Times New Roman" panose="02020603050405020304" pitchFamily="18" charset="0"/>
                <a:cs typeface="Times New Roman" panose="02020603050405020304" pitchFamily="18" charset="0"/>
              </a:rPr>
              <a:t> </a:t>
            </a:r>
            <a:r>
              <a:rPr lang="en-US" sz="4800" dirty="0" err="1">
                <a:solidFill>
                  <a:srgbClr val="8064A2">
                    <a:lumMod val="10000"/>
                  </a:srgbClr>
                </a:solidFill>
                <a:latin typeface="Times New Roman" panose="02020603050405020304" pitchFamily="18" charset="0"/>
                <a:cs typeface="Times New Roman" panose="02020603050405020304" pitchFamily="18" charset="0"/>
              </a:rPr>
              <a:t>thân</a:t>
            </a:r>
            <a:r>
              <a:rPr lang="en-US" sz="4800" dirty="0">
                <a:solidFill>
                  <a:srgbClr val="8064A2">
                    <a:lumMod val="10000"/>
                  </a:srgbClr>
                </a:solidFill>
                <a:latin typeface="Times New Roman" panose="02020603050405020304" pitchFamily="18" charset="0"/>
                <a:cs typeface="Times New Roman" panose="02020603050405020304" pitchFamily="18" charset="0"/>
              </a:rPr>
              <a:t>:</a:t>
            </a:r>
          </a:p>
        </p:txBody>
      </p:sp>
      <p:sp>
        <p:nvSpPr>
          <p:cNvPr id="15" name="Rectangle 14"/>
          <p:cNvSpPr/>
          <p:nvPr/>
        </p:nvSpPr>
        <p:spPr>
          <a:xfrm>
            <a:off x="8168892" y="2655140"/>
            <a:ext cx="8640960" cy="839788"/>
          </a:xfrm>
          <a:prstGeom prst="rect">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err="1">
                <a:solidFill>
                  <a:schemeClr val="accent4">
                    <a:lumMod val="10000"/>
                  </a:schemeClr>
                </a:solidFill>
                <a:latin typeface="Times New Roman" panose="02020603050405020304" pitchFamily="18" charset="0"/>
                <a:cs typeface="Times New Roman" panose="02020603050405020304" pitchFamily="18" charset="0"/>
              </a:rPr>
              <a:t>Không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muốn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lao</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động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sợ</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vất</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vả</a:t>
            </a:r>
            <a:endParaRPr lang="en-US" sz="4800" dirty="0">
              <a:solidFill>
                <a:schemeClr val="accent4">
                  <a:lumMod val="10000"/>
                </a:schemeClr>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xmlns="" id="{5A716459-8E3A-41CD-A0E8-B4DA092A027F}"/>
              </a:ext>
            </a:extLst>
          </p:cNvPr>
          <p:cNvPicPr>
            <a:picLocks noChangeAspect="1"/>
          </p:cNvPicPr>
          <p:nvPr/>
        </p:nvPicPr>
        <p:blipFill>
          <a:blip r:embed="rId2" cstate="print">
            <a:duotone>
              <a:prstClr val="black"/>
              <a:schemeClr val="accent5">
                <a:tint val="45000"/>
                <a:satMod val="400000"/>
              </a:schemeClr>
            </a:duotone>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5400000">
            <a:off x="11304240" y="5369668"/>
            <a:ext cx="1942048" cy="1942048"/>
          </a:xfrm>
          <a:prstGeom prst="rect">
            <a:avLst/>
          </a:prstGeom>
        </p:spPr>
      </p:pic>
      <p:pic>
        <p:nvPicPr>
          <p:cNvPr id="17" name="Picture 16"/>
          <p:cNvPicPr>
            <a:picLocks noChangeAspect="1"/>
          </p:cNvPicPr>
          <p:nvPr/>
        </p:nvPicPr>
        <p:blipFill>
          <a:blip r:embed="rId4"/>
          <a:stretch>
            <a:fillRect/>
          </a:stretch>
        </p:blipFill>
        <p:spPr>
          <a:xfrm>
            <a:off x="6497352" y="0"/>
            <a:ext cx="11756328" cy="3312368"/>
          </a:xfrm>
          <a:prstGeom prst="rect">
            <a:avLst/>
          </a:prstGeom>
        </p:spPr>
      </p:pic>
      <p:sp>
        <p:nvSpPr>
          <p:cNvPr id="18" name="Rectangle 17"/>
          <p:cNvSpPr/>
          <p:nvPr/>
        </p:nvSpPr>
        <p:spPr>
          <a:xfrm>
            <a:off x="8168892" y="7107409"/>
            <a:ext cx="8640960" cy="15504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5200" dirty="0" err="1">
                <a:solidFill>
                  <a:srgbClr val="FF0000"/>
                </a:solidFill>
                <a:latin typeface="Times New Roman" panose="02020603050405020304" pitchFamily="18" charset="0"/>
                <a:cs typeface="Times New Roman" panose="02020603050405020304" pitchFamily="18" charset="0"/>
              </a:rPr>
              <a:t>Hậu</a:t>
            </a:r>
            <a:r>
              <a:rPr lang="en-US" sz="5200" dirty="0">
                <a:solidFill>
                  <a:srgbClr val="FF0000"/>
                </a:solidFill>
                <a:latin typeface="Times New Roman" panose="02020603050405020304" pitchFamily="18" charset="0"/>
                <a:cs typeface="Times New Roman" panose="02020603050405020304" pitchFamily="18" charset="0"/>
              </a:rPr>
              <a:t> </a:t>
            </a:r>
            <a:r>
              <a:rPr lang="en-US" sz="5200" dirty="0" err="1">
                <a:solidFill>
                  <a:srgbClr val="FF0000"/>
                </a:solidFill>
                <a:latin typeface="Times New Roman" panose="02020603050405020304" pitchFamily="18" charset="0"/>
                <a:cs typeface="Times New Roman" panose="02020603050405020304" pitchFamily="18" charset="0"/>
              </a:rPr>
              <a:t>quả</a:t>
            </a:r>
            <a:r>
              <a:rPr lang="en-US" sz="5200" dirty="0">
                <a:solidFill>
                  <a:srgbClr val="FF0000"/>
                </a:solidFill>
                <a:latin typeface="Times New Roman" panose="02020603050405020304" pitchFamily="18" charset="0"/>
                <a:cs typeface="Times New Roman" panose="02020603050405020304" pitchFamily="18" charset="0"/>
              </a:rPr>
              <a:t>: </a:t>
            </a:r>
            <a:r>
              <a:rPr lang="en-US" sz="5200" dirty="0" err="1">
                <a:solidFill>
                  <a:srgbClr val="FF0000"/>
                </a:solidFill>
                <a:latin typeface="Times New Roman" panose="02020603050405020304" pitchFamily="18" charset="0"/>
                <a:cs typeface="Times New Roman" panose="02020603050405020304" pitchFamily="18" charset="0"/>
              </a:rPr>
              <a:t>nhà</a:t>
            </a:r>
            <a:r>
              <a:rPr lang="en-US" sz="5200" dirty="0">
                <a:solidFill>
                  <a:srgbClr val="FF0000"/>
                </a:solidFill>
                <a:latin typeface="Times New Roman" panose="02020603050405020304" pitchFamily="18" charset="0"/>
                <a:cs typeface="Times New Roman" panose="02020603050405020304" pitchFamily="18" charset="0"/>
              </a:rPr>
              <a:t> </a:t>
            </a:r>
            <a:r>
              <a:rPr lang="en-US" sz="5200" dirty="0" err="1">
                <a:solidFill>
                  <a:srgbClr val="FF0000"/>
                </a:solidFill>
                <a:latin typeface="Times New Roman" panose="02020603050405020304" pitchFamily="18" charset="0"/>
                <a:cs typeface="Times New Roman" panose="02020603050405020304" pitchFamily="18" charset="0"/>
              </a:rPr>
              <a:t>đổ</a:t>
            </a:r>
            <a:r>
              <a:rPr lang="en-US" sz="5200" dirty="0">
                <a:solidFill>
                  <a:srgbClr val="FF0000"/>
                </a:solidFill>
                <a:latin typeface="Times New Roman" panose="02020603050405020304" pitchFamily="18" charset="0"/>
                <a:cs typeface="Times New Roman" panose="02020603050405020304" pitchFamily="18" charset="0"/>
              </a:rPr>
              <a:t> </a:t>
            </a:r>
            <a:r>
              <a:rPr lang="en-US" sz="5200" dirty="0" err="1">
                <a:solidFill>
                  <a:srgbClr val="FF0000"/>
                </a:solidFill>
                <a:latin typeface="Times New Roman" panose="02020603050405020304" pitchFamily="18" charset="0"/>
                <a:cs typeface="Times New Roman" panose="02020603050405020304" pitchFamily="18" charset="0"/>
              </a:rPr>
              <a:t>xuống</a:t>
            </a:r>
            <a:r>
              <a:rPr lang="en-US" sz="5200" dirty="0">
                <a:solidFill>
                  <a:srgbClr val="FF0000"/>
                </a:solidFill>
                <a:latin typeface="Times New Roman" panose="02020603050405020304" pitchFamily="18" charset="0"/>
                <a:cs typeface="Times New Roman" panose="02020603050405020304" pitchFamily="18" charset="0"/>
              </a:rPr>
              <a:t> </a:t>
            </a:r>
            <a:r>
              <a:rPr lang="en-US" sz="5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5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Đi</a:t>
            </a:r>
            <a:r>
              <a:rPr lang="en-US" sz="5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5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đời</a:t>
            </a:r>
            <a:r>
              <a:rPr lang="en-US" sz="5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5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các</a:t>
            </a:r>
            <a:r>
              <a:rPr lang="en-US" sz="5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5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anh</a:t>
            </a:r>
            <a:r>
              <a:rPr lang="en-US" sz="5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 NT </a:t>
            </a:r>
            <a:r>
              <a:rPr lang="en-US" sz="5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5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5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hóa</a:t>
            </a:r>
            <a:endParaRPr lang="en-US" sz="52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sp>
        <p:nvSpPr>
          <p:cNvPr id="20" name="Rectangle 19"/>
          <p:cNvSpPr/>
          <p:nvPr/>
        </p:nvSpPr>
        <p:spPr>
          <a:xfrm>
            <a:off x="359024" y="102940"/>
            <a:ext cx="12961440" cy="100400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FFFFFF"/>
              </a:solidFill>
            </a:endParaRPr>
          </a:p>
        </p:txBody>
      </p:sp>
      <p:sp>
        <p:nvSpPr>
          <p:cNvPr id="23" name="Rectangle 22"/>
          <p:cNvSpPr/>
          <p:nvPr/>
        </p:nvSpPr>
        <p:spPr>
          <a:xfrm>
            <a:off x="880929" y="1687116"/>
            <a:ext cx="10139742" cy="839788"/>
          </a:xfrm>
          <a:prstGeom prst="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err="1">
                <a:solidFill>
                  <a:schemeClr val="bg1"/>
                </a:solidFill>
                <a:latin typeface="Times New Roman" panose="02020603050405020304" pitchFamily="18" charset="0"/>
                <a:cs typeface="Times New Roman" panose="02020603050405020304" pitchFamily="18" charset="0"/>
              </a:rPr>
              <a:t>Không</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ngại</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vất</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vả</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chăm</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chỉ</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lao</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động</a:t>
            </a:r>
            <a:endParaRPr lang="en-US" sz="4800" dirty="0">
              <a:solidFill>
                <a:schemeClr val="bg1"/>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791073" y="2873584"/>
            <a:ext cx="12385374" cy="2308324"/>
          </a:xfrm>
          <a:prstGeom prst="rect">
            <a:avLst/>
          </a:prstGeom>
        </p:spPr>
        <p:txBody>
          <a:bodyPr wrap="square">
            <a:spAutoFit/>
          </a:bodyPr>
          <a:lstStyle/>
          <a:p>
            <a:pPr algn="just"/>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Sẵn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sàng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ra</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ngoài</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làm</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việc</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dù</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vất</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vả</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khiến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cơ</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thể</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gầy</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gò</a:t>
            </a:r>
            <a:endParaRPr lang="en-US" sz="4800" dirty="0">
              <a:solidFill>
                <a:schemeClr val="accent4">
                  <a:lumMod val="10000"/>
                </a:schemeClr>
              </a:solidFill>
              <a:latin typeface="Times New Roman" panose="02020603050405020304" pitchFamily="18" charset="0"/>
              <a:cs typeface="Times New Roman" panose="02020603050405020304" pitchFamily="18" charset="0"/>
            </a:endParaRPr>
          </a:p>
          <a:p>
            <a:pPr algn="just"/>
            <a:r>
              <a:rPr lang="en-US" sz="4800" dirty="0">
                <a:solidFill>
                  <a:schemeClr val="accent4">
                    <a:lumMod val="10000"/>
                  </a:schemeClr>
                </a:solidFill>
                <a:latin typeface="Times New Roman" panose="02020603050405020304" pitchFamily="18" charset="0"/>
                <a:cs typeface="Times New Roman" panose="02020603050405020304" pitchFamily="18" charset="0"/>
              </a:rPr>
              <a:t>+ Ý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thức</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Hễ</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có</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làm</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thì</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mới</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có</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ăn</a:t>
            </a:r>
            <a:endParaRPr lang="en-US" sz="4800" dirty="0">
              <a:solidFill>
                <a:schemeClr val="accent4">
                  <a:lumMod val="10000"/>
                </a:schemeClr>
              </a:solidFill>
              <a:latin typeface="+mj-lt"/>
            </a:endParaRPr>
          </a:p>
        </p:txBody>
      </p:sp>
      <p:sp>
        <p:nvSpPr>
          <p:cNvPr id="25" name="Rectangle 24"/>
          <p:cNvSpPr/>
          <p:nvPr/>
        </p:nvSpPr>
        <p:spPr>
          <a:xfrm>
            <a:off x="880928" y="5560228"/>
            <a:ext cx="11579904" cy="839788"/>
          </a:xfrm>
          <a:prstGeom prst="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err="1">
                <a:solidFill>
                  <a:schemeClr val="bg1"/>
                </a:solidFill>
                <a:latin typeface="Times New Roman" panose="02020603050405020304" pitchFamily="18" charset="0"/>
                <a:cs typeface="Times New Roman" panose="02020603050405020304" pitchFamily="18" charset="0"/>
              </a:rPr>
              <a:t>Biết</a:t>
            </a:r>
            <a:r>
              <a:rPr lang="en-US" sz="4800" dirty="0">
                <a:solidFill>
                  <a:schemeClr val="bg1"/>
                </a:solidFill>
                <a:latin typeface="Times New Roman" panose="02020603050405020304" pitchFamily="18" charset="0"/>
                <a:cs typeface="Times New Roman" panose="02020603050405020304" pitchFamily="18" charset="0"/>
              </a:rPr>
              <a:t> lo </a:t>
            </a:r>
            <a:r>
              <a:rPr lang="en-US" sz="4800" dirty="0" err="1">
                <a:solidFill>
                  <a:schemeClr val="bg1"/>
                </a:solidFill>
                <a:latin typeface="Times New Roman" panose="02020603050405020304" pitchFamily="18" charset="0"/>
                <a:cs typeface="Times New Roman" panose="02020603050405020304" pitchFamily="18" charset="0"/>
              </a:rPr>
              <a:t>xa</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sống</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có</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trách</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nhiệm</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vì</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cộng</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đồng</a:t>
            </a:r>
            <a:endParaRPr lang="en-US" sz="4800" dirty="0">
              <a:solidFill>
                <a:schemeClr val="bg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791072" y="6746697"/>
            <a:ext cx="12385376" cy="3046988"/>
          </a:xfrm>
          <a:prstGeom prst="rect">
            <a:avLst/>
          </a:prstGeom>
        </p:spPr>
        <p:txBody>
          <a:bodyPr wrap="square">
            <a:spAutoFit/>
          </a:bodyPr>
          <a:lstStyle/>
          <a:p>
            <a:pPr algn="just"/>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i="1" dirty="0">
                <a:solidFill>
                  <a:schemeClr val="accent4">
                    <a:lumMod val="10000"/>
                  </a:schemeClr>
                </a:solidFill>
                <a:latin typeface="Times New Roman" panose="02020603050405020304" pitchFamily="18" charset="0"/>
                <a:cs typeface="Times New Roman" panose="02020603050405020304" pitchFamily="18" charset="0"/>
              </a:rPr>
              <a:t>“</a:t>
            </a:r>
            <a:r>
              <a:rPr lang="en-US" sz="4800" i="1" dirty="0" err="1">
                <a:solidFill>
                  <a:schemeClr val="accent4">
                    <a:lumMod val="10000"/>
                  </a:schemeClr>
                </a:solidFill>
                <a:latin typeface="Times New Roman" panose="02020603050405020304" pitchFamily="18" charset="0"/>
                <a:cs typeface="Times New Roman" panose="02020603050405020304" pitchFamily="18" charset="0"/>
              </a:rPr>
              <a:t>Sinh</a:t>
            </a:r>
            <a:r>
              <a:rPr lang="en-US" sz="4800" i="1" dirty="0">
                <a:solidFill>
                  <a:schemeClr val="accent4">
                    <a:lumMod val="10000"/>
                  </a:schemeClr>
                </a:solidFill>
                <a:latin typeface="Times New Roman" panose="02020603050405020304" pitchFamily="18" charset="0"/>
                <a:cs typeface="Times New Roman" panose="02020603050405020304" pitchFamily="18" charset="0"/>
              </a:rPr>
              <a:t> </a:t>
            </a:r>
            <a:r>
              <a:rPr lang="en-US" sz="4800" i="1" dirty="0" err="1">
                <a:solidFill>
                  <a:schemeClr val="accent4">
                    <a:lumMod val="10000"/>
                  </a:schemeClr>
                </a:solidFill>
                <a:latin typeface="Times New Roman" panose="02020603050405020304" pitchFamily="18" charset="0"/>
                <a:cs typeface="Times New Roman" panose="02020603050405020304" pitchFamily="18" charset="0"/>
              </a:rPr>
              <a:t>tồn</a:t>
            </a:r>
            <a:r>
              <a:rPr lang="en-US" sz="4800" i="1" dirty="0">
                <a:solidFill>
                  <a:schemeClr val="accent4">
                    <a:lumMod val="10000"/>
                  </a:schemeClr>
                </a:solidFill>
                <a:latin typeface="Times New Roman" panose="02020603050405020304" pitchFamily="18" charset="0"/>
                <a:cs typeface="Times New Roman" panose="02020603050405020304" pitchFamily="18" charset="0"/>
              </a:rPr>
              <a:t> </a:t>
            </a:r>
            <a:r>
              <a:rPr lang="en-US" sz="4800" i="1" dirty="0" err="1">
                <a:solidFill>
                  <a:schemeClr val="accent4">
                    <a:lumMod val="10000"/>
                  </a:schemeClr>
                </a:solidFill>
                <a:latin typeface="Times New Roman" panose="02020603050405020304" pitchFamily="18" charset="0"/>
                <a:cs typeface="Times New Roman" panose="02020603050405020304" pitchFamily="18" charset="0"/>
              </a:rPr>
              <a:t>là</a:t>
            </a:r>
            <a:r>
              <a:rPr lang="en-US" sz="4800" i="1" dirty="0">
                <a:solidFill>
                  <a:schemeClr val="accent4">
                    <a:lumMod val="10000"/>
                  </a:schemeClr>
                </a:solidFill>
                <a:latin typeface="Times New Roman" panose="02020603050405020304" pitchFamily="18" charset="0"/>
                <a:cs typeface="Times New Roman" panose="02020603050405020304" pitchFamily="18" charset="0"/>
              </a:rPr>
              <a:t> </a:t>
            </a:r>
            <a:r>
              <a:rPr lang="en-US" sz="4800" i="1" dirty="0" err="1">
                <a:solidFill>
                  <a:schemeClr val="accent4">
                    <a:lumMod val="10000"/>
                  </a:schemeClr>
                </a:solidFill>
                <a:latin typeface="Times New Roman" panose="02020603050405020304" pitchFamily="18" charset="0"/>
                <a:cs typeface="Times New Roman" panose="02020603050405020304" pitchFamily="18" charset="0"/>
              </a:rPr>
              <a:t>cuộc</a:t>
            </a:r>
            <a:r>
              <a:rPr lang="en-US" sz="4800" i="1" dirty="0">
                <a:solidFill>
                  <a:schemeClr val="accent4">
                    <a:lumMod val="10000"/>
                  </a:schemeClr>
                </a:solidFill>
                <a:latin typeface="Times New Roman" panose="02020603050405020304" pitchFamily="18" charset="0"/>
                <a:cs typeface="Times New Roman" panose="02020603050405020304" pitchFamily="18" charset="0"/>
              </a:rPr>
              <a:t> </a:t>
            </a:r>
            <a:r>
              <a:rPr lang="en-US" sz="4800" i="1" dirty="0" err="1">
                <a:solidFill>
                  <a:schemeClr val="accent4">
                    <a:lumMod val="10000"/>
                  </a:schemeClr>
                </a:solidFill>
                <a:latin typeface="Times New Roman" panose="02020603050405020304" pitchFamily="18" charset="0"/>
                <a:cs typeface="Times New Roman" panose="02020603050405020304" pitchFamily="18" charset="0"/>
              </a:rPr>
              <a:t>khó</a:t>
            </a:r>
            <a:r>
              <a:rPr lang="en-US" sz="4800" i="1" dirty="0">
                <a:solidFill>
                  <a:schemeClr val="accent4">
                    <a:lumMod val="10000"/>
                  </a:schemeClr>
                </a:solidFill>
                <a:latin typeface="Times New Roman" panose="02020603050405020304" pitchFamily="18" charset="0"/>
                <a:cs typeface="Times New Roman" panose="02020603050405020304" pitchFamily="18" charset="0"/>
              </a:rPr>
              <a:t> </a:t>
            </a:r>
            <a:r>
              <a:rPr lang="en-US" sz="4800" i="1" dirty="0" err="1">
                <a:solidFill>
                  <a:schemeClr val="accent4">
                    <a:lumMod val="10000"/>
                  </a:schemeClr>
                </a:solidFill>
                <a:latin typeface="Times New Roman" panose="02020603050405020304" pitchFamily="18" charset="0"/>
                <a:cs typeface="Times New Roman" panose="02020603050405020304" pitchFamily="18" charset="0"/>
              </a:rPr>
              <a:t>khăn</a:t>
            </a:r>
            <a:r>
              <a:rPr lang="en-US" sz="4800" i="1"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chủ</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chuẩn</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bị</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kĩ</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cho</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tương</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lai</a:t>
            </a:r>
            <a:endPar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Quan</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tâm</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đến</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mọi</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i="1"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a:t>
            </a:r>
            <a:r>
              <a:rPr lang="en-US" sz="4800" i="1"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địa</a:t>
            </a:r>
            <a:r>
              <a:rPr lang="en-US" sz="4800" i="1"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i="1"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cầu</a:t>
            </a:r>
            <a:r>
              <a:rPr lang="en-US" sz="4800" i="1"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i="1"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muôn</a:t>
            </a:r>
            <a:r>
              <a:rPr lang="en-US" sz="4800" i="1"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i="1"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loại</a:t>
            </a:r>
            <a:r>
              <a:rPr lang="en-US" sz="4800" i="1"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a:t>
            </a:r>
          </a:p>
          <a:p>
            <a:pPr algn="just"/>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Ý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thức</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i="1"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a:t>
            </a:r>
            <a:r>
              <a:rPr lang="en-US" sz="4800" i="1"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Vì</a:t>
            </a:r>
            <a:r>
              <a:rPr lang="en-US" sz="4800" i="1"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i="1"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đàn</a:t>
            </a:r>
            <a:r>
              <a:rPr lang="en-US" sz="4800" i="1"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i="1"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vì</a:t>
            </a:r>
            <a:r>
              <a:rPr lang="en-US" sz="4800" i="1"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i="1"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tổ</a:t>
            </a:r>
            <a:r>
              <a:rPr lang="en-US" sz="4800" i="1"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i="1"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vun</a:t>
            </a:r>
            <a:r>
              <a:rPr lang="en-US" sz="4800" i="1"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i="1"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thu</a:t>
            </a:r>
            <a:r>
              <a:rPr lang="en-US" sz="4800" i="1"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i="1"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xứ</a:t>
            </a:r>
            <a:r>
              <a:rPr lang="en-US" sz="4800" i="1"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i="1"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sở</a:t>
            </a:r>
            <a:r>
              <a:rPr lang="en-US" sz="4800" i="1"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800" i="1" dirty="0">
              <a:solidFill>
                <a:schemeClr val="accent4">
                  <a:lumMod val="10000"/>
                </a:schemeClr>
              </a:solidFill>
              <a:latin typeface="+mj-lt"/>
            </a:endParaRPr>
          </a:p>
        </p:txBody>
      </p:sp>
      <p:pic>
        <p:nvPicPr>
          <p:cNvPr id="27" name="Picture 26"/>
          <p:cNvPicPr>
            <a:picLocks noChangeAspect="1"/>
          </p:cNvPicPr>
          <p:nvPr/>
        </p:nvPicPr>
        <p:blipFill>
          <a:blip r:embed="rId2"/>
          <a:stretch>
            <a:fillRect/>
          </a:stretch>
        </p:blipFill>
        <p:spPr>
          <a:xfrm>
            <a:off x="-361056" y="-115844"/>
            <a:ext cx="11546824" cy="2024048"/>
          </a:xfrm>
          <a:prstGeom prst="rect">
            <a:avLst/>
          </a:prstGeom>
        </p:spPr>
      </p:pic>
      <p:pic>
        <p:nvPicPr>
          <p:cNvPr id="28" name="Picture 7"/>
          <p:cNvPicPr>
            <a:picLocks noChangeAspect="1"/>
          </p:cNvPicPr>
          <p:nvPr/>
        </p:nvPicPr>
        <p:blipFill>
          <a:blip r:embed="rId3"/>
          <a:srcRect/>
          <a:stretch>
            <a:fillRect/>
          </a:stretch>
        </p:blipFill>
        <p:spPr>
          <a:xfrm>
            <a:off x="13827129" y="481509"/>
            <a:ext cx="3651958" cy="3251001"/>
          </a:xfrm>
          <a:prstGeom prst="rect">
            <a:avLst/>
          </a:prstGeom>
        </p:spPr>
      </p:pic>
      <p:pic>
        <p:nvPicPr>
          <p:cNvPr id="30" name="Picture 2"/>
          <p:cNvPicPr>
            <a:picLocks noChangeAspect="1"/>
          </p:cNvPicPr>
          <p:nvPr/>
        </p:nvPicPr>
        <p:blipFill>
          <a:blip r:embed="rId4"/>
          <a:srcRect/>
          <a:stretch>
            <a:fillRect/>
          </a:stretch>
        </p:blipFill>
        <p:spPr>
          <a:xfrm>
            <a:off x="13608496" y="5560228"/>
            <a:ext cx="4272227" cy="27182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down)">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animBg="1"/>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37" name="Picture 3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V="1">
            <a:off x="-5105400" y="-1673457"/>
            <a:ext cx="11055540" cy="12909866"/>
          </a:xfrm>
          <a:prstGeom prst="rect">
            <a:avLst/>
          </a:prstGeom>
        </p:spPr>
      </p:pic>
      <p:sp>
        <p:nvSpPr>
          <p:cNvPr id="43" name="Rectangle 42"/>
          <p:cNvSpPr/>
          <p:nvPr/>
        </p:nvSpPr>
        <p:spPr>
          <a:xfrm>
            <a:off x="5817985" y="2438386"/>
            <a:ext cx="10139742" cy="839788"/>
          </a:xfrm>
          <a:prstGeom prst="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err="1">
                <a:solidFill>
                  <a:schemeClr val="bg1"/>
                </a:solidFill>
                <a:latin typeface="Times New Roman" panose="02020603050405020304" pitchFamily="18" charset="0"/>
                <a:cs typeface="Times New Roman" panose="02020603050405020304" pitchFamily="18" charset="0"/>
              </a:rPr>
              <a:t>Không</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ngại</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vất</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vả</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chăm</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chỉ</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lao</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động</a:t>
            </a:r>
            <a:endParaRPr lang="en-US" sz="4800" dirty="0">
              <a:solidFill>
                <a:schemeClr val="bg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5817984" y="3941688"/>
            <a:ext cx="11579904" cy="839788"/>
          </a:xfrm>
          <a:prstGeom prst="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err="1">
                <a:solidFill>
                  <a:schemeClr val="bg1"/>
                </a:solidFill>
                <a:latin typeface="Times New Roman" panose="02020603050405020304" pitchFamily="18" charset="0"/>
                <a:cs typeface="Times New Roman" panose="02020603050405020304" pitchFamily="18" charset="0"/>
              </a:rPr>
              <a:t>Biết</a:t>
            </a:r>
            <a:r>
              <a:rPr lang="en-US" sz="4800" dirty="0">
                <a:solidFill>
                  <a:schemeClr val="bg1"/>
                </a:solidFill>
                <a:latin typeface="Times New Roman" panose="02020603050405020304" pitchFamily="18" charset="0"/>
                <a:cs typeface="Times New Roman" panose="02020603050405020304" pitchFamily="18" charset="0"/>
              </a:rPr>
              <a:t> lo </a:t>
            </a:r>
            <a:r>
              <a:rPr lang="en-US" sz="4800" dirty="0" err="1">
                <a:solidFill>
                  <a:schemeClr val="bg1"/>
                </a:solidFill>
                <a:latin typeface="Times New Roman" panose="02020603050405020304" pitchFamily="18" charset="0"/>
                <a:cs typeface="Times New Roman" panose="02020603050405020304" pitchFamily="18" charset="0"/>
              </a:rPr>
              <a:t>xa</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sống</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có</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trách</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nhiệm</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vì</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cộng</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đồng</a:t>
            </a:r>
            <a:endParaRPr lang="en-US" sz="4800" dirty="0">
              <a:solidFill>
                <a:schemeClr val="bg1"/>
              </a:solidFill>
              <a:latin typeface="Times New Roman" panose="02020603050405020304" pitchFamily="18" charset="0"/>
              <a:cs typeface="Times New Roman" panose="02020603050405020304" pitchFamily="18" charset="0"/>
            </a:endParaRPr>
          </a:p>
        </p:txBody>
      </p:sp>
      <p:pic>
        <p:nvPicPr>
          <p:cNvPr id="45" name="Picture 44"/>
          <p:cNvPicPr>
            <a:picLocks noChangeAspect="1"/>
          </p:cNvPicPr>
          <p:nvPr/>
        </p:nvPicPr>
        <p:blipFill>
          <a:blip r:embed="rId4"/>
          <a:stretch>
            <a:fillRect/>
          </a:stretch>
        </p:blipFill>
        <p:spPr>
          <a:xfrm>
            <a:off x="4937056" y="374172"/>
            <a:ext cx="11546824" cy="2024048"/>
          </a:xfrm>
          <a:prstGeom prst="rect">
            <a:avLst/>
          </a:prstGeom>
        </p:spPr>
      </p:pic>
      <p:pic>
        <p:nvPicPr>
          <p:cNvPr id="46" name="Picture 45">
            <a:extLst>
              <a:ext uri="{FF2B5EF4-FFF2-40B4-BE49-F238E27FC236}">
                <a16:creationId xmlns:a16="http://schemas.microsoft.com/office/drawing/2014/main" xmlns="" id="{5A716459-8E3A-41CD-A0E8-B4DA092A027F}"/>
              </a:ext>
            </a:extLst>
          </p:cNvPr>
          <p:cNvPicPr>
            <a:picLocks noChangeAspect="1"/>
          </p:cNvPicPr>
          <p:nvPr/>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5400000">
            <a:off x="9616560" y="5040560"/>
            <a:ext cx="1942048" cy="1942048"/>
          </a:xfrm>
          <a:prstGeom prst="rect">
            <a:avLst/>
          </a:prstGeom>
        </p:spPr>
      </p:pic>
      <p:sp>
        <p:nvSpPr>
          <p:cNvPr id="47" name="Rectangle 46"/>
          <p:cNvSpPr/>
          <p:nvPr/>
        </p:nvSpPr>
        <p:spPr>
          <a:xfrm>
            <a:off x="6389988" y="6635547"/>
            <a:ext cx="8640960" cy="15504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5200" dirty="0" err="1">
                <a:solidFill>
                  <a:srgbClr val="FF0000"/>
                </a:solidFill>
                <a:latin typeface="Times New Roman" panose="02020603050405020304" pitchFamily="18" charset="0"/>
                <a:cs typeface="Times New Roman" panose="02020603050405020304" pitchFamily="18" charset="0"/>
              </a:rPr>
              <a:t>Cuộc</a:t>
            </a:r>
            <a:r>
              <a:rPr lang="en-US" sz="5200" dirty="0">
                <a:solidFill>
                  <a:srgbClr val="FF0000"/>
                </a:solidFill>
                <a:latin typeface="Times New Roman" panose="02020603050405020304" pitchFamily="18" charset="0"/>
                <a:cs typeface="Times New Roman" panose="02020603050405020304" pitchFamily="18" charset="0"/>
              </a:rPr>
              <a:t> </a:t>
            </a:r>
            <a:r>
              <a:rPr lang="en-US" sz="5200" dirty="0" err="1">
                <a:solidFill>
                  <a:srgbClr val="FF0000"/>
                </a:solidFill>
                <a:latin typeface="Times New Roman" panose="02020603050405020304" pitchFamily="18" charset="0"/>
                <a:cs typeface="Times New Roman" panose="02020603050405020304" pitchFamily="18" charset="0"/>
              </a:rPr>
              <a:t>sống</a:t>
            </a:r>
            <a:r>
              <a:rPr lang="en-US" sz="5200" dirty="0">
                <a:solidFill>
                  <a:srgbClr val="FF0000"/>
                </a:solidFill>
                <a:latin typeface="Times New Roman" panose="02020603050405020304" pitchFamily="18" charset="0"/>
                <a:cs typeface="Times New Roman" panose="02020603050405020304" pitchFamily="18" charset="0"/>
              </a:rPr>
              <a:t> no </a:t>
            </a:r>
            <a:r>
              <a:rPr lang="en-US" sz="5200" dirty="0" err="1">
                <a:solidFill>
                  <a:srgbClr val="FF0000"/>
                </a:solidFill>
                <a:latin typeface="Times New Roman" panose="02020603050405020304" pitchFamily="18" charset="0"/>
                <a:cs typeface="Times New Roman" panose="02020603050405020304" pitchFamily="18" charset="0"/>
              </a:rPr>
              <a:t>đủ</a:t>
            </a:r>
            <a:r>
              <a:rPr lang="en-US" sz="5200" dirty="0">
                <a:solidFill>
                  <a:srgbClr val="FF0000"/>
                </a:solidFill>
                <a:latin typeface="Times New Roman" panose="02020603050405020304" pitchFamily="18" charset="0"/>
                <a:cs typeface="Times New Roman" panose="02020603050405020304" pitchFamily="18" charset="0"/>
              </a:rPr>
              <a:t>, </a:t>
            </a:r>
            <a:r>
              <a:rPr lang="en-US" sz="5200" dirty="0" err="1">
                <a:solidFill>
                  <a:srgbClr val="FF0000"/>
                </a:solidFill>
                <a:latin typeface="Times New Roman" panose="02020603050405020304" pitchFamily="18" charset="0"/>
                <a:cs typeface="Times New Roman" panose="02020603050405020304" pitchFamily="18" charset="0"/>
              </a:rPr>
              <a:t>hạnh</a:t>
            </a:r>
            <a:r>
              <a:rPr lang="en-US" sz="5200" dirty="0">
                <a:solidFill>
                  <a:srgbClr val="FF0000"/>
                </a:solidFill>
                <a:latin typeface="Times New Roman" panose="02020603050405020304" pitchFamily="18" charset="0"/>
                <a:cs typeface="Times New Roman" panose="02020603050405020304" pitchFamily="18" charset="0"/>
              </a:rPr>
              <a:t> </a:t>
            </a:r>
            <a:r>
              <a:rPr lang="en-US" sz="5200" dirty="0" err="1">
                <a:solidFill>
                  <a:srgbClr val="FF0000"/>
                </a:solidFill>
                <a:latin typeface="Times New Roman" panose="02020603050405020304" pitchFamily="18" charset="0"/>
                <a:cs typeface="Times New Roman" panose="02020603050405020304" pitchFamily="18" charset="0"/>
              </a:rPr>
              <a:t>phúc</a:t>
            </a:r>
            <a:endParaRPr lang="en-US" sz="5200" dirty="0">
              <a:solidFill>
                <a:srgbClr val="FF0000"/>
              </a:solidFill>
              <a:latin typeface="Times New Roman" panose="02020603050405020304" pitchFamily="18" charset="0"/>
              <a:cs typeface="Times New Roman" panose="02020603050405020304" pitchFamily="18" charset="0"/>
            </a:endParaRPr>
          </a:p>
        </p:txBody>
      </p:sp>
      <p:pic>
        <p:nvPicPr>
          <p:cNvPr id="48"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78574" y="4578147"/>
            <a:ext cx="4278147" cy="411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1000"/>
                                        <p:tgtEl>
                                          <p:spTgt spid="47"/>
                                        </p:tgtEl>
                                      </p:cBhvr>
                                    </p:animEffect>
                                    <p:anim calcmode="lin" valueType="num">
                                      <p:cBhvr>
                                        <p:cTn id="13" dur="1000" fill="hold"/>
                                        <p:tgtEl>
                                          <p:spTgt spid="47"/>
                                        </p:tgtEl>
                                        <p:attrNameLst>
                                          <p:attrName>ppt_x</p:attrName>
                                        </p:attrNameLst>
                                      </p:cBhvr>
                                      <p:tavLst>
                                        <p:tav tm="0">
                                          <p:val>
                                            <p:strVal val="#ppt_x"/>
                                          </p:val>
                                        </p:tav>
                                        <p:tav tm="100000">
                                          <p:val>
                                            <p:strVal val="#ppt_x"/>
                                          </p:val>
                                        </p:tav>
                                      </p:tavLst>
                                    </p:anim>
                                    <p:anim calcmode="lin" valueType="num">
                                      <p:cBhvr>
                                        <p:cTn id="1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9" name="Picture 8" descr="22858PICdbgea5Gz679dY_PIC2018.png"/>
          <p:cNvPicPr>
            <a:picLocks noChangeAspect="1"/>
          </p:cNvPicPr>
          <p:nvPr/>
        </p:nvPicPr>
        <p:blipFill>
          <a:blip r:embed="rId2" cstate="print"/>
          <a:stretch>
            <a:fillRect/>
          </a:stretch>
        </p:blipFill>
        <p:spPr>
          <a:xfrm flipH="1">
            <a:off x="0" y="2957945"/>
            <a:ext cx="6693536" cy="7084006"/>
          </a:xfrm>
          <a:prstGeom prst="rect">
            <a:avLst/>
          </a:prstGeom>
        </p:spPr>
      </p:pic>
      <p:sp>
        <p:nvSpPr>
          <p:cNvPr id="10" name="Rectangle 9"/>
          <p:cNvSpPr>
            <a:spLocks noChangeArrowheads="1"/>
          </p:cNvSpPr>
          <p:nvPr/>
        </p:nvSpPr>
        <p:spPr bwMode="auto">
          <a:xfrm>
            <a:off x="8959302" y="-66018"/>
            <a:ext cx="369395"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82880" tIns="91440" rIns="182880" bIns="91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2000" dirty="0">
                <a:solidFill>
                  <a:srgbClr val="333333"/>
                </a:solidFill>
                <a:latin typeface="futura-book"/>
              </a:rPr>
              <a:t/>
            </a:r>
            <a:br>
              <a:rPr lang="en-US" sz="2000" dirty="0">
                <a:solidFill>
                  <a:srgbClr val="333333"/>
                </a:solidFill>
                <a:latin typeface="futura-book"/>
              </a:rPr>
            </a:br>
            <a:endParaRPr lang="en-US" sz="3600" dirty="0">
              <a:solidFill>
                <a:srgbClr val="294761"/>
              </a:solidFill>
            </a:endParaRPr>
          </a:p>
        </p:txBody>
      </p:sp>
      <p:sp>
        <p:nvSpPr>
          <p:cNvPr id="11" name="Rectangle 10"/>
          <p:cNvSpPr/>
          <p:nvPr/>
        </p:nvSpPr>
        <p:spPr>
          <a:xfrm>
            <a:off x="0" y="338610"/>
            <a:ext cx="18288000" cy="21191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FFFFFF"/>
              </a:solidFill>
            </a:endParaRPr>
          </a:p>
        </p:txBody>
      </p:sp>
      <p:pic>
        <p:nvPicPr>
          <p:cNvPr id="12" name="Picture 11"/>
          <p:cNvPicPr>
            <a:picLocks noChangeAspect="1"/>
          </p:cNvPicPr>
          <p:nvPr/>
        </p:nvPicPr>
        <p:blipFill>
          <a:blip r:embed="rId3"/>
          <a:stretch>
            <a:fillRect/>
          </a:stretch>
        </p:blipFill>
        <p:spPr>
          <a:xfrm>
            <a:off x="1301559" y="442046"/>
            <a:ext cx="15619306" cy="2353260"/>
          </a:xfrm>
          <a:prstGeom prst="rect">
            <a:avLst/>
          </a:prstGeom>
        </p:spPr>
      </p:pic>
      <p:pic>
        <p:nvPicPr>
          <p:cNvPr id="13" name="Picture 12"/>
          <p:cNvPicPr>
            <a:picLocks noChangeAspect="1"/>
          </p:cNvPicPr>
          <p:nvPr/>
        </p:nvPicPr>
        <p:blipFill>
          <a:blip r:embed="rId4"/>
          <a:stretch>
            <a:fillRect/>
          </a:stretch>
        </p:blipFill>
        <p:spPr>
          <a:xfrm>
            <a:off x="12338431" y="2562105"/>
            <a:ext cx="4209034" cy="4076386"/>
          </a:xfrm>
          <a:prstGeom prst="ellipse">
            <a:avLst/>
          </a:prstGeom>
          <a:ln>
            <a:noFill/>
          </a:ln>
          <a:effectLst>
            <a:softEdge rad="112500"/>
          </a:effectLst>
        </p:spPr>
      </p:pic>
      <p:pic>
        <p:nvPicPr>
          <p:cNvPr id="14" name="Picture 13"/>
          <p:cNvPicPr>
            <a:picLocks noChangeAspect="1"/>
          </p:cNvPicPr>
          <p:nvPr/>
        </p:nvPicPr>
        <p:blipFill>
          <a:blip r:embed="rId5"/>
          <a:stretch>
            <a:fillRect/>
          </a:stretch>
        </p:blipFill>
        <p:spPr>
          <a:xfrm>
            <a:off x="7672022" y="2561210"/>
            <a:ext cx="4293008" cy="4073756"/>
          </a:xfrm>
          <a:prstGeom prst="ellipse">
            <a:avLst/>
          </a:prstGeom>
          <a:ln>
            <a:noFill/>
          </a:ln>
          <a:effectLst>
            <a:softEdge rad="112500"/>
          </a:effectLst>
        </p:spPr>
      </p:pic>
      <p:sp>
        <p:nvSpPr>
          <p:cNvPr id="15" name="Rectangle 14"/>
          <p:cNvSpPr/>
          <p:nvPr/>
        </p:nvSpPr>
        <p:spPr>
          <a:xfrm>
            <a:off x="7627544" y="7591773"/>
            <a:ext cx="10011572" cy="15504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5600" dirty="0" err="1">
                <a:solidFill>
                  <a:schemeClr val="accent4">
                    <a:lumMod val="10000"/>
                  </a:schemeClr>
                </a:solidFill>
                <a:latin typeface="Times New Roman" panose="02020603050405020304" pitchFamily="18" charset="0"/>
                <a:cs typeface="Times New Roman" panose="02020603050405020304" pitchFamily="18" charset="0"/>
              </a:rPr>
              <a:t>Chăm</a:t>
            </a:r>
            <a:r>
              <a:rPr lang="en-US" sz="5600" dirty="0">
                <a:solidFill>
                  <a:schemeClr val="accent4">
                    <a:lumMod val="10000"/>
                  </a:schemeClr>
                </a:solidFill>
                <a:latin typeface="Times New Roman" panose="02020603050405020304" pitchFamily="18" charset="0"/>
                <a:cs typeface="Times New Roman" panose="02020603050405020304" pitchFamily="18" charset="0"/>
              </a:rPr>
              <a:t> </a:t>
            </a:r>
            <a:r>
              <a:rPr lang="en-US" sz="5600" dirty="0" err="1">
                <a:solidFill>
                  <a:schemeClr val="accent4">
                    <a:lumMod val="10000"/>
                  </a:schemeClr>
                </a:solidFill>
                <a:latin typeface="Times New Roman" panose="02020603050405020304" pitchFamily="18" charset="0"/>
                <a:cs typeface="Times New Roman" panose="02020603050405020304" pitchFamily="18" charset="0"/>
              </a:rPr>
              <a:t>chỉ</a:t>
            </a:r>
            <a:r>
              <a:rPr lang="en-US" sz="5600" dirty="0">
                <a:solidFill>
                  <a:schemeClr val="accent4">
                    <a:lumMod val="10000"/>
                  </a:schemeClr>
                </a:solidFill>
                <a:latin typeface="Times New Roman" panose="02020603050405020304" pitchFamily="18" charset="0"/>
                <a:cs typeface="Times New Roman" panose="02020603050405020304" pitchFamily="18" charset="0"/>
              </a:rPr>
              <a:t> &gt; &lt; </a:t>
            </a:r>
            <a:r>
              <a:rPr lang="en-US" sz="5600" dirty="0" err="1">
                <a:solidFill>
                  <a:schemeClr val="accent4">
                    <a:lumMod val="10000"/>
                  </a:schemeClr>
                </a:solidFill>
                <a:latin typeface="Times New Roman" panose="02020603050405020304" pitchFamily="18" charset="0"/>
                <a:cs typeface="Times New Roman" panose="02020603050405020304" pitchFamily="18" charset="0"/>
              </a:rPr>
              <a:t>lười</a:t>
            </a:r>
            <a:r>
              <a:rPr lang="en-US" sz="5600" dirty="0">
                <a:solidFill>
                  <a:schemeClr val="accent4">
                    <a:lumMod val="10000"/>
                  </a:schemeClr>
                </a:solidFill>
                <a:latin typeface="Times New Roman" panose="02020603050405020304" pitchFamily="18" charset="0"/>
                <a:cs typeface="Times New Roman" panose="02020603050405020304" pitchFamily="18" charset="0"/>
              </a:rPr>
              <a:t> </a:t>
            </a:r>
            <a:r>
              <a:rPr lang="en-US" sz="5600" dirty="0" err="1">
                <a:solidFill>
                  <a:schemeClr val="accent4">
                    <a:lumMod val="10000"/>
                  </a:schemeClr>
                </a:solidFill>
                <a:latin typeface="Times New Roman" panose="02020603050405020304" pitchFamily="18" charset="0"/>
                <a:cs typeface="Times New Roman" panose="02020603050405020304" pitchFamily="18" charset="0"/>
              </a:rPr>
              <a:t>biếng</a:t>
            </a:r>
            <a:endParaRPr lang="en-US" sz="5600" dirty="0">
              <a:solidFill>
                <a:schemeClr val="accent4">
                  <a:lumMod val="10000"/>
                </a:schemeClr>
              </a:solidFill>
              <a:latin typeface="Times New Roman" panose="02020603050405020304" pitchFamily="18" charset="0"/>
              <a:cs typeface="Times New Roman" panose="02020603050405020304" pitchFamily="18" charset="0"/>
            </a:endParaRPr>
          </a:p>
          <a:p>
            <a:pPr>
              <a:lnSpc>
                <a:spcPct val="150000"/>
              </a:lnSpc>
            </a:pPr>
            <a:r>
              <a:rPr lang="en-US" sz="56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56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Sự</a:t>
            </a:r>
            <a:r>
              <a:rPr lang="en-US" sz="56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56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56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56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lập</a:t>
            </a:r>
            <a:r>
              <a:rPr lang="en-US" sz="56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56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56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2 </a:t>
            </a:r>
            <a:r>
              <a:rPr lang="en-US" sz="56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bộ</a:t>
            </a:r>
            <a:r>
              <a:rPr lang="en-US" sz="56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56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phận</a:t>
            </a:r>
            <a:r>
              <a:rPr lang="en-US" sz="56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56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56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56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56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XH</a:t>
            </a:r>
            <a:endParaRPr lang="en-US" sz="5600" dirty="0">
              <a:solidFill>
                <a:schemeClr val="accent4">
                  <a:lumMod val="10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circle(in)">
                                      <p:cBhvr>
                                        <p:cTn id="21" dur="2000"/>
                                        <p:tgtEl>
                                          <p:spTgt spid="14"/>
                                        </p:tgtEl>
                                      </p:cBhvr>
                                    </p:animEffect>
                                  </p:childTnLst>
                                </p:cTn>
                              </p:par>
                              <p:par>
                                <p:cTn id="22" presetID="6" presetClass="entr" presetSubtype="16"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2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80">
                                          <p:stCondLst>
                                            <p:cond delay="0"/>
                                          </p:stCondLst>
                                        </p:cTn>
                                        <p:tgtEl>
                                          <p:spTgt spid="15"/>
                                        </p:tgtEl>
                                      </p:cBhvr>
                                    </p:animEffect>
                                    <p:anim calcmode="lin" valueType="num">
                                      <p:cBhvr>
                                        <p:cTn id="30"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5" dur="26">
                                          <p:stCondLst>
                                            <p:cond delay="650"/>
                                          </p:stCondLst>
                                        </p:cTn>
                                        <p:tgtEl>
                                          <p:spTgt spid="15"/>
                                        </p:tgtEl>
                                      </p:cBhvr>
                                      <p:to x="100000" y="60000"/>
                                    </p:animScale>
                                    <p:animScale>
                                      <p:cBhvr>
                                        <p:cTn id="36" dur="166" decel="50000">
                                          <p:stCondLst>
                                            <p:cond delay="676"/>
                                          </p:stCondLst>
                                        </p:cTn>
                                        <p:tgtEl>
                                          <p:spTgt spid="15"/>
                                        </p:tgtEl>
                                      </p:cBhvr>
                                      <p:to x="100000" y="100000"/>
                                    </p:animScale>
                                    <p:animScale>
                                      <p:cBhvr>
                                        <p:cTn id="37" dur="26">
                                          <p:stCondLst>
                                            <p:cond delay="1312"/>
                                          </p:stCondLst>
                                        </p:cTn>
                                        <p:tgtEl>
                                          <p:spTgt spid="15"/>
                                        </p:tgtEl>
                                      </p:cBhvr>
                                      <p:to x="100000" y="80000"/>
                                    </p:animScale>
                                    <p:animScale>
                                      <p:cBhvr>
                                        <p:cTn id="38" dur="166" decel="50000">
                                          <p:stCondLst>
                                            <p:cond delay="1338"/>
                                          </p:stCondLst>
                                        </p:cTn>
                                        <p:tgtEl>
                                          <p:spTgt spid="15"/>
                                        </p:tgtEl>
                                      </p:cBhvr>
                                      <p:to x="100000" y="100000"/>
                                    </p:animScale>
                                    <p:animScale>
                                      <p:cBhvr>
                                        <p:cTn id="39" dur="26">
                                          <p:stCondLst>
                                            <p:cond delay="1642"/>
                                          </p:stCondLst>
                                        </p:cTn>
                                        <p:tgtEl>
                                          <p:spTgt spid="15"/>
                                        </p:tgtEl>
                                      </p:cBhvr>
                                      <p:to x="100000" y="90000"/>
                                    </p:animScale>
                                    <p:animScale>
                                      <p:cBhvr>
                                        <p:cTn id="40" dur="166" decel="50000">
                                          <p:stCondLst>
                                            <p:cond delay="1668"/>
                                          </p:stCondLst>
                                        </p:cTn>
                                        <p:tgtEl>
                                          <p:spTgt spid="15"/>
                                        </p:tgtEl>
                                      </p:cBhvr>
                                      <p:to x="100000" y="100000"/>
                                    </p:animScale>
                                    <p:animScale>
                                      <p:cBhvr>
                                        <p:cTn id="41" dur="26">
                                          <p:stCondLst>
                                            <p:cond delay="1808"/>
                                          </p:stCondLst>
                                        </p:cTn>
                                        <p:tgtEl>
                                          <p:spTgt spid="15"/>
                                        </p:tgtEl>
                                      </p:cBhvr>
                                      <p:to x="100000" y="95000"/>
                                    </p:animScale>
                                    <p:animScale>
                                      <p:cBhvr>
                                        <p:cTn id="42"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sp>
        <p:nvSpPr>
          <p:cNvPr id="18" name="Rounded Rectangle 17"/>
          <p:cNvSpPr/>
          <p:nvPr/>
        </p:nvSpPr>
        <p:spPr>
          <a:xfrm>
            <a:off x="359024" y="2263180"/>
            <a:ext cx="17137904" cy="7488832"/>
          </a:xfrm>
          <a:prstGeom prst="roundRect">
            <a:avLst/>
          </a:prstGeom>
          <a:solidFill>
            <a:schemeClr val="bg1"/>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grpSp>
        <p:nvGrpSpPr>
          <p:cNvPr id="19" name="Group 18"/>
          <p:cNvGrpSpPr/>
          <p:nvPr/>
        </p:nvGrpSpPr>
        <p:grpSpPr>
          <a:xfrm>
            <a:off x="359024" y="967037"/>
            <a:ext cx="17928976" cy="698898"/>
            <a:chOff x="644526" y="2766774"/>
            <a:chExt cx="23908414" cy="931859"/>
          </a:xfrm>
        </p:grpSpPr>
        <p:sp>
          <p:nvSpPr>
            <p:cNvPr id="20" name="TextBox 19"/>
            <p:cNvSpPr txBox="1"/>
            <p:nvPr/>
          </p:nvSpPr>
          <p:spPr>
            <a:xfrm>
              <a:off x="1906584" y="2766774"/>
              <a:ext cx="22646356" cy="861770"/>
            </a:xfrm>
            <a:prstGeom prst="rect">
              <a:avLst/>
            </a:prstGeom>
            <a:noFill/>
          </p:spPr>
          <p:txBody>
            <a:bodyPr wrap="square" rtlCol="0">
              <a:spAutoFit/>
            </a:bodyPr>
            <a:lstStyle/>
            <a:p>
              <a:pPr defTabSz="1614804">
                <a:defRPr/>
              </a:pPr>
              <a:r>
                <a:rPr lang="en-US" sz="36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Bài</a:t>
              </a:r>
              <a:r>
                <a:rPr lang="en-US" sz="36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36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học</a:t>
              </a:r>
              <a:r>
                <a:rPr lang="en-US" sz="36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36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rút</a:t>
              </a:r>
              <a:r>
                <a:rPr lang="en-US" sz="36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36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ra</a:t>
              </a:r>
              <a:endParaRPr lang="vi-VN" sz="36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1" name="Rounded Rectangle 20"/>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14804">
                <a:defRPr/>
              </a:pPr>
              <a:endParaRPr lang="en-US" sz="3200" i="1">
                <a:solidFill>
                  <a:prstClr val="white"/>
                </a:solidFill>
              </a:endParaRPr>
            </a:p>
          </p:txBody>
        </p:sp>
        <p:sp>
          <p:nvSpPr>
            <p:cNvPr id="22" name="TextBox 21"/>
            <p:cNvSpPr txBox="1"/>
            <p:nvPr/>
          </p:nvSpPr>
          <p:spPr>
            <a:xfrm>
              <a:off x="1018149" y="2795827"/>
              <a:ext cx="660951" cy="902806"/>
            </a:xfrm>
            <a:prstGeom prst="rect">
              <a:avLst/>
            </a:prstGeom>
            <a:noFill/>
          </p:spPr>
          <p:txBody>
            <a:bodyPr wrap="none" rtlCol="0">
              <a:spAutoFit/>
            </a:bodyPr>
            <a:lstStyle/>
            <a:p>
              <a:pPr algn="ctr" defTabSz="1614804">
                <a:defRPr/>
              </a:pPr>
              <a:r>
                <a:rPr lang="en-US" sz="38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grpSp>
        <p:nvGrpSpPr>
          <p:cNvPr id="23" name="Group 22"/>
          <p:cNvGrpSpPr/>
          <p:nvPr/>
        </p:nvGrpSpPr>
        <p:grpSpPr>
          <a:xfrm>
            <a:off x="-254707" y="224001"/>
            <a:ext cx="14293578" cy="664916"/>
            <a:chOff x="-178462" y="1828800"/>
            <a:chExt cx="19060588" cy="886541"/>
          </a:xfrm>
        </p:grpSpPr>
        <p:sp>
          <p:nvSpPr>
            <p:cNvPr id="24" name="Round Same Side Corner Rectangle 2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14804">
                <a:defRPr/>
              </a:pPr>
              <a:endParaRPr lang="en-US" sz="3200">
                <a:solidFill>
                  <a:prstClr val="white"/>
                </a:solidFill>
              </a:endParaRPr>
            </a:p>
          </p:txBody>
        </p:sp>
        <p:sp>
          <p:nvSpPr>
            <p:cNvPr id="25" name="TextBox 24"/>
            <p:cNvSpPr txBox="1"/>
            <p:nvPr/>
          </p:nvSpPr>
          <p:spPr>
            <a:xfrm>
              <a:off x="478765" y="1828800"/>
              <a:ext cx="1238167" cy="861761"/>
            </a:xfrm>
            <a:prstGeom prst="rect">
              <a:avLst/>
            </a:prstGeom>
            <a:noFill/>
          </p:spPr>
          <p:txBody>
            <a:bodyPr wrap="square" rtlCol="0">
              <a:spAutoFit/>
            </a:bodyPr>
            <a:lstStyle/>
            <a:p>
              <a:pPr algn="ctr" defTabSz="1614804">
                <a:defRPr/>
              </a:pPr>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26" name="TextBox 25"/>
            <p:cNvSpPr txBox="1"/>
            <p:nvPr/>
          </p:nvSpPr>
          <p:spPr>
            <a:xfrm>
              <a:off x="2067735" y="1828800"/>
              <a:ext cx="16814391" cy="861762"/>
            </a:xfrm>
            <a:prstGeom prst="rect">
              <a:avLst/>
            </a:prstGeom>
            <a:noFill/>
          </p:spPr>
          <p:txBody>
            <a:bodyPr wrap="square" rtlCol="0">
              <a:spAutoFit/>
            </a:bodyPr>
            <a:lstStyle/>
            <a:p>
              <a:pPr defTabSz="1614804">
                <a:defRPr/>
              </a:pPr>
              <a:r>
                <a:rPr lang="en-US" sz="3600" b="1" dirty="0">
                  <a:solidFill>
                    <a:srgbClr val="4BACC6">
                      <a:lumMod val="75000"/>
                    </a:srgbClr>
                  </a:solidFill>
                  <a:latin typeface="Tahoma" panose="020B0604030504040204" pitchFamily="34" charset="0"/>
                  <a:cs typeface="Tahoma" panose="020B0604030504040204" pitchFamily="34" charset="0"/>
                </a:rPr>
                <a:t>KHÁM PHÁ VĂN BẢN</a:t>
              </a:r>
            </a:p>
          </p:txBody>
        </p:sp>
      </p:grpSp>
      <p:pic>
        <p:nvPicPr>
          <p:cNvPr id="27" name="Picture 26"/>
          <p:cNvPicPr>
            <a:picLocks noChangeAspect="1"/>
          </p:cNvPicPr>
          <p:nvPr/>
        </p:nvPicPr>
        <p:blipFill>
          <a:blip r:embed="rId2"/>
          <a:stretch>
            <a:fillRect/>
          </a:stretch>
        </p:blipFill>
        <p:spPr>
          <a:xfrm>
            <a:off x="2663280" y="5575548"/>
            <a:ext cx="4312368" cy="4176464"/>
          </a:xfrm>
          <a:prstGeom prst="ellipse">
            <a:avLst/>
          </a:prstGeom>
          <a:ln>
            <a:noFill/>
          </a:ln>
          <a:effectLst>
            <a:softEdge rad="112500"/>
          </a:effectLst>
        </p:spPr>
      </p:pic>
      <p:pic>
        <p:nvPicPr>
          <p:cNvPr id="28" name="Picture 27"/>
          <p:cNvPicPr>
            <a:picLocks noChangeAspect="1"/>
          </p:cNvPicPr>
          <p:nvPr/>
        </p:nvPicPr>
        <p:blipFill>
          <a:blip r:embed="rId3"/>
          <a:stretch>
            <a:fillRect/>
          </a:stretch>
        </p:blipFill>
        <p:spPr>
          <a:xfrm>
            <a:off x="792116" y="2407197"/>
            <a:ext cx="4137820" cy="3926494"/>
          </a:xfrm>
          <a:prstGeom prst="ellipse">
            <a:avLst/>
          </a:prstGeom>
          <a:ln>
            <a:noFill/>
          </a:ln>
          <a:effectLst>
            <a:softEdge rad="112500"/>
          </a:effectLst>
        </p:spPr>
      </p:pic>
      <p:sp>
        <p:nvSpPr>
          <p:cNvPr id="29" name="Rectangle 28"/>
          <p:cNvSpPr/>
          <p:nvPr/>
        </p:nvSpPr>
        <p:spPr>
          <a:xfrm>
            <a:off x="7248414" y="4804716"/>
            <a:ext cx="9975748" cy="4524315"/>
          </a:xfrm>
          <a:prstGeom prst="rect">
            <a:avLst/>
          </a:prstGeom>
        </p:spPr>
        <p:txBody>
          <a:bodyPr wrap="square">
            <a:spAutoFit/>
          </a:bodyPr>
          <a:lstStyle/>
          <a:p>
            <a:pPr algn="just"/>
            <a:r>
              <a:rPr lang="en-US" sz="4800" dirty="0">
                <a:solidFill>
                  <a:schemeClr val="accent4">
                    <a:lumMod val="10000"/>
                  </a:schemeClr>
                </a:solidFill>
                <a:latin typeface="Times New Roman" panose="02020603050405020304" pitchFamily="18" charset="0"/>
                <a:cs typeface="Times New Roman" panose="02020603050405020304" pitchFamily="18" charset="0"/>
              </a:rPr>
              <a:t>………………………………………………………………………………………………………………………………………………………………………………………………………………………………………………</a:t>
            </a:r>
            <a:endParaRPr lang="en-US" sz="4800" i="1" dirty="0">
              <a:solidFill>
                <a:schemeClr val="accent4">
                  <a:lumMod val="10000"/>
                </a:schemeClr>
              </a:solidFill>
              <a:latin typeface="+mj-lt"/>
            </a:endParaRPr>
          </a:p>
        </p:txBody>
      </p:sp>
      <p:pic>
        <p:nvPicPr>
          <p:cNvPr id="30" name="Picture 29"/>
          <p:cNvPicPr>
            <a:picLocks noChangeAspect="1"/>
          </p:cNvPicPr>
          <p:nvPr/>
        </p:nvPicPr>
        <p:blipFill>
          <a:blip r:embed="rId4"/>
          <a:stretch>
            <a:fillRect/>
          </a:stretch>
        </p:blipFill>
        <p:spPr>
          <a:xfrm>
            <a:off x="4551216" y="2348845"/>
            <a:ext cx="13107536" cy="1926502"/>
          </a:xfrm>
          <a:prstGeom prst="rect">
            <a:avLst/>
          </a:prstGeom>
        </p:spPr>
      </p:pic>
      <p:pic>
        <p:nvPicPr>
          <p:cNvPr id="31" name="Picture 30"/>
          <p:cNvPicPr>
            <a:picLocks noChangeAspect="1"/>
          </p:cNvPicPr>
          <p:nvPr/>
        </p:nvPicPr>
        <p:blipFill>
          <a:blip r:embed="rId5"/>
          <a:stretch>
            <a:fillRect/>
          </a:stretch>
        </p:blipFill>
        <p:spPr>
          <a:xfrm rot="256056">
            <a:off x="6830063" y="2879603"/>
            <a:ext cx="9209078" cy="27892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80">
                                          <p:stCondLst>
                                            <p:cond delay="0"/>
                                          </p:stCondLst>
                                        </p:cTn>
                                        <p:tgtEl>
                                          <p:spTgt spid="18"/>
                                        </p:tgtEl>
                                      </p:cBhvr>
                                    </p:animEffect>
                                    <p:anim calcmode="lin" valueType="num">
                                      <p:cBhvr>
                                        <p:cTn id="13"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8" dur="26">
                                          <p:stCondLst>
                                            <p:cond delay="650"/>
                                          </p:stCondLst>
                                        </p:cTn>
                                        <p:tgtEl>
                                          <p:spTgt spid="18"/>
                                        </p:tgtEl>
                                      </p:cBhvr>
                                      <p:to x="100000" y="60000"/>
                                    </p:animScale>
                                    <p:animScale>
                                      <p:cBhvr>
                                        <p:cTn id="19" dur="166" decel="50000">
                                          <p:stCondLst>
                                            <p:cond delay="676"/>
                                          </p:stCondLst>
                                        </p:cTn>
                                        <p:tgtEl>
                                          <p:spTgt spid="18"/>
                                        </p:tgtEl>
                                      </p:cBhvr>
                                      <p:to x="100000" y="100000"/>
                                    </p:animScale>
                                    <p:animScale>
                                      <p:cBhvr>
                                        <p:cTn id="20" dur="26">
                                          <p:stCondLst>
                                            <p:cond delay="1312"/>
                                          </p:stCondLst>
                                        </p:cTn>
                                        <p:tgtEl>
                                          <p:spTgt spid="18"/>
                                        </p:tgtEl>
                                      </p:cBhvr>
                                      <p:to x="100000" y="80000"/>
                                    </p:animScale>
                                    <p:animScale>
                                      <p:cBhvr>
                                        <p:cTn id="21" dur="166" decel="50000">
                                          <p:stCondLst>
                                            <p:cond delay="1338"/>
                                          </p:stCondLst>
                                        </p:cTn>
                                        <p:tgtEl>
                                          <p:spTgt spid="18"/>
                                        </p:tgtEl>
                                      </p:cBhvr>
                                      <p:to x="100000" y="100000"/>
                                    </p:animScale>
                                    <p:animScale>
                                      <p:cBhvr>
                                        <p:cTn id="22" dur="26">
                                          <p:stCondLst>
                                            <p:cond delay="1642"/>
                                          </p:stCondLst>
                                        </p:cTn>
                                        <p:tgtEl>
                                          <p:spTgt spid="18"/>
                                        </p:tgtEl>
                                      </p:cBhvr>
                                      <p:to x="100000" y="90000"/>
                                    </p:animScale>
                                    <p:animScale>
                                      <p:cBhvr>
                                        <p:cTn id="23" dur="166" decel="50000">
                                          <p:stCondLst>
                                            <p:cond delay="1668"/>
                                          </p:stCondLst>
                                        </p:cTn>
                                        <p:tgtEl>
                                          <p:spTgt spid="18"/>
                                        </p:tgtEl>
                                      </p:cBhvr>
                                      <p:to x="100000" y="100000"/>
                                    </p:animScale>
                                    <p:animScale>
                                      <p:cBhvr>
                                        <p:cTn id="24" dur="26">
                                          <p:stCondLst>
                                            <p:cond delay="1808"/>
                                          </p:stCondLst>
                                        </p:cTn>
                                        <p:tgtEl>
                                          <p:spTgt spid="18"/>
                                        </p:tgtEl>
                                      </p:cBhvr>
                                      <p:to x="100000" y="95000"/>
                                    </p:animScale>
                                    <p:animScale>
                                      <p:cBhvr>
                                        <p:cTn id="25" dur="166" decel="50000">
                                          <p:stCondLst>
                                            <p:cond delay="1834"/>
                                          </p:stCondLst>
                                        </p:cTn>
                                        <p:tgtEl>
                                          <p:spTgt spid="18"/>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down)">
                                      <p:cBhvr>
                                        <p:cTn id="28" dur="580">
                                          <p:stCondLst>
                                            <p:cond delay="0"/>
                                          </p:stCondLst>
                                        </p:cTn>
                                        <p:tgtEl>
                                          <p:spTgt spid="27"/>
                                        </p:tgtEl>
                                      </p:cBhvr>
                                    </p:animEffect>
                                    <p:anim calcmode="lin" valueType="num">
                                      <p:cBhvr>
                                        <p:cTn id="29"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4" dur="26">
                                          <p:stCondLst>
                                            <p:cond delay="650"/>
                                          </p:stCondLst>
                                        </p:cTn>
                                        <p:tgtEl>
                                          <p:spTgt spid="27"/>
                                        </p:tgtEl>
                                      </p:cBhvr>
                                      <p:to x="100000" y="60000"/>
                                    </p:animScale>
                                    <p:animScale>
                                      <p:cBhvr>
                                        <p:cTn id="35" dur="166" decel="50000">
                                          <p:stCondLst>
                                            <p:cond delay="676"/>
                                          </p:stCondLst>
                                        </p:cTn>
                                        <p:tgtEl>
                                          <p:spTgt spid="27"/>
                                        </p:tgtEl>
                                      </p:cBhvr>
                                      <p:to x="100000" y="100000"/>
                                    </p:animScale>
                                    <p:animScale>
                                      <p:cBhvr>
                                        <p:cTn id="36" dur="26">
                                          <p:stCondLst>
                                            <p:cond delay="1312"/>
                                          </p:stCondLst>
                                        </p:cTn>
                                        <p:tgtEl>
                                          <p:spTgt spid="27"/>
                                        </p:tgtEl>
                                      </p:cBhvr>
                                      <p:to x="100000" y="80000"/>
                                    </p:animScale>
                                    <p:animScale>
                                      <p:cBhvr>
                                        <p:cTn id="37" dur="166" decel="50000">
                                          <p:stCondLst>
                                            <p:cond delay="1338"/>
                                          </p:stCondLst>
                                        </p:cTn>
                                        <p:tgtEl>
                                          <p:spTgt spid="27"/>
                                        </p:tgtEl>
                                      </p:cBhvr>
                                      <p:to x="100000" y="100000"/>
                                    </p:animScale>
                                    <p:animScale>
                                      <p:cBhvr>
                                        <p:cTn id="38" dur="26">
                                          <p:stCondLst>
                                            <p:cond delay="1642"/>
                                          </p:stCondLst>
                                        </p:cTn>
                                        <p:tgtEl>
                                          <p:spTgt spid="27"/>
                                        </p:tgtEl>
                                      </p:cBhvr>
                                      <p:to x="100000" y="90000"/>
                                    </p:animScale>
                                    <p:animScale>
                                      <p:cBhvr>
                                        <p:cTn id="39" dur="166" decel="50000">
                                          <p:stCondLst>
                                            <p:cond delay="1668"/>
                                          </p:stCondLst>
                                        </p:cTn>
                                        <p:tgtEl>
                                          <p:spTgt spid="27"/>
                                        </p:tgtEl>
                                      </p:cBhvr>
                                      <p:to x="100000" y="100000"/>
                                    </p:animScale>
                                    <p:animScale>
                                      <p:cBhvr>
                                        <p:cTn id="40" dur="26">
                                          <p:stCondLst>
                                            <p:cond delay="1808"/>
                                          </p:stCondLst>
                                        </p:cTn>
                                        <p:tgtEl>
                                          <p:spTgt spid="27"/>
                                        </p:tgtEl>
                                      </p:cBhvr>
                                      <p:to x="100000" y="95000"/>
                                    </p:animScale>
                                    <p:animScale>
                                      <p:cBhvr>
                                        <p:cTn id="41" dur="166" decel="50000">
                                          <p:stCondLst>
                                            <p:cond delay="1834"/>
                                          </p:stCondLst>
                                        </p:cTn>
                                        <p:tgtEl>
                                          <p:spTgt spid="27"/>
                                        </p:tgtEl>
                                      </p:cBhvr>
                                      <p:to x="100000" y="100000"/>
                                    </p:animScale>
                                  </p:childTnLst>
                                </p:cTn>
                              </p:par>
                              <p:par>
                                <p:cTn id="42" presetID="26" presetClass="entr" presetSubtype="0"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down)">
                                      <p:cBhvr>
                                        <p:cTn id="44" dur="580">
                                          <p:stCondLst>
                                            <p:cond delay="0"/>
                                          </p:stCondLst>
                                        </p:cTn>
                                        <p:tgtEl>
                                          <p:spTgt spid="28"/>
                                        </p:tgtEl>
                                      </p:cBhvr>
                                    </p:animEffect>
                                    <p:anim calcmode="lin" valueType="num">
                                      <p:cBhvr>
                                        <p:cTn id="45"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50" dur="26">
                                          <p:stCondLst>
                                            <p:cond delay="650"/>
                                          </p:stCondLst>
                                        </p:cTn>
                                        <p:tgtEl>
                                          <p:spTgt spid="28"/>
                                        </p:tgtEl>
                                      </p:cBhvr>
                                      <p:to x="100000" y="60000"/>
                                    </p:animScale>
                                    <p:animScale>
                                      <p:cBhvr>
                                        <p:cTn id="51" dur="166" decel="50000">
                                          <p:stCondLst>
                                            <p:cond delay="676"/>
                                          </p:stCondLst>
                                        </p:cTn>
                                        <p:tgtEl>
                                          <p:spTgt spid="28"/>
                                        </p:tgtEl>
                                      </p:cBhvr>
                                      <p:to x="100000" y="100000"/>
                                    </p:animScale>
                                    <p:animScale>
                                      <p:cBhvr>
                                        <p:cTn id="52" dur="26">
                                          <p:stCondLst>
                                            <p:cond delay="1312"/>
                                          </p:stCondLst>
                                        </p:cTn>
                                        <p:tgtEl>
                                          <p:spTgt spid="28"/>
                                        </p:tgtEl>
                                      </p:cBhvr>
                                      <p:to x="100000" y="80000"/>
                                    </p:animScale>
                                    <p:animScale>
                                      <p:cBhvr>
                                        <p:cTn id="53" dur="166" decel="50000">
                                          <p:stCondLst>
                                            <p:cond delay="1338"/>
                                          </p:stCondLst>
                                        </p:cTn>
                                        <p:tgtEl>
                                          <p:spTgt spid="28"/>
                                        </p:tgtEl>
                                      </p:cBhvr>
                                      <p:to x="100000" y="100000"/>
                                    </p:animScale>
                                    <p:animScale>
                                      <p:cBhvr>
                                        <p:cTn id="54" dur="26">
                                          <p:stCondLst>
                                            <p:cond delay="1642"/>
                                          </p:stCondLst>
                                        </p:cTn>
                                        <p:tgtEl>
                                          <p:spTgt spid="28"/>
                                        </p:tgtEl>
                                      </p:cBhvr>
                                      <p:to x="100000" y="90000"/>
                                    </p:animScale>
                                    <p:animScale>
                                      <p:cBhvr>
                                        <p:cTn id="55" dur="166" decel="50000">
                                          <p:stCondLst>
                                            <p:cond delay="1668"/>
                                          </p:stCondLst>
                                        </p:cTn>
                                        <p:tgtEl>
                                          <p:spTgt spid="28"/>
                                        </p:tgtEl>
                                      </p:cBhvr>
                                      <p:to x="100000" y="100000"/>
                                    </p:animScale>
                                    <p:animScale>
                                      <p:cBhvr>
                                        <p:cTn id="56" dur="26">
                                          <p:stCondLst>
                                            <p:cond delay="1808"/>
                                          </p:stCondLst>
                                        </p:cTn>
                                        <p:tgtEl>
                                          <p:spTgt spid="28"/>
                                        </p:tgtEl>
                                      </p:cBhvr>
                                      <p:to x="100000" y="95000"/>
                                    </p:animScale>
                                    <p:animScale>
                                      <p:cBhvr>
                                        <p:cTn id="57" dur="166" decel="50000">
                                          <p:stCondLst>
                                            <p:cond delay="1834"/>
                                          </p:stCondLst>
                                        </p:cTn>
                                        <p:tgtEl>
                                          <p:spTgt spid="28"/>
                                        </p:tgtEl>
                                      </p:cBhvr>
                                      <p:to x="100000" y="100000"/>
                                    </p:animScale>
                                  </p:childTnLst>
                                </p:cTn>
                              </p:par>
                              <p:par>
                                <p:cTn id="58" presetID="26" presetClass="entr" presetSubtype="0"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down)">
                                      <p:cBhvr>
                                        <p:cTn id="60" dur="580">
                                          <p:stCondLst>
                                            <p:cond delay="0"/>
                                          </p:stCondLst>
                                        </p:cTn>
                                        <p:tgtEl>
                                          <p:spTgt spid="29"/>
                                        </p:tgtEl>
                                      </p:cBhvr>
                                    </p:animEffect>
                                    <p:anim calcmode="lin" valueType="num">
                                      <p:cBhvr>
                                        <p:cTn id="61"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66" dur="26">
                                          <p:stCondLst>
                                            <p:cond delay="650"/>
                                          </p:stCondLst>
                                        </p:cTn>
                                        <p:tgtEl>
                                          <p:spTgt spid="29"/>
                                        </p:tgtEl>
                                      </p:cBhvr>
                                      <p:to x="100000" y="60000"/>
                                    </p:animScale>
                                    <p:animScale>
                                      <p:cBhvr>
                                        <p:cTn id="67" dur="166" decel="50000">
                                          <p:stCondLst>
                                            <p:cond delay="676"/>
                                          </p:stCondLst>
                                        </p:cTn>
                                        <p:tgtEl>
                                          <p:spTgt spid="29"/>
                                        </p:tgtEl>
                                      </p:cBhvr>
                                      <p:to x="100000" y="100000"/>
                                    </p:animScale>
                                    <p:animScale>
                                      <p:cBhvr>
                                        <p:cTn id="68" dur="26">
                                          <p:stCondLst>
                                            <p:cond delay="1312"/>
                                          </p:stCondLst>
                                        </p:cTn>
                                        <p:tgtEl>
                                          <p:spTgt spid="29"/>
                                        </p:tgtEl>
                                      </p:cBhvr>
                                      <p:to x="100000" y="80000"/>
                                    </p:animScale>
                                    <p:animScale>
                                      <p:cBhvr>
                                        <p:cTn id="69" dur="166" decel="50000">
                                          <p:stCondLst>
                                            <p:cond delay="1338"/>
                                          </p:stCondLst>
                                        </p:cTn>
                                        <p:tgtEl>
                                          <p:spTgt spid="29"/>
                                        </p:tgtEl>
                                      </p:cBhvr>
                                      <p:to x="100000" y="100000"/>
                                    </p:animScale>
                                    <p:animScale>
                                      <p:cBhvr>
                                        <p:cTn id="70" dur="26">
                                          <p:stCondLst>
                                            <p:cond delay="1642"/>
                                          </p:stCondLst>
                                        </p:cTn>
                                        <p:tgtEl>
                                          <p:spTgt spid="29"/>
                                        </p:tgtEl>
                                      </p:cBhvr>
                                      <p:to x="100000" y="90000"/>
                                    </p:animScale>
                                    <p:animScale>
                                      <p:cBhvr>
                                        <p:cTn id="71" dur="166" decel="50000">
                                          <p:stCondLst>
                                            <p:cond delay="1668"/>
                                          </p:stCondLst>
                                        </p:cTn>
                                        <p:tgtEl>
                                          <p:spTgt spid="29"/>
                                        </p:tgtEl>
                                      </p:cBhvr>
                                      <p:to x="100000" y="100000"/>
                                    </p:animScale>
                                    <p:animScale>
                                      <p:cBhvr>
                                        <p:cTn id="72" dur="26">
                                          <p:stCondLst>
                                            <p:cond delay="1808"/>
                                          </p:stCondLst>
                                        </p:cTn>
                                        <p:tgtEl>
                                          <p:spTgt spid="29"/>
                                        </p:tgtEl>
                                      </p:cBhvr>
                                      <p:to x="100000" y="95000"/>
                                    </p:animScale>
                                    <p:animScale>
                                      <p:cBhvr>
                                        <p:cTn id="73" dur="166" decel="50000">
                                          <p:stCondLst>
                                            <p:cond delay="1834"/>
                                          </p:stCondLst>
                                        </p:cTn>
                                        <p:tgtEl>
                                          <p:spTgt spid="29"/>
                                        </p:tgtEl>
                                      </p:cBhvr>
                                      <p:to x="100000" y="100000"/>
                                    </p:animScale>
                                  </p:childTnLst>
                                </p:cTn>
                              </p:par>
                              <p:par>
                                <p:cTn id="74" presetID="26" presetClass="entr" presetSubtype="0" fill="hold" nodeType="with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wipe(down)">
                                      <p:cBhvr>
                                        <p:cTn id="76" dur="580">
                                          <p:stCondLst>
                                            <p:cond delay="0"/>
                                          </p:stCondLst>
                                        </p:cTn>
                                        <p:tgtEl>
                                          <p:spTgt spid="30"/>
                                        </p:tgtEl>
                                      </p:cBhvr>
                                    </p:animEffect>
                                    <p:anim calcmode="lin" valueType="num">
                                      <p:cBhvr>
                                        <p:cTn id="77"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82" dur="26">
                                          <p:stCondLst>
                                            <p:cond delay="650"/>
                                          </p:stCondLst>
                                        </p:cTn>
                                        <p:tgtEl>
                                          <p:spTgt spid="30"/>
                                        </p:tgtEl>
                                      </p:cBhvr>
                                      <p:to x="100000" y="60000"/>
                                    </p:animScale>
                                    <p:animScale>
                                      <p:cBhvr>
                                        <p:cTn id="83" dur="166" decel="50000">
                                          <p:stCondLst>
                                            <p:cond delay="676"/>
                                          </p:stCondLst>
                                        </p:cTn>
                                        <p:tgtEl>
                                          <p:spTgt spid="30"/>
                                        </p:tgtEl>
                                      </p:cBhvr>
                                      <p:to x="100000" y="100000"/>
                                    </p:animScale>
                                    <p:animScale>
                                      <p:cBhvr>
                                        <p:cTn id="84" dur="26">
                                          <p:stCondLst>
                                            <p:cond delay="1312"/>
                                          </p:stCondLst>
                                        </p:cTn>
                                        <p:tgtEl>
                                          <p:spTgt spid="30"/>
                                        </p:tgtEl>
                                      </p:cBhvr>
                                      <p:to x="100000" y="80000"/>
                                    </p:animScale>
                                    <p:animScale>
                                      <p:cBhvr>
                                        <p:cTn id="85" dur="166" decel="50000">
                                          <p:stCondLst>
                                            <p:cond delay="1338"/>
                                          </p:stCondLst>
                                        </p:cTn>
                                        <p:tgtEl>
                                          <p:spTgt spid="30"/>
                                        </p:tgtEl>
                                      </p:cBhvr>
                                      <p:to x="100000" y="100000"/>
                                    </p:animScale>
                                    <p:animScale>
                                      <p:cBhvr>
                                        <p:cTn id="86" dur="26">
                                          <p:stCondLst>
                                            <p:cond delay="1642"/>
                                          </p:stCondLst>
                                        </p:cTn>
                                        <p:tgtEl>
                                          <p:spTgt spid="30"/>
                                        </p:tgtEl>
                                      </p:cBhvr>
                                      <p:to x="100000" y="90000"/>
                                    </p:animScale>
                                    <p:animScale>
                                      <p:cBhvr>
                                        <p:cTn id="87" dur="166" decel="50000">
                                          <p:stCondLst>
                                            <p:cond delay="1668"/>
                                          </p:stCondLst>
                                        </p:cTn>
                                        <p:tgtEl>
                                          <p:spTgt spid="30"/>
                                        </p:tgtEl>
                                      </p:cBhvr>
                                      <p:to x="100000" y="100000"/>
                                    </p:animScale>
                                    <p:animScale>
                                      <p:cBhvr>
                                        <p:cTn id="88" dur="26">
                                          <p:stCondLst>
                                            <p:cond delay="1808"/>
                                          </p:stCondLst>
                                        </p:cTn>
                                        <p:tgtEl>
                                          <p:spTgt spid="30"/>
                                        </p:tgtEl>
                                      </p:cBhvr>
                                      <p:to x="100000" y="95000"/>
                                    </p:animScale>
                                    <p:animScale>
                                      <p:cBhvr>
                                        <p:cTn id="89" dur="166" decel="50000">
                                          <p:stCondLst>
                                            <p:cond delay="1834"/>
                                          </p:stCondLst>
                                        </p:cTn>
                                        <p:tgtEl>
                                          <p:spTgt spid="30"/>
                                        </p:tgtEl>
                                      </p:cBhvr>
                                      <p:to x="100000" y="100000"/>
                                    </p:animScale>
                                  </p:childTnLst>
                                </p:cTn>
                              </p:par>
                              <p:par>
                                <p:cTn id="90" presetID="26" presetClass="entr" presetSubtype="0" fill="hold" nodeType="with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wipe(down)">
                                      <p:cBhvr>
                                        <p:cTn id="92" dur="580">
                                          <p:stCondLst>
                                            <p:cond delay="0"/>
                                          </p:stCondLst>
                                        </p:cTn>
                                        <p:tgtEl>
                                          <p:spTgt spid="31"/>
                                        </p:tgtEl>
                                      </p:cBhvr>
                                    </p:animEffect>
                                    <p:anim calcmode="lin" valueType="num">
                                      <p:cBhvr>
                                        <p:cTn id="93"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98" dur="26">
                                          <p:stCondLst>
                                            <p:cond delay="650"/>
                                          </p:stCondLst>
                                        </p:cTn>
                                        <p:tgtEl>
                                          <p:spTgt spid="31"/>
                                        </p:tgtEl>
                                      </p:cBhvr>
                                      <p:to x="100000" y="60000"/>
                                    </p:animScale>
                                    <p:animScale>
                                      <p:cBhvr>
                                        <p:cTn id="99" dur="166" decel="50000">
                                          <p:stCondLst>
                                            <p:cond delay="676"/>
                                          </p:stCondLst>
                                        </p:cTn>
                                        <p:tgtEl>
                                          <p:spTgt spid="31"/>
                                        </p:tgtEl>
                                      </p:cBhvr>
                                      <p:to x="100000" y="100000"/>
                                    </p:animScale>
                                    <p:animScale>
                                      <p:cBhvr>
                                        <p:cTn id="100" dur="26">
                                          <p:stCondLst>
                                            <p:cond delay="1312"/>
                                          </p:stCondLst>
                                        </p:cTn>
                                        <p:tgtEl>
                                          <p:spTgt spid="31"/>
                                        </p:tgtEl>
                                      </p:cBhvr>
                                      <p:to x="100000" y="80000"/>
                                    </p:animScale>
                                    <p:animScale>
                                      <p:cBhvr>
                                        <p:cTn id="101" dur="166" decel="50000">
                                          <p:stCondLst>
                                            <p:cond delay="1338"/>
                                          </p:stCondLst>
                                        </p:cTn>
                                        <p:tgtEl>
                                          <p:spTgt spid="31"/>
                                        </p:tgtEl>
                                      </p:cBhvr>
                                      <p:to x="100000" y="100000"/>
                                    </p:animScale>
                                    <p:animScale>
                                      <p:cBhvr>
                                        <p:cTn id="102" dur="26">
                                          <p:stCondLst>
                                            <p:cond delay="1642"/>
                                          </p:stCondLst>
                                        </p:cTn>
                                        <p:tgtEl>
                                          <p:spTgt spid="31"/>
                                        </p:tgtEl>
                                      </p:cBhvr>
                                      <p:to x="100000" y="90000"/>
                                    </p:animScale>
                                    <p:animScale>
                                      <p:cBhvr>
                                        <p:cTn id="103" dur="166" decel="50000">
                                          <p:stCondLst>
                                            <p:cond delay="1668"/>
                                          </p:stCondLst>
                                        </p:cTn>
                                        <p:tgtEl>
                                          <p:spTgt spid="31"/>
                                        </p:tgtEl>
                                      </p:cBhvr>
                                      <p:to x="100000" y="100000"/>
                                    </p:animScale>
                                    <p:animScale>
                                      <p:cBhvr>
                                        <p:cTn id="104" dur="26">
                                          <p:stCondLst>
                                            <p:cond delay="1808"/>
                                          </p:stCondLst>
                                        </p:cTn>
                                        <p:tgtEl>
                                          <p:spTgt spid="31"/>
                                        </p:tgtEl>
                                      </p:cBhvr>
                                      <p:to x="100000" y="95000"/>
                                    </p:animScale>
                                    <p:animScale>
                                      <p:cBhvr>
                                        <p:cTn id="105" dur="166" decel="50000">
                                          <p:stCondLst>
                                            <p:cond delay="1834"/>
                                          </p:stCondLst>
                                        </p:cTn>
                                        <p:tgtEl>
                                          <p:spTgt spid="3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sp>
        <p:nvSpPr>
          <p:cNvPr id="23" name="Oval 22"/>
          <p:cNvSpPr/>
          <p:nvPr/>
        </p:nvSpPr>
        <p:spPr>
          <a:xfrm>
            <a:off x="9396969" y="1970660"/>
            <a:ext cx="8309182" cy="7937072"/>
          </a:xfrm>
          <a:prstGeom prst="ellipse">
            <a:avLst/>
          </a:prstGeom>
          <a:solidFill>
            <a:srgbClr val="F0ECF4">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080"/>
            <a:endParaRPr lang="en-US" sz="3600">
              <a:solidFill>
                <a:prstClr val="white"/>
              </a:solidFill>
            </a:endParaRPr>
          </a:p>
        </p:txBody>
      </p:sp>
      <p:sp>
        <p:nvSpPr>
          <p:cNvPr id="24" name="Oval 23"/>
          <p:cNvSpPr/>
          <p:nvPr/>
        </p:nvSpPr>
        <p:spPr>
          <a:xfrm>
            <a:off x="402771" y="1970660"/>
            <a:ext cx="8309182" cy="7937072"/>
          </a:xfrm>
          <a:prstGeom prst="ellipse">
            <a:avLst/>
          </a:prstGeom>
          <a:solidFill>
            <a:srgbClr val="E8F4F8">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080"/>
            <a:endParaRPr lang="en-US" sz="3600">
              <a:solidFill>
                <a:prstClr val="white"/>
              </a:solidFill>
            </a:endParaRPr>
          </a:p>
        </p:txBody>
      </p:sp>
      <p:pic>
        <p:nvPicPr>
          <p:cNvPr id="25" name="Picture 24"/>
          <p:cNvPicPr>
            <a:picLocks noChangeAspect="1"/>
          </p:cNvPicPr>
          <p:nvPr/>
        </p:nvPicPr>
        <p:blipFill>
          <a:blip r:embed="rId2"/>
          <a:stretch>
            <a:fillRect/>
          </a:stretch>
        </p:blipFill>
        <p:spPr>
          <a:xfrm>
            <a:off x="2158184" y="246957"/>
            <a:ext cx="13107536" cy="1926502"/>
          </a:xfrm>
          <a:prstGeom prst="rect">
            <a:avLst/>
          </a:prstGeom>
        </p:spPr>
      </p:pic>
      <p:sp>
        <p:nvSpPr>
          <p:cNvPr id="26" name="Rectangle 25"/>
          <p:cNvSpPr/>
          <p:nvPr/>
        </p:nvSpPr>
        <p:spPr>
          <a:xfrm>
            <a:off x="1255928" y="2522876"/>
            <a:ext cx="6602864" cy="6740307"/>
          </a:xfrm>
          <a:prstGeom prst="rect">
            <a:avLst/>
          </a:prstGeom>
        </p:spPr>
        <p:txBody>
          <a:bodyPr wrap="square">
            <a:spAutoFit/>
          </a:bodyPr>
          <a:lstStyle/>
          <a:p>
            <a:pPr algn="ctr">
              <a:lnSpc>
                <a:spcPct val="150000"/>
              </a:lnSpc>
            </a:pPr>
            <a:r>
              <a:rPr lang="en-US" sz="4800" dirty="0" err="1">
                <a:solidFill>
                  <a:schemeClr val="accent4">
                    <a:lumMod val="10000"/>
                  </a:schemeClr>
                </a:solidFill>
                <a:latin typeface="Times New Roman" panose="02020603050405020304" pitchFamily="18" charset="0"/>
                <a:cs typeface="Times New Roman" panose="02020603050405020304" pitchFamily="18" charset="0"/>
              </a:rPr>
              <a:t>Sống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ích</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kỉ</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chỉ</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biết</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p>
          <a:p>
            <a:pPr algn="ctr">
              <a:lnSpc>
                <a:spcPct val="150000"/>
              </a:lnSpc>
            </a:pPr>
            <a:r>
              <a:rPr lang="en-US" sz="4800" dirty="0" err="1">
                <a:solidFill>
                  <a:schemeClr val="accent4">
                    <a:lumMod val="10000"/>
                  </a:schemeClr>
                </a:solidFill>
                <a:latin typeface="Times New Roman" panose="02020603050405020304" pitchFamily="18" charset="0"/>
                <a:cs typeface="Times New Roman" panose="02020603050405020304" pitchFamily="18" charset="0"/>
              </a:rPr>
              <a:t>nghĩ</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cho</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bản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thân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chỉ</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biết</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hưởng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thụ</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mà</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không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lao</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động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thì</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cuộc</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sống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tốt</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đẹp</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trước</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mắt</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sẽ</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không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được</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bền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lâu</a:t>
            </a:r>
            <a:endParaRPr lang="en-US" sz="4800" dirty="0">
              <a:solidFill>
                <a:schemeClr val="accent4">
                  <a:lumMod val="10000"/>
                </a:schemeClr>
              </a:solidFill>
              <a:latin typeface="+mj-lt"/>
            </a:endParaRPr>
          </a:p>
        </p:txBody>
      </p:sp>
      <p:sp>
        <p:nvSpPr>
          <p:cNvPr id="27" name="Rectangle 26"/>
          <p:cNvSpPr/>
          <p:nvPr/>
        </p:nvSpPr>
        <p:spPr>
          <a:xfrm>
            <a:off x="10250126" y="2983260"/>
            <a:ext cx="6602864" cy="5632311"/>
          </a:xfrm>
          <a:prstGeom prst="rect">
            <a:avLst/>
          </a:prstGeom>
        </p:spPr>
        <p:txBody>
          <a:bodyPr wrap="square">
            <a:spAutoFit/>
          </a:bodyPr>
          <a:lstStyle/>
          <a:p>
            <a:pPr algn="ctr">
              <a:lnSpc>
                <a:spcPct val="150000"/>
              </a:lnSpc>
            </a:pPr>
            <a:r>
              <a:rPr lang="en-US" sz="4800" dirty="0" err="1">
                <a:solidFill>
                  <a:schemeClr val="accent4">
                    <a:lumMod val="10000"/>
                  </a:schemeClr>
                </a:solidFill>
                <a:latin typeface="Times New Roman" panose="02020603050405020304" pitchFamily="18" charset="0"/>
                <a:cs typeface="Times New Roman" panose="02020603050405020304" pitchFamily="18" charset="0"/>
              </a:rPr>
              <a:t>Trách</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nhiệm</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của</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mọi</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người</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đối</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với</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cộng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đồng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dân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tộc</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đất</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nước</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Phải</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biết</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yêu</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thương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biết</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vì</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đàn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vì</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tổ</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vun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thu</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xứ</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sở</a:t>
            </a:r>
            <a:r>
              <a:rPr lang="en-US" sz="4800" dirty="0">
                <a:solidFill>
                  <a:schemeClr val="accent4">
                    <a:lumMod val="10000"/>
                  </a:schemeClr>
                </a:solidFill>
                <a:latin typeface="Times New Roman" panose="02020603050405020304" pitchFamily="18" charset="0"/>
                <a:cs typeface="Times New Roman" panose="02020603050405020304" pitchFamily="18" charset="0"/>
              </a:rPr>
              <a:t>”</a:t>
            </a:r>
            <a:endParaRPr lang="en-US" sz="4800" dirty="0">
              <a:solidFill>
                <a:schemeClr val="accent4">
                  <a:lumMod val="10000"/>
                </a:schemeClr>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circle(in)">
                                      <p:cBhvr>
                                        <p:cTn id="12"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grpSp>
        <p:nvGrpSpPr>
          <p:cNvPr id="58" name="Group 57"/>
          <p:cNvGrpSpPr/>
          <p:nvPr/>
        </p:nvGrpSpPr>
        <p:grpSpPr>
          <a:xfrm>
            <a:off x="693343" y="620016"/>
            <a:ext cx="14293578" cy="664916"/>
            <a:chOff x="-178462" y="1828800"/>
            <a:chExt cx="19060588" cy="886541"/>
          </a:xfrm>
        </p:grpSpPr>
        <p:sp>
          <p:nvSpPr>
            <p:cNvPr id="59" name="Round Same Side Corner Rectangle 58"/>
            <p:cNvSpPr/>
            <p:nvPr/>
          </p:nvSpPr>
          <p:spPr>
            <a:xfrm rot="5400000">
              <a:off x="440265" y="1210077"/>
              <a:ext cx="886537" cy="2123991"/>
            </a:xfrm>
            <a:prstGeom prst="round2SameRect">
              <a:avLst/>
            </a:prstGeom>
            <a:solidFill>
              <a:schemeClr val="accent2">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14804">
                <a:defRPr/>
              </a:pPr>
              <a:endParaRPr lang="en-US" sz="3200">
                <a:solidFill>
                  <a:prstClr val="black"/>
                </a:solidFill>
              </a:endParaRPr>
            </a:p>
          </p:txBody>
        </p:sp>
        <p:sp>
          <p:nvSpPr>
            <p:cNvPr id="60" name="TextBox 59"/>
            <p:cNvSpPr txBox="1"/>
            <p:nvPr/>
          </p:nvSpPr>
          <p:spPr>
            <a:xfrm>
              <a:off x="55582" y="1828800"/>
              <a:ext cx="1661350" cy="861761"/>
            </a:xfrm>
            <a:prstGeom prst="rect">
              <a:avLst/>
            </a:prstGeom>
            <a:noFill/>
          </p:spPr>
          <p:txBody>
            <a:bodyPr wrap="square" rtlCol="0">
              <a:spAutoFit/>
            </a:bodyPr>
            <a:lstStyle/>
            <a:p>
              <a:pPr algn="ctr" defTabSz="1614804">
                <a:defRPr/>
              </a:pP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III</a:t>
              </a:r>
            </a:p>
          </p:txBody>
        </p:sp>
        <p:sp>
          <p:nvSpPr>
            <p:cNvPr id="61" name="TextBox 60"/>
            <p:cNvSpPr txBox="1"/>
            <p:nvPr/>
          </p:nvSpPr>
          <p:spPr>
            <a:xfrm>
              <a:off x="2067735" y="1828800"/>
              <a:ext cx="16814391" cy="861762"/>
            </a:xfrm>
            <a:prstGeom prst="rect">
              <a:avLst/>
            </a:prstGeom>
            <a:noFill/>
          </p:spPr>
          <p:txBody>
            <a:bodyPr wrap="square" rtlCol="0">
              <a:spAutoFit/>
            </a:bodyPr>
            <a:lstStyle/>
            <a:p>
              <a:pPr defTabSz="1614804">
                <a:defRPr/>
              </a:pPr>
              <a:r>
                <a:rPr lang="en-US" sz="3600" b="1" dirty="0">
                  <a:solidFill>
                    <a:prstClr val="black"/>
                  </a:solidFill>
                  <a:latin typeface="Tahoma" panose="020B0604030504040204" pitchFamily="34" charset="0"/>
                  <a:cs typeface="Tahoma" panose="020B0604030504040204" pitchFamily="34" charset="0"/>
                </a:rPr>
                <a:t>TỔNG KẾT</a:t>
              </a:r>
            </a:p>
          </p:txBody>
        </p:sp>
      </p:grpSp>
      <p:pic>
        <p:nvPicPr>
          <p:cNvPr id="62" name="Picture 61"/>
          <p:cNvPicPr>
            <a:picLocks noChangeAspect="1"/>
          </p:cNvPicPr>
          <p:nvPr/>
        </p:nvPicPr>
        <p:blipFill>
          <a:blip r:embed="rId2"/>
          <a:stretch>
            <a:fillRect/>
          </a:stretch>
        </p:blipFill>
        <p:spPr>
          <a:xfrm>
            <a:off x="1489735" y="1802011"/>
            <a:ext cx="8876546" cy="2145978"/>
          </a:xfrm>
          <a:prstGeom prst="rect">
            <a:avLst/>
          </a:prstGeom>
        </p:spPr>
      </p:pic>
      <p:sp>
        <p:nvSpPr>
          <p:cNvPr id="63" name="Rectangle 62"/>
          <p:cNvSpPr/>
          <p:nvPr/>
        </p:nvSpPr>
        <p:spPr>
          <a:xfrm>
            <a:off x="868853" y="3443072"/>
            <a:ext cx="16890774" cy="5632311"/>
          </a:xfrm>
          <a:prstGeom prst="rect">
            <a:avLst/>
          </a:prstGeom>
        </p:spPr>
        <p:txBody>
          <a:bodyPr wrap="square">
            <a:spAutoFit/>
          </a:bodyPr>
          <a:lstStyle/>
          <a:p>
            <a:pPr algn="just">
              <a:lnSpc>
                <a:spcPct val="150000"/>
              </a:lnSpc>
            </a:pPr>
            <a:r>
              <a:rPr lang="vi-VN" sz="4800" dirty="0">
                <a:solidFill>
                  <a:schemeClr val="accent4">
                    <a:lumMod val="10000"/>
                  </a:schemeClr>
                </a:solidFill>
                <a:latin typeface="Times New Roman" panose="02020603050405020304" pitchFamily="18" charset="0"/>
                <a:cs typeface="Times New Roman" panose="02020603050405020304" pitchFamily="18" charset="0"/>
              </a:rPr>
              <a:t>- Cách nói bằng ngụ ngôn, cách giáo huấn tự nhiên, độc đáo, đặc sắc.</a:t>
            </a:r>
          </a:p>
          <a:p>
            <a:pPr algn="just">
              <a:lnSpc>
                <a:spcPct val="150000"/>
              </a:lnSpc>
            </a:pPr>
            <a:r>
              <a:rPr lang="en-US" sz="4800" dirty="0">
                <a:solidFill>
                  <a:schemeClr val="accent4">
                    <a:lumMod val="10000"/>
                  </a:schemeClr>
                </a:solidFill>
                <a:latin typeface="Times New Roman" panose="02020603050405020304" pitchFamily="18" charset="0"/>
                <a:cs typeface="Times New Roman" panose="02020603050405020304" pitchFamily="18" charset="0"/>
              </a:rPr>
              <a:t>-</a:t>
            </a:r>
            <a:r>
              <a:rPr lang="vi-VN" sz="4800" dirty="0" smtClean="0">
                <a:solidFill>
                  <a:schemeClr val="accent4">
                    <a:lumMod val="10000"/>
                  </a:schemeClr>
                </a:solidFill>
                <a:latin typeface="Times New Roman" panose="02020603050405020304" pitchFamily="18" charset="0"/>
                <a:cs typeface="Times New Roman" panose="02020603050405020304" pitchFamily="18" charset="0"/>
              </a:rPr>
              <a:t> </a:t>
            </a:r>
            <a:r>
              <a:rPr lang="vi-VN" sz="4800" dirty="0">
                <a:solidFill>
                  <a:schemeClr val="accent4">
                    <a:lumMod val="10000"/>
                  </a:schemeClr>
                </a:solidFill>
                <a:latin typeface="Times New Roman" panose="02020603050405020304" pitchFamily="18" charset="0"/>
                <a:cs typeface="Times New Roman" panose="02020603050405020304" pitchFamily="18" charset="0"/>
              </a:rPr>
              <a:t>Sử dụng nhân hóa.</a:t>
            </a:r>
          </a:p>
          <a:p>
            <a:pPr algn="just">
              <a:lnSpc>
                <a:spcPct val="150000"/>
              </a:lnSpc>
            </a:pPr>
            <a:r>
              <a:rPr lang="en-US" sz="4800" dirty="0">
                <a:solidFill>
                  <a:schemeClr val="accent4">
                    <a:lumMod val="10000"/>
                  </a:schemeClr>
                </a:solidFill>
                <a:latin typeface="Times New Roman" panose="02020603050405020304" pitchFamily="18" charset="0"/>
                <a:cs typeface="Times New Roman" panose="02020603050405020304" pitchFamily="18" charset="0"/>
              </a:rPr>
              <a:t>-</a:t>
            </a:r>
            <a:r>
              <a:rPr lang="vi-VN" sz="4800" dirty="0" smtClean="0">
                <a:solidFill>
                  <a:schemeClr val="accent4">
                    <a:lumMod val="10000"/>
                  </a:schemeClr>
                </a:solidFill>
                <a:latin typeface="Times New Roman" panose="02020603050405020304" pitchFamily="18" charset="0"/>
                <a:cs typeface="Times New Roman" panose="02020603050405020304" pitchFamily="18" charset="0"/>
              </a:rPr>
              <a:t> </a:t>
            </a:r>
            <a:r>
              <a:rPr lang="vi-VN" sz="4800" dirty="0">
                <a:solidFill>
                  <a:schemeClr val="accent4">
                    <a:lumMod val="10000"/>
                  </a:schemeClr>
                </a:solidFill>
                <a:latin typeface="Times New Roman" panose="02020603050405020304" pitchFamily="18" charset="0"/>
                <a:cs typeface="Times New Roman" panose="02020603050405020304" pitchFamily="18" charset="0"/>
              </a:rPr>
              <a:t>Lời thơ ngắn gọn nhưng thâm thúy.</a:t>
            </a:r>
          </a:p>
          <a:p>
            <a:pPr algn="just">
              <a:lnSpc>
                <a:spcPct val="150000"/>
              </a:lnSpc>
            </a:pPr>
            <a:r>
              <a:rPr lang="en-US" sz="4800" dirty="0">
                <a:solidFill>
                  <a:schemeClr val="accent4">
                    <a:lumMod val="10000"/>
                  </a:schemeClr>
                </a:solidFill>
                <a:latin typeface="Times New Roman" panose="02020603050405020304" pitchFamily="18" charset="0"/>
                <a:cs typeface="Times New Roman" panose="02020603050405020304" pitchFamily="18" charset="0"/>
              </a:rPr>
              <a:t>-</a:t>
            </a:r>
            <a:r>
              <a:rPr lang="vi-VN" sz="4800" dirty="0" smtClean="0">
                <a:solidFill>
                  <a:schemeClr val="accent4">
                    <a:lumMod val="10000"/>
                  </a:schemeClr>
                </a:solidFill>
                <a:latin typeface="Times New Roman" panose="02020603050405020304" pitchFamily="18" charset="0"/>
                <a:cs typeface="Times New Roman" panose="02020603050405020304" pitchFamily="18" charset="0"/>
              </a:rPr>
              <a:t> </a:t>
            </a:r>
            <a:r>
              <a:rPr lang="vi-VN" sz="4800" dirty="0">
                <a:solidFill>
                  <a:schemeClr val="accent4">
                    <a:lumMod val="10000"/>
                  </a:schemeClr>
                </a:solidFill>
                <a:latin typeface="Times New Roman" panose="02020603050405020304" pitchFamily="18" charset="0"/>
                <a:cs typeface="Times New Roman" panose="02020603050405020304" pitchFamily="18" charset="0"/>
              </a:rPr>
              <a:t>Mượn chuyện loài vật để nói bóng gió, kín đáo chuyện loài người.</a:t>
            </a:r>
          </a:p>
        </p:txBody>
      </p:sp>
      <p:pic>
        <p:nvPicPr>
          <p:cNvPr id="64" name="Picture 2"/>
          <p:cNvPicPr>
            <a:picLocks noChangeAspect="1"/>
          </p:cNvPicPr>
          <p:nvPr/>
        </p:nvPicPr>
        <p:blipFill>
          <a:blip r:embed="rId3"/>
          <a:srcRect/>
          <a:stretch>
            <a:fillRect/>
          </a:stretch>
        </p:blipFill>
        <p:spPr>
          <a:xfrm>
            <a:off x="13487400" y="4900125"/>
            <a:ext cx="4272227" cy="27182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1000"/>
                                        <p:tgtEl>
                                          <p:spTgt spid="62"/>
                                        </p:tgtEl>
                                      </p:cBhvr>
                                    </p:animEffect>
                                    <p:anim calcmode="lin" valueType="num">
                                      <p:cBhvr>
                                        <p:cTn id="8" dur="1000" fill="hold"/>
                                        <p:tgtEl>
                                          <p:spTgt spid="62"/>
                                        </p:tgtEl>
                                        <p:attrNameLst>
                                          <p:attrName>ppt_x</p:attrName>
                                        </p:attrNameLst>
                                      </p:cBhvr>
                                      <p:tavLst>
                                        <p:tav tm="0">
                                          <p:val>
                                            <p:strVal val="#ppt_x"/>
                                          </p:val>
                                        </p:tav>
                                        <p:tav tm="100000">
                                          <p:val>
                                            <p:strVal val="#ppt_x"/>
                                          </p:val>
                                        </p:tav>
                                      </p:tavLst>
                                    </p:anim>
                                    <p:anim calcmode="lin" valueType="num">
                                      <p:cBhvr>
                                        <p:cTn id="9"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3"/>
                                        </p:tgtEl>
                                        <p:attrNameLst>
                                          <p:attrName>style.visibility</p:attrName>
                                        </p:attrNameLst>
                                      </p:cBhvr>
                                      <p:to>
                                        <p:strVal val="visible"/>
                                      </p:to>
                                    </p:set>
                                    <p:animEffect transition="in" filter="barn(inVertical)">
                                      <p:cBhvr>
                                        <p:cTn id="14"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308361" y="5981700"/>
            <a:ext cx="5959277" cy="606963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007444" y="7429500"/>
            <a:ext cx="3733969" cy="3972308"/>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3715805" y="8160932"/>
            <a:ext cx="2566068" cy="2874414"/>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4982" y="2798168"/>
            <a:ext cx="15681418" cy="6841132"/>
          </a:xfrm>
          <a:prstGeom prst="rect">
            <a:avLst/>
          </a:prstGeom>
          <a:ln>
            <a:noFill/>
          </a:ln>
          <a:effectLst>
            <a:softEdge rad="112500"/>
          </a:effectLst>
        </p:spPr>
      </p:pic>
      <p:pic>
        <p:nvPicPr>
          <p:cNvPr id="15" name="Picture 14"/>
          <p:cNvPicPr>
            <a:picLocks noChangeAspect="1"/>
          </p:cNvPicPr>
          <p:nvPr/>
        </p:nvPicPr>
        <p:blipFill>
          <a:blip r:embed="rId13"/>
          <a:stretch>
            <a:fillRect/>
          </a:stretch>
        </p:blipFill>
        <p:spPr>
          <a:xfrm>
            <a:off x="1523016" y="-1049188"/>
            <a:ext cx="16261944" cy="4752528"/>
          </a:xfrm>
          <a:prstGeom prst="rect">
            <a:avLst/>
          </a:prstGeom>
        </p:spPr>
      </p:pic>
      <p:sp>
        <p:nvSpPr>
          <p:cNvPr id="16" name="Rectangle 15"/>
          <p:cNvSpPr/>
          <p:nvPr/>
        </p:nvSpPr>
        <p:spPr>
          <a:xfrm>
            <a:off x="13320466" y="1694172"/>
            <a:ext cx="4752528" cy="1200329"/>
          </a:xfrm>
          <a:prstGeom prst="rect">
            <a:avLst/>
          </a:prstGeom>
        </p:spPr>
        <p:txBody>
          <a:bodyPr wrap="square">
            <a:spAutoFit/>
          </a:bodyPr>
          <a:lstStyle/>
          <a:p>
            <a:pPr algn="just">
              <a:lnSpc>
                <a:spcPct val="150000"/>
              </a:lnSpc>
            </a:pPr>
            <a:r>
              <a:rPr lang="en-US" sz="4800" dirty="0">
                <a:latin typeface="Times New Roman" panose="02020603050405020304" pitchFamily="18" charset="0"/>
                <a:ea typeface="Calibri" panose="020F0502020204030204" pitchFamily="34" charset="0"/>
                <a:cs typeface="Times New Roman" panose="02020603050405020304" pitchFamily="18" charset="0"/>
              </a:rPr>
              <a:t>- Nam </a:t>
            </a:r>
            <a:r>
              <a:rPr lang="en-US" sz="4800" dirty="0" err="1">
                <a:latin typeface="Times New Roman" panose="02020603050405020304" pitchFamily="18" charset="0"/>
                <a:ea typeface="Calibri" panose="020F0502020204030204" pitchFamily="34" charset="0"/>
                <a:cs typeface="Times New Roman" panose="02020603050405020304" pitchFamily="18" charset="0"/>
              </a:rPr>
              <a:t>Hương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grpSp>
        <p:nvGrpSpPr>
          <p:cNvPr id="20" name="Group 19"/>
          <p:cNvGrpSpPr/>
          <p:nvPr/>
        </p:nvGrpSpPr>
        <p:grpSpPr>
          <a:xfrm>
            <a:off x="693343" y="620016"/>
            <a:ext cx="14293578" cy="664916"/>
            <a:chOff x="-178462" y="1828800"/>
            <a:chExt cx="19060588" cy="886541"/>
          </a:xfrm>
        </p:grpSpPr>
        <p:sp>
          <p:nvSpPr>
            <p:cNvPr id="21" name="Round Same Side Corner Rectangle 20"/>
            <p:cNvSpPr/>
            <p:nvPr/>
          </p:nvSpPr>
          <p:spPr>
            <a:xfrm rot="5400000">
              <a:off x="440265" y="1210077"/>
              <a:ext cx="886537" cy="2123991"/>
            </a:xfrm>
            <a:prstGeom prst="round2SameRect">
              <a:avLst/>
            </a:prstGeom>
            <a:solidFill>
              <a:schemeClr val="accent2">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14804">
                <a:defRPr/>
              </a:pPr>
              <a:endParaRPr lang="en-US" sz="3200">
                <a:solidFill>
                  <a:prstClr val="black"/>
                </a:solidFill>
              </a:endParaRPr>
            </a:p>
          </p:txBody>
        </p:sp>
        <p:sp>
          <p:nvSpPr>
            <p:cNvPr id="22" name="TextBox 21"/>
            <p:cNvSpPr txBox="1"/>
            <p:nvPr/>
          </p:nvSpPr>
          <p:spPr>
            <a:xfrm>
              <a:off x="55582" y="1828800"/>
              <a:ext cx="1661350" cy="861761"/>
            </a:xfrm>
            <a:prstGeom prst="rect">
              <a:avLst/>
            </a:prstGeom>
            <a:noFill/>
          </p:spPr>
          <p:txBody>
            <a:bodyPr wrap="square" rtlCol="0">
              <a:spAutoFit/>
            </a:bodyPr>
            <a:lstStyle/>
            <a:p>
              <a:pPr algn="ctr" defTabSz="1614804">
                <a:defRPr/>
              </a:pPr>
              <a:r>
                <a:rPr lang="en-US" sz="3600" b="1" dirty="0">
                  <a:solidFill>
                    <a:srgbClr val="FFFFFF"/>
                  </a:solidFill>
                  <a:latin typeface="Tahoma" panose="020B0604030504040204" pitchFamily="34" charset="0"/>
                  <a:ea typeface="Tahoma" panose="020B0604030504040204" pitchFamily="34" charset="0"/>
                  <a:cs typeface="Tahoma" panose="020B0604030504040204" pitchFamily="34" charset="0"/>
                </a:rPr>
                <a:t>III</a:t>
              </a:r>
            </a:p>
          </p:txBody>
        </p:sp>
        <p:sp>
          <p:nvSpPr>
            <p:cNvPr id="23" name="TextBox 22"/>
            <p:cNvSpPr txBox="1"/>
            <p:nvPr/>
          </p:nvSpPr>
          <p:spPr>
            <a:xfrm>
              <a:off x="2067735" y="1828800"/>
              <a:ext cx="16814391" cy="861762"/>
            </a:xfrm>
            <a:prstGeom prst="rect">
              <a:avLst/>
            </a:prstGeom>
            <a:noFill/>
          </p:spPr>
          <p:txBody>
            <a:bodyPr wrap="square" rtlCol="0">
              <a:spAutoFit/>
            </a:bodyPr>
            <a:lstStyle/>
            <a:p>
              <a:pPr defTabSz="1614804">
                <a:defRPr/>
              </a:pPr>
              <a:r>
                <a:rPr lang="en-US" sz="3600" b="1" dirty="0">
                  <a:solidFill>
                    <a:prstClr val="black"/>
                  </a:solidFill>
                  <a:latin typeface="Tahoma" panose="020B0604030504040204" pitchFamily="34" charset="0"/>
                  <a:cs typeface="Tahoma" panose="020B0604030504040204" pitchFamily="34" charset="0"/>
                </a:rPr>
                <a:t>TỔNG KẾT</a:t>
              </a:r>
            </a:p>
          </p:txBody>
        </p:sp>
      </p:grpSp>
      <p:pic>
        <p:nvPicPr>
          <p:cNvPr id="24" name="Picture 23"/>
          <p:cNvPicPr>
            <a:picLocks noChangeAspect="1"/>
          </p:cNvPicPr>
          <p:nvPr/>
        </p:nvPicPr>
        <p:blipFill>
          <a:blip r:embed="rId2"/>
          <a:stretch>
            <a:fillRect/>
          </a:stretch>
        </p:blipFill>
        <p:spPr>
          <a:xfrm>
            <a:off x="1367137" y="1756953"/>
            <a:ext cx="8876546" cy="2145978"/>
          </a:xfrm>
          <a:prstGeom prst="rect">
            <a:avLst/>
          </a:prstGeom>
        </p:spPr>
      </p:pic>
      <p:sp>
        <p:nvSpPr>
          <p:cNvPr id="25" name="Rectangle 24"/>
          <p:cNvSpPr/>
          <p:nvPr/>
        </p:nvSpPr>
        <p:spPr>
          <a:xfrm>
            <a:off x="868852" y="3401818"/>
            <a:ext cx="11443500" cy="8956298"/>
          </a:xfrm>
          <a:prstGeom prst="rect">
            <a:avLst/>
          </a:prstGeom>
        </p:spPr>
        <p:txBody>
          <a:bodyPr wrap="square">
            <a:spAutoFit/>
          </a:bodyPr>
          <a:lstStyle/>
          <a:p>
            <a:pPr algn="just">
              <a:lnSpc>
                <a:spcPct val="150000"/>
              </a:lnSpc>
            </a:pPr>
            <a:r>
              <a:rPr lang="vi-VN" sz="4800" dirty="0">
                <a:solidFill>
                  <a:schemeClr val="accent4">
                    <a:lumMod val="10000"/>
                  </a:schemeClr>
                </a:solidFill>
                <a:latin typeface="Times New Roman" panose="02020603050405020304" pitchFamily="18" charset="0"/>
                <a:cs typeface="Times New Roman" panose="02020603050405020304" pitchFamily="18" charset="0"/>
              </a:rPr>
              <a:t>Câu chuyện thông qua cuộc hội thoại giữa hai con vật là kiến và mối để nói lên sự đối lập giữa lối sống của hai bộ phận con người trong xã hội hiện nay. Từ đó khẳng định rằng chỉ có chăm chỉ cần cù làm lụng cuộc sống mới có thể ấm êm, bền vững.</a:t>
            </a:r>
          </a:p>
          <a:p>
            <a:pPr algn="just">
              <a:lnSpc>
                <a:spcPct val="150000"/>
              </a:lnSpc>
            </a:pPr>
            <a:r>
              <a:rPr lang="vi-VN" sz="4800" dirty="0">
                <a:solidFill>
                  <a:schemeClr val="accent4">
                    <a:lumMod val="10000"/>
                  </a:schemeClr>
                </a:solidFill>
                <a:latin typeface="Times New Roman" panose="02020603050405020304" pitchFamily="18" charset="0"/>
                <a:cs typeface="Times New Roman" panose="02020603050405020304" pitchFamily="18" charset="0"/>
              </a:rPr>
              <a:t/>
            </a:r>
            <a:br>
              <a:rPr lang="vi-VN" sz="4800" dirty="0">
                <a:solidFill>
                  <a:schemeClr val="accent4">
                    <a:lumMod val="10000"/>
                  </a:schemeClr>
                </a:solidFill>
                <a:latin typeface="Times New Roman" panose="02020603050405020304" pitchFamily="18" charset="0"/>
                <a:cs typeface="Times New Roman" panose="02020603050405020304" pitchFamily="18" charset="0"/>
              </a:rPr>
            </a:br>
            <a:endParaRPr lang="en-US" sz="4800" dirty="0">
              <a:solidFill>
                <a:schemeClr val="accent4">
                  <a:lumMod val="10000"/>
                </a:schemeClr>
              </a:solidFill>
              <a:latin typeface="Times New Roman" panose="02020603050405020304" pitchFamily="18" charset="0"/>
              <a:ea typeface="Calibri"/>
              <a:cs typeface="Times New Roman" panose="02020603050405020304" pitchFamily="18" charset="0"/>
            </a:endParaRPr>
          </a:p>
        </p:txBody>
      </p:sp>
      <p:pic>
        <p:nvPicPr>
          <p:cNvPr id="26" name="Picture 4"/>
          <p:cNvPicPr>
            <a:picLocks noChangeAspect="1"/>
          </p:cNvPicPr>
          <p:nvPr/>
        </p:nvPicPr>
        <p:blipFill>
          <a:blip r:embed="rId3"/>
          <a:srcRect/>
          <a:stretch>
            <a:fillRect/>
          </a:stretch>
        </p:blipFill>
        <p:spPr>
          <a:xfrm>
            <a:off x="13335000" y="2857500"/>
            <a:ext cx="3962400" cy="7053072"/>
          </a:xfrm>
          <a:prstGeom prst="rect">
            <a:avLst/>
          </a:prstGeom>
        </p:spPr>
      </p:pic>
      <p:pic>
        <p:nvPicPr>
          <p:cNvPr id="27"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946671" y="7505700"/>
            <a:ext cx="2682658" cy="36886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DCD7"/>
        </a:solidFill>
        <a:effectLst/>
      </p:bgPr>
    </p:bg>
    <p:spTree>
      <p:nvGrpSpPr>
        <p:cNvPr id="1" name=""/>
        <p:cNvGrpSpPr/>
        <p:nvPr/>
      </p:nvGrpSpPr>
      <p:grpSpPr>
        <a:xfrm>
          <a:off x="0" y="0"/>
          <a:ext cx="0" cy="0"/>
          <a:chOff x="0" y="0"/>
          <a:chExt cx="0" cy="0"/>
        </a:xfrm>
      </p:grpSpPr>
      <p:sp>
        <p:nvSpPr>
          <p:cNvPr id="19" name="Rectangle 18"/>
          <p:cNvSpPr/>
          <p:nvPr/>
        </p:nvSpPr>
        <p:spPr>
          <a:xfrm>
            <a:off x="7583950" y="2061824"/>
            <a:ext cx="10170650" cy="582467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defRPr/>
            </a:pPr>
            <a:r>
              <a:rPr lang="vi-VN" sz="6400" dirty="0">
                <a:solidFill>
                  <a:prstClr val="black"/>
                </a:solidFill>
                <a:latin typeface="Times New Roman" panose="02020603050405020304" pitchFamily="18" charset="0"/>
                <a:cs typeface="Times New Roman" panose="02020603050405020304" pitchFamily="18" charset="0"/>
              </a:rPr>
              <a:t>Viết một đoạn văn ngắn từ 5-7 câu nêu suy nghĩ của em về bài học rút ra từ văn bản </a:t>
            </a:r>
            <a:r>
              <a:rPr lang="en-US" sz="6400" dirty="0">
                <a:solidFill>
                  <a:prstClr val="black"/>
                </a:solidFill>
                <a:latin typeface="Times New Roman" panose="02020603050405020304" pitchFamily="18" charset="0"/>
                <a:cs typeface="Times New Roman" panose="02020603050405020304" pitchFamily="18" charset="0"/>
              </a:rPr>
              <a:t>“</a:t>
            </a:r>
            <a:r>
              <a:rPr lang="vi-VN" sz="6400" dirty="0">
                <a:solidFill>
                  <a:prstClr val="black"/>
                </a:solidFill>
                <a:latin typeface="Times New Roman" panose="02020603050405020304" pitchFamily="18" charset="0"/>
                <a:cs typeface="Times New Roman" panose="02020603050405020304" pitchFamily="18" charset="0"/>
              </a:rPr>
              <a:t>Con mối và con kiến</a:t>
            </a:r>
            <a:r>
              <a:rPr lang="en-US" sz="6400" dirty="0">
                <a:solidFill>
                  <a:prstClr val="black"/>
                </a:solidFill>
                <a:latin typeface="Times New Roman" panose="02020603050405020304" pitchFamily="18" charset="0"/>
                <a:cs typeface="Times New Roman" panose="02020603050405020304" pitchFamily="18" charset="0"/>
              </a:rPr>
              <a:t>”.</a:t>
            </a:r>
          </a:p>
        </p:txBody>
      </p:sp>
      <p:pic>
        <p:nvPicPr>
          <p:cNvPr id="20" name="Picture 7"/>
          <p:cNvPicPr>
            <a:picLocks noChangeAspect="1"/>
          </p:cNvPicPr>
          <p:nvPr/>
        </p:nvPicPr>
        <p:blipFill>
          <a:blip r:embed="rId2"/>
          <a:srcRect/>
          <a:stretch>
            <a:fillRect/>
          </a:stretch>
        </p:blipFill>
        <p:spPr>
          <a:xfrm>
            <a:off x="14525" y="2400300"/>
            <a:ext cx="7305755" cy="65036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0160" y="-2540"/>
            <a:ext cx="18298160" cy="10287692"/>
          </a:xfrm>
          <a:prstGeom prst="rect">
            <a:avLst/>
          </a:prstGeom>
        </p:spPr>
      </p:pic>
      <p:sp>
        <p:nvSpPr>
          <p:cNvPr id="6" name="Rectangle 5">
            <a:extLst>
              <a:ext uri="{FF2B5EF4-FFF2-40B4-BE49-F238E27FC236}">
                <a16:creationId xmlns:a16="http://schemas.microsoft.com/office/drawing/2014/main" xmlns="" id="{6FE0A47F-DE0D-4AFB-A019-3B65ECEF2308}"/>
              </a:ext>
            </a:extLst>
          </p:cNvPr>
          <p:cNvSpPr/>
          <p:nvPr/>
        </p:nvSpPr>
        <p:spPr>
          <a:xfrm>
            <a:off x="3237429" y="6085989"/>
            <a:ext cx="11927446" cy="1246495"/>
          </a:xfrm>
          <a:prstGeom prst="rect">
            <a:avLst/>
          </a:prstGeom>
          <a:noFill/>
        </p:spPr>
        <p:style>
          <a:lnRef idx="0">
            <a:schemeClr val="accent4"/>
          </a:lnRef>
          <a:fillRef idx="3">
            <a:schemeClr val="accent4"/>
          </a:fillRef>
          <a:effectRef idx="3">
            <a:schemeClr val="accent4"/>
          </a:effectRef>
          <a:fontRef idx="minor">
            <a:schemeClr val="lt1"/>
          </a:fontRef>
        </p:style>
        <p:txBody>
          <a:bodyPr wrap="square" lIns="137160" tIns="68580" rIns="137160" bIns="68580">
            <a:spAutoFit/>
          </a:bodyPr>
          <a:lstStyle/>
          <a:p>
            <a:pPr algn="ctr"/>
            <a:r>
              <a:rPr lang="en-US" sz="7200" b="1" dirty="0">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BÍ MẬT TRONG HỘP QUÀ</a:t>
            </a:r>
          </a:p>
        </p:txBody>
      </p:sp>
      <p:pic>
        <p:nvPicPr>
          <p:cNvPr id="18" name="chrysanthemum">
            <a:hlinkClick r:id="" action="ppaction://media"/>
            <a:extLst>
              <a:ext uri="{FF2B5EF4-FFF2-40B4-BE49-F238E27FC236}">
                <a16:creationId xmlns:a16="http://schemas.microsoft.com/office/drawing/2014/main" xmlns=""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42890" y="-1200150"/>
            <a:ext cx="914400" cy="914400"/>
          </a:xfrm>
          <a:prstGeom prst="rect">
            <a:avLst/>
          </a:prstGeom>
        </p:spPr>
      </p:pic>
      <p:pic>
        <p:nvPicPr>
          <p:cNvPr id="9" name="Picture 8">
            <a:hlinkClick r:id="rId6" action="ppaction://hlinksldjump"/>
            <a:extLst>
              <a:ext uri="{FF2B5EF4-FFF2-40B4-BE49-F238E27FC236}">
                <a16:creationId xmlns:a16="http://schemas.microsoft.com/office/drawing/2014/main" xmlns="" id="{9BA53A17-AFCF-4E30-9122-7DE4F8E494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011264" y="7593431"/>
            <a:ext cx="2953768" cy="2615410"/>
          </a:xfrm>
          <a:prstGeom prst="rect">
            <a:avLst/>
          </a:prstGeom>
        </p:spPr>
      </p:pic>
      <p:pic>
        <p:nvPicPr>
          <p:cNvPr id="10" name="Picture 9">
            <a:extLst>
              <a:ext uri="{FF2B5EF4-FFF2-40B4-BE49-F238E27FC236}">
                <a16:creationId xmlns:a16="http://schemas.microsoft.com/office/drawing/2014/main" xmlns="" id="{4B61E008-E63C-47EA-9197-B0DC8AA996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000632" y="6825266"/>
            <a:ext cx="3090940" cy="2075868"/>
          </a:xfrm>
          <a:prstGeom prst="rect">
            <a:avLst/>
          </a:prstGeom>
        </p:spPr>
      </p:pic>
      <p:sp>
        <p:nvSpPr>
          <p:cNvPr id="2" name="Oval 1"/>
          <p:cNvSpPr/>
          <p:nvPr/>
        </p:nvSpPr>
        <p:spPr>
          <a:xfrm>
            <a:off x="16478369" y="9386317"/>
            <a:ext cx="839458" cy="839458"/>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700">
              <a:solidFill>
                <a:prstClr val="white"/>
              </a:solidFill>
            </a:endParaRPr>
          </a:p>
        </p:txBody>
      </p:sp>
    </p:spTree>
    <p:extLst>
      <p:ext uri="{BB962C8B-B14F-4D97-AF65-F5344CB8AC3E}">
        <p14:creationId xmlns:p14="http://schemas.microsoft.com/office/powerpoint/2010/main" val="339692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seq concurrent="1" nextAc="seek">
              <p:cTn id="19" restart="whenNotActive" fill="hold" evtFilter="cancelBubble" nodeType="interactiveSeq">
                <p:stCondLst>
                  <p:cond evt="onClick" delay="0">
                    <p:tgtEl>
                      <p:spTgt spid="9"/>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p:bldP spid="6"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9624" y="-75640"/>
            <a:ext cx="2912144" cy="2784900"/>
          </a:xfrm>
          <a:prstGeom prst="rect">
            <a:avLst/>
          </a:prstGeom>
        </p:spPr>
      </p:pic>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59242" y="7291263"/>
            <a:ext cx="2953768" cy="2615410"/>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90654" y="6523098"/>
            <a:ext cx="3090940" cy="2075868"/>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14889811" y="5880353"/>
            <a:ext cx="2205990" cy="199201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err="1">
                <a:solidFill>
                  <a:srgbClr val="FF0000"/>
                </a:solidFill>
                <a:latin typeface="Tahoma" panose="020B0604030504040204" pitchFamily="34" charset="0"/>
                <a:ea typeface="Tahoma" panose="020B0604030504040204" pitchFamily="34" charset="0"/>
                <a:cs typeface="Tahoma" panose="020B0604030504040204" pitchFamily="34" charset="0"/>
              </a:rPr>
              <a:t>Được</a:t>
            </a:r>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700" b="1" dirty="0" err="1">
                <a:solidFill>
                  <a:srgbClr val="FF0000"/>
                </a:solidFill>
                <a:latin typeface="Tahoma" panose="020B0604030504040204" pitchFamily="34" charset="0"/>
                <a:ea typeface="Tahoma" panose="020B0604030504040204" pitchFamily="34" charset="0"/>
                <a:cs typeface="Tahoma" panose="020B0604030504040204" pitchFamily="34" charset="0"/>
              </a:rPr>
              <a:t>thưởng</a:t>
            </a:r>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 5.000 </a:t>
            </a:r>
            <a:r>
              <a:rPr lang="en-US" sz="2700" b="1" dirty="0" err="1">
                <a:solidFill>
                  <a:srgbClr val="FF0000"/>
                </a:solidFill>
                <a:latin typeface="Tahoma" panose="020B0604030504040204" pitchFamily="34" charset="0"/>
                <a:ea typeface="Tahoma" panose="020B0604030504040204" pitchFamily="34" charset="0"/>
                <a:cs typeface="Tahoma" panose="020B0604030504040204" pitchFamily="34" charset="0"/>
              </a:rPr>
              <a:t>đồng</a:t>
            </a:r>
            <a:endPar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762002" y="413656"/>
            <a:ext cx="14434456" cy="25908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ltLang="en-US" sz="6400" dirty="0">
                <a:solidFill>
                  <a:srgbClr val="FF0000"/>
                </a:solidFill>
                <a:latin typeface="Times New Roman" panose="02020603050405020304" pitchFamily="18" charset="0"/>
                <a:cs typeface="Times New Roman" panose="02020603050405020304" pitchFamily="18" charset="0"/>
              </a:rPr>
              <a:t>Văn bản Con mối và con kiến </a:t>
            </a:r>
            <a:r>
              <a:rPr lang="en-US" altLang="en-US" sz="6400" dirty="0" err="1">
                <a:solidFill>
                  <a:srgbClr val="FF0000"/>
                </a:solidFill>
                <a:latin typeface="Times New Roman" panose="02020603050405020304" pitchFamily="18" charset="0"/>
                <a:cs typeface="Times New Roman" panose="02020603050405020304" pitchFamily="18" charset="0"/>
              </a:rPr>
              <a:t>thuộc</a:t>
            </a:r>
            <a:r>
              <a:rPr lang="en-US" altLang="en-US" sz="6400" dirty="0">
                <a:solidFill>
                  <a:srgbClr val="FF0000"/>
                </a:solidFill>
                <a:latin typeface="Times New Roman" panose="02020603050405020304" pitchFamily="18" charset="0"/>
                <a:cs typeface="Times New Roman" panose="02020603050405020304" pitchFamily="18" charset="0"/>
              </a:rPr>
              <a:t> </a:t>
            </a:r>
            <a:r>
              <a:rPr lang="en-US" altLang="en-US" sz="6400" dirty="0" err="1">
                <a:solidFill>
                  <a:srgbClr val="FF0000"/>
                </a:solidFill>
                <a:latin typeface="Times New Roman" panose="02020603050405020304" pitchFamily="18" charset="0"/>
                <a:cs typeface="Times New Roman" panose="02020603050405020304" pitchFamily="18" charset="0"/>
              </a:rPr>
              <a:t>thể</a:t>
            </a:r>
            <a:r>
              <a:rPr lang="vi-VN" altLang="en-US" sz="6400" dirty="0">
                <a:solidFill>
                  <a:srgbClr val="FF0000"/>
                </a:solidFill>
                <a:latin typeface="Times New Roman" panose="02020603050405020304" pitchFamily="18" charset="0"/>
                <a:cs typeface="Times New Roman" panose="02020603050405020304" pitchFamily="18" charset="0"/>
              </a:rPr>
              <a:t> loại truyện gì</a:t>
            </a:r>
            <a:r>
              <a:rPr lang="en-US" altLang="en-US" sz="6400" dirty="0">
                <a:solidFill>
                  <a:srgbClr val="FF0000"/>
                </a:solidFill>
                <a:latin typeface="Times New Roman" panose="02020603050405020304" pitchFamily="18" charset="0"/>
                <a:cs typeface="Times New Roman" panose="02020603050405020304" pitchFamily="18" charset="0"/>
              </a:rPr>
              <a:t>?</a:t>
            </a:r>
            <a:endParaRPr lang="en-US" sz="6400" dirty="0">
              <a:solidFill>
                <a:srgbClr val="FF0000"/>
              </a:solidFill>
              <a:latin typeface="Times New Roman" pitchFamily="18" charset="0"/>
              <a:cs typeface="Times New Roman" pitchFamily="18" charset="0"/>
            </a:endParaRPr>
          </a:p>
        </p:txBody>
      </p:sp>
      <p:sp>
        <p:nvSpPr>
          <p:cNvPr id="28" name="Rectangle: Folded Corner 27">
            <a:extLst>
              <a:ext uri="{FF2B5EF4-FFF2-40B4-BE49-F238E27FC236}">
                <a16:creationId xmlns:a16="http://schemas.microsoft.com/office/drawing/2014/main" xmlns="" id="{02105D08-1F14-416F-86C2-51DFEA1D8826}"/>
              </a:ext>
            </a:extLst>
          </p:cNvPr>
          <p:cNvSpPr/>
          <p:nvPr/>
        </p:nvSpPr>
        <p:spPr>
          <a:xfrm>
            <a:off x="762000" y="3196684"/>
            <a:ext cx="14596056" cy="1691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prstClr val="black"/>
                </a:solidFill>
                <a:latin typeface="Times New Roman" pitchFamily="18" charset="0"/>
                <a:cs typeface="Times New Roman" pitchFamily="18" charset="0"/>
              </a:rPr>
              <a:t>Truyện</a:t>
            </a:r>
            <a:r>
              <a:rPr lang="en-US" sz="5400" b="1" dirty="0">
                <a:solidFill>
                  <a:prstClr val="black"/>
                </a:solidFill>
                <a:latin typeface="Times New Roman" pitchFamily="18" charset="0"/>
                <a:cs typeface="Times New Roman" pitchFamily="18" charset="0"/>
              </a:rPr>
              <a:t> </a:t>
            </a:r>
            <a:r>
              <a:rPr lang="en-US" sz="5400" b="1" dirty="0" err="1">
                <a:solidFill>
                  <a:prstClr val="black"/>
                </a:solidFill>
                <a:latin typeface="Times New Roman" pitchFamily="18" charset="0"/>
                <a:cs typeface="Times New Roman" pitchFamily="18" charset="0"/>
              </a:rPr>
              <a:t>ngụ</a:t>
            </a:r>
            <a:r>
              <a:rPr lang="en-US" sz="5400" b="1" dirty="0">
                <a:solidFill>
                  <a:prstClr val="black"/>
                </a:solidFill>
                <a:latin typeface="Times New Roman" pitchFamily="18" charset="0"/>
                <a:cs typeface="Times New Roman" pitchFamily="18" charset="0"/>
              </a:rPr>
              <a:t> </a:t>
            </a:r>
            <a:r>
              <a:rPr lang="en-US" sz="5400" b="1" dirty="0" err="1">
                <a:solidFill>
                  <a:prstClr val="black"/>
                </a:solidFill>
                <a:latin typeface="Times New Roman" pitchFamily="18" charset="0"/>
                <a:cs typeface="Times New Roman" pitchFamily="18" charset="0"/>
              </a:rPr>
              <a:t>ngôn</a:t>
            </a:r>
            <a:endParaRPr lang="en-US" sz="5400" b="1" dirty="0">
              <a:solidFill>
                <a:prstClr val="black"/>
              </a:solidFill>
              <a:latin typeface="Times New Roman" pitchFamily="18" charset="0"/>
              <a:cs typeface="Times New Roman" pitchFamily="18" charset="0"/>
            </a:endParaRPr>
          </a:p>
        </p:txBody>
      </p:sp>
      <p:sp>
        <p:nvSpPr>
          <p:cNvPr id="33" name="Rectangle 32">
            <a:extLst>
              <a:ext uri="{FF2B5EF4-FFF2-40B4-BE49-F238E27FC236}">
                <a16:creationId xmlns:a16="http://schemas.microsoft.com/office/drawing/2014/main" xmlns="" id="{8A1AF95E-ACBD-46E9-8F43-1F6D65A0D221}"/>
              </a:ext>
            </a:extLst>
          </p:cNvPr>
          <p:cNvSpPr/>
          <p:nvPr/>
        </p:nvSpPr>
        <p:spPr>
          <a:xfrm rot="5600923">
            <a:off x="4246988" y="7491170"/>
            <a:ext cx="3657496" cy="376468"/>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31" name="Arrow: Pentagon 30">
            <a:hlinkClick r:id="rId8" action="ppaction://hlinksldjump"/>
            <a:extLst>
              <a:ext uri="{FF2B5EF4-FFF2-40B4-BE49-F238E27FC236}">
                <a16:creationId xmlns:a16="http://schemas.microsoft.com/office/drawing/2014/main" xmlns="" id="{AA693000-41B6-4481-BACC-F3E8F4F6DBBA}"/>
              </a:ext>
            </a:extLst>
          </p:cNvPr>
          <p:cNvSpPr/>
          <p:nvPr/>
        </p:nvSpPr>
        <p:spPr>
          <a:xfrm rot="586976" flipH="1">
            <a:off x="4202110" y="6103532"/>
            <a:ext cx="3466408" cy="1349272"/>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200" b="1" dirty="0">
                <a:solidFill>
                  <a:prstClr val="white"/>
                </a:solidFill>
                <a:latin typeface="Tahoma" panose="020B0604030504040204" pitchFamily="34" charset="0"/>
                <a:ea typeface="Tahoma" panose="020B0604030504040204" pitchFamily="34" charset="0"/>
                <a:cs typeface="Tahoma" panose="020B0604030504040204" pitchFamily="34" charset="0"/>
              </a:rPr>
              <a:t>Quay </a:t>
            </a:r>
            <a:r>
              <a:rPr lang="en-US" sz="4200" b="1" dirty="0" err="1">
                <a:solidFill>
                  <a:prstClr val="white"/>
                </a:solidFill>
                <a:latin typeface="Tahoma" panose="020B0604030504040204" pitchFamily="34" charset="0"/>
                <a:ea typeface="Tahoma" panose="020B0604030504040204" pitchFamily="34" charset="0"/>
                <a:cs typeface="Tahoma" panose="020B0604030504040204" pitchFamily="34" charset="0"/>
              </a:rPr>
              <a:t>lại</a:t>
            </a:r>
            <a:endParaRPr lang="en-US" sz="4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xmlns=""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61361" y="8186201"/>
            <a:ext cx="1428750" cy="1528762"/>
          </a:xfrm>
          <a:prstGeom prst="rect">
            <a:avLst/>
          </a:prstGeom>
        </p:spPr>
      </p:pic>
      <p:sp>
        <p:nvSpPr>
          <p:cNvPr id="36" name="Flowchart: Summing Junction 35">
            <a:extLst>
              <a:ext uri="{FF2B5EF4-FFF2-40B4-BE49-F238E27FC236}">
                <a16:creationId xmlns:a16="http://schemas.microsoft.com/office/drawing/2014/main" xmlns="" id="{9A9D8C94-FF71-4542-A1F8-47F84D77E78E}"/>
              </a:ext>
            </a:extLst>
          </p:cNvPr>
          <p:cNvSpPr/>
          <p:nvPr/>
        </p:nvSpPr>
        <p:spPr>
          <a:xfrm>
            <a:off x="6038851" y="6291489"/>
            <a:ext cx="231610" cy="231610"/>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pic>
        <p:nvPicPr>
          <p:cNvPr id="38" name="Picture 37">
            <a:extLst>
              <a:ext uri="{FF2B5EF4-FFF2-40B4-BE49-F238E27FC236}">
                <a16:creationId xmlns:a16="http://schemas.microsoft.com/office/drawing/2014/main" xmlns=""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04003" y="7731182"/>
            <a:ext cx="1746086" cy="1913980"/>
          </a:xfrm>
          <a:prstGeom prst="rect">
            <a:avLst/>
          </a:prstGeom>
        </p:spPr>
      </p:pic>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5958390"/>
            <a:ext cx="1746086" cy="1913980"/>
          </a:xfrm>
          <a:prstGeom prst="rect">
            <a:avLst/>
          </a:prstGeom>
        </p:spPr>
      </p:pic>
      <p:pic>
        <p:nvPicPr>
          <p:cNvPr id="49" name="Picture 48">
            <a:extLst>
              <a:ext uri="{FF2B5EF4-FFF2-40B4-BE49-F238E27FC236}">
                <a16:creationId xmlns:a16="http://schemas.microsoft.com/office/drawing/2014/main" xmlns=""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14018" y="5156570"/>
            <a:ext cx="1166968" cy="1152964"/>
          </a:xfrm>
          <a:prstGeom prst="rect">
            <a:avLst/>
          </a:prstGeom>
        </p:spPr>
      </p:pic>
      <p:pic>
        <p:nvPicPr>
          <p:cNvPr id="51" name="Picture 50">
            <a:extLst>
              <a:ext uri="{FF2B5EF4-FFF2-40B4-BE49-F238E27FC236}">
                <a16:creationId xmlns:a16="http://schemas.microsoft.com/office/drawing/2014/main" xmlns=""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6836843" y="5497318"/>
            <a:ext cx="1320242" cy="1264792"/>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824983" y="5878557"/>
            <a:ext cx="742950" cy="657226"/>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575741" y="5733053"/>
            <a:ext cx="1071562" cy="1785938"/>
          </a:xfrm>
          <a:prstGeom prst="rect">
            <a:avLst/>
          </a:prstGeom>
        </p:spPr>
      </p:pic>
      <p:sp>
        <p:nvSpPr>
          <p:cNvPr id="18" name="Rectangle 17"/>
          <p:cNvSpPr/>
          <p:nvPr/>
        </p:nvSpPr>
        <p:spPr>
          <a:xfrm>
            <a:off x="16094732" y="8829906"/>
            <a:ext cx="840384" cy="10712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2700">
              <a:solidFill>
                <a:prstClr val="white"/>
              </a:solidFill>
            </a:endParaRPr>
          </a:p>
        </p:txBody>
      </p:sp>
      <p:sp>
        <p:nvSpPr>
          <p:cNvPr id="3" name="5-Point Star 2"/>
          <p:cNvSpPr/>
          <p:nvPr/>
        </p:nvSpPr>
        <p:spPr>
          <a:xfrm>
            <a:off x="16068321" y="-706817"/>
            <a:ext cx="2754554" cy="2754554"/>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Tree>
    <p:extLst>
      <p:ext uri="{BB962C8B-B14F-4D97-AF65-F5344CB8AC3E}">
        <p14:creationId xmlns:p14="http://schemas.microsoft.com/office/powerpoint/2010/main" val="1565164851"/>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par>
                          <p:cTn id="17" fill="hold">
                            <p:stCondLst>
                              <p:cond delay="1000"/>
                            </p:stCondLst>
                            <p:childTnLst>
                              <p:par>
                                <p:cTn id="18" presetID="8" presetClass="emph" presetSubtype="0" fill="hold" grpId="0" nodeType="afterEffect">
                                  <p:stCondLst>
                                    <p:cond delay="0"/>
                                  </p:stCondLst>
                                  <p:childTnLst>
                                    <p:animRot by="21600000">
                                      <p:cBhvr>
                                        <p:cTn id="19"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9624" y="-75640"/>
            <a:ext cx="2912144" cy="2784900"/>
          </a:xfrm>
          <a:prstGeom prst="rect">
            <a:avLst/>
          </a:prstGeom>
        </p:spPr>
      </p:pic>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59242" y="7291263"/>
            <a:ext cx="2953768" cy="2615410"/>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90654" y="6523098"/>
            <a:ext cx="3090940" cy="2075868"/>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14889811" y="5880353"/>
            <a:ext cx="2205990" cy="199201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10 ĐIỂM</a:t>
            </a: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762000" y="413655"/>
            <a:ext cx="16333800" cy="293835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600" b="1" dirty="0" err="1">
                <a:solidFill>
                  <a:srgbClr val="FF0000"/>
                </a:solidFill>
                <a:latin typeface="Times New Roman" panose="02020603050405020304" pitchFamily="18" charset="0"/>
              </a:rPr>
              <a:t>Tác</a:t>
            </a:r>
            <a:r>
              <a:rPr lang="en-US" sz="5600" b="1" dirty="0">
                <a:solidFill>
                  <a:srgbClr val="FF0000"/>
                </a:solidFill>
                <a:latin typeface="Times New Roman" panose="02020603050405020304" pitchFamily="18" charset="0"/>
              </a:rPr>
              <a:t> </a:t>
            </a:r>
            <a:r>
              <a:rPr lang="en-US" sz="5600" b="1" dirty="0" err="1">
                <a:solidFill>
                  <a:srgbClr val="FF0000"/>
                </a:solidFill>
                <a:latin typeface="Times New Roman" panose="02020603050405020304" pitchFamily="18" charset="0"/>
              </a:rPr>
              <a:t>giả</a:t>
            </a:r>
            <a:r>
              <a:rPr lang="en-US" sz="5600" b="1" dirty="0">
                <a:solidFill>
                  <a:srgbClr val="FF0000"/>
                </a:solidFill>
                <a:latin typeface="Times New Roman" panose="02020603050405020304" pitchFamily="18" charset="0"/>
              </a:rPr>
              <a:t> </a:t>
            </a:r>
            <a:r>
              <a:rPr lang="en-US" sz="5600" b="1" dirty="0" err="1">
                <a:solidFill>
                  <a:srgbClr val="FF0000"/>
                </a:solidFill>
                <a:latin typeface="Times New Roman" panose="02020603050405020304" pitchFamily="18" charset="0"/>
              </a:rPr>
              <a:t>đã</a:t>
            </a:r>
            <a:r>
              <a:rPr lang="en-US" sz="5600" b="1" dirty="0">
                <a:solidFill>
                  <a:srgbClr val="FF0000"/>
                </a:solidFill>
                <a:latin typeface="Times New Roman" panose="02020603050405020304" pitchFamily="18" charset="0"/>
              </a:rPr>
              <a:t> </a:t>
            </a:r>
            <a:r>
              <a:rPr lang="en-US" sz="5600" b="1" dirty="0" err="1">
                <a:solidFill>
                  <a:srgbClr val="FF0000"/>
                </a:solidFill>
                <a:latin typeface="Times New Roman" panose="02020603050405020304" pitchFamily="18" charset="0"/>
              </a:rPr>
              <a:t>sử</a:t>
            </a:r>
            <a:r>
              <a:rPr lang="en-US" sz="5600" b="1" dirty="0">
                <a:solidFill>
                  <a:srgbClr val="FF0000"/>
                </a:solidFill>
                <a:latin typeface="Times New Roman" panose="02020603050405020304" pitchFamily="18" charset="0"/>
              </a:rPr>
              <a:t> </a:t>
            </a:r>
            <a:r>
              <a:rPr lang="en-US" sz="5600" b="1" dirty="0" err="1">
                <a:solidFill>
                  <a:srgbClr val="FF0000"/>
                </a:solidFill>
                <a:latin typeface="Times New Roman" panose="02020603050405020304" pitchFamily="18" charset="0"/>
              </a:rPr>
              <a:t>dụng</a:t>
            </a:r>
            <a:r>
              <a:rPr lang="en-US" sz="5600" b="1" dirty="0">
                <a:solidFill>
                  <a:srgbClr val="FF0000"/>
                </a:solidFill>
                <a:latin typeface="Times New Roman" panose="02020603050405020304" pitchFamily="18" charset="0"/>
              </a:rPr>
              <a:t> BPNT </a:t>
            </a:r>
            <a:r>
              <a:rPr lang="en-US" sz="5600" b="1" dirty="0" err="1">
                <a:solidFill>
                  <a:srgbClr val="FF0000"/>
                </a:solidFill>
                <a:latin typeface="Times New Roman" panose="02020603050405020304" pitchFamily="18" charset="0"/>
              </a:rPr>
              <a:t>gì</a:t>
            </a:r>
            <a:r>
              <a:rPr lang="en-US" sz="5600" b="1" dirty="0">
                <a:solidFill>
                  <a:srgbClr val="FF0000"/>
                </a:solidFill>
                <a:latin typeface="Times New Roman" panose="02020603050405020304" pitchFamily="18" charset="0"/>
              </a:rPr>
              <a:t> </a:t>
            </a:r>
            <a:r>
              <a:rPr lang="en-US" sz="5600" b="1" dirty="0" err="1">
                <a:solidFill>
                  <a:srgbClr val="FF0000"/>
                </a:solidFill>
                <a:latin typeface="Times New Roman" panose="02020603050405020304" pitchFamily="18" charset="0"/>
              </a:rPr>
              <a:t>trong</a:t>
            </a:r>
            <a:r>
              <a:rPr lang="en-US" sz="5600" b="1" dirty="0">
                <a:solidFill>
                  <a:srgbClr val="FF0000"/>
                </a:solidFill>
                <a:latin typeface="Times New Roman" panose="02020603050405020304" pitchFamily="18" charset="0"/>
              </a:rPr>
              <a:t> </a:t>
            </a:r>
            <a:r>
              <a:rPr lang="en-US" sz="5600" b="1" dirty="0" err="1">
                <a:solidFill>
                  <a:srgbClr val="FF0000"/>
                </a:solidFill>
                <a:latin typeface="Times New Roman" panose="02020603050405020304" pitchFamily="18" charset="0"/>
              </a:rPr>
              <a:t>hai</a:t>
            </a:r>
            <a:r>
              <a:rPr lang="en-US" sz="5600" b="1" dirty="0">
                <a:solidFill>
                  <a:srgbClr val="FF0000"/>
                </a:solidFill>
                <a:latin typeface="Times New Roman" panose="02020603050405020304" pitchFamily="18" charset="0"/>
              </a:rPr>
              <a:t> </a:t>
            </a:r>
            <a:r>
              <a:rPr lang="en-US" sz="5600" b="1" dirty="0" err="1">
                <a:solidFill>
                  <a:srgbClr val="FF0000"/>
                </a:solidFill>
                <a:latin typeface="Times New Roman" panose="02020603050405020304" pitchFamily="18" charset="0"/>
              </a:rPr>
              <a:t>câu</a:t>
            </a:r>
            <a:r>
              <a:rPr lang="en-US" sz="5600" b="1" dirty="0">
                <a:solidFill>
                  <a:srgbClr val="FF0000"/>
                </a:solidFill>
                <a:latin typeface="Times New Roman" panose="02020603050405020304" pitchFamily="18" charset="0"/>
              </a:rPr>
              <a:t> </a:t>
            </a:r>
            <a:r>
              <a:rPr lang="en-US" sz="5600" b="1" dirty="0" err="1">
                <a:solidFill>
                  <a:srgbClr val="FF0000"/>
                </a:solidFill>
                <a:latin typeface="Times New Roman" panose="02020603050405020304" pitchFamily="18" charset="0"/>
              </a:rPr>
              <a:t>thơ</a:t>
            </a:r>
            <a:r>
              <a:rPr lang="en-US" sz="5600" b="1" dirty="0">
                <a:solidFill>
                  <a:srgbClr val="FF0000"/>
                </a:solidFill>
                <a:latin typeface="Times New Roman" panose="02020603050405020304" pitchFamily="18" charset="0"/>
              </a:rPr>
              <a:t>:</a:t>
            </a:r>
          </a:p>
          <a:p>
            <a:pPr algn="ctr"/>
            <a:r>
              <a:rPr lang="en-US" sz="5600" i="1" dirty="0">
                <a:solidFill>
                  <a:srgbClr val="FF0000"/>
                </a:solidFill>
                <a:latin typeface="Times New Roman" panose="02020603050405020304" pitchFamily="18" charset="0"/>
                <a:cs typeface="Times New Roman" pitchFamily="18" charset="0"/>
              </a:rPr>
              <a:t>“</a:t>
            </a:r>
            <a:r>
              <a:rPr lang="en-US" sz="5600" i="1" dirty="0" err="1">
                <a:solidFill>
                  <a:srgbClr val="FF0000"/>
                </a:solidFill>
                <a:latin typeface="Times New Roman" panose="02020603050405020304" pitchFamily="18" charset="0"/>
                <a:cs typeface="Times New Roman" pitchFamily="18" charset="0"/>
              </a:rPr>
              <a:t>Mối</a:t>
            </a:r>
            <a:r>
              <a:rPr lang="en-US" sz="5600" i="1" dirty="0">
                <a:solidFill>
                  <a:srgbClr val="FF0000"/>
                </a:solidFill>
                <a:latin typeface="Times New Roman" panose="02020603050405020304" pitchFamily="18" charset="0"/>
                <a:cs typeface="Times New Roman" pitchFamily="18" charset="0"/>
              </a:rPr>
              <a:t> </a:t>
            </a:r>
            <a:r>
              <a:rPr lang="en-US" sz="5600" i="1" dirty="0" err="1">
                <a:solidFill>
                  <a:srgbClr val="FF0000"/>
                </a:solidFill>
                <a:latin typeface="Times New Roman" panose="02020603050405020304" pitchFamily="18" charset="0"/>
                <a:cs typeface="Times New Roman" pitchFamily="18" charset="0"/>
              </a:rPr>
              <a:t>gọi</a:t>
            </a:r>
            <a:r>
              <a:rPr lang="en-US" sz="5600" i="1" dirty="0">
                <a:solidFill>
                  <a:srgbClr val="FF0000"/>
                </a:solidFill>
                <a:latin typeface="Times New Roman" panose="02020603050405020304" pitchFamily="18" charset="0"/>
                <a:cs typeface="Times New Roman" pitchFamily="18" charset="0"/>
              </a:rPr>
              <a:t> </a:t>
            </a:r>
            <a:r>
              <a:rPr lang="en-US" sz="5600" i="1" dirty="0" err="1">
                <a:solidFill>
                  <a:srgbClr val="FF0000"/>
                </a:solidFill>
                <a:latin typeface="Times New Roman" panose="02020603050405020304" pitchFamily="18" charset="0"/>
                <a:cs typeface="Times New Roman" pitchFamily="18" charset="0"/>
              </a:rPr>
              <a:t>bảo</a:t>
            </a:r>
            <a:r>
              <a:rPr lang="en-US" sz="5600" i="1" dirty="0">
                <a:solidFill>
                  <a:srgbClr val="FF0000"/>
                </a:solidFill>
                <a:latin typeface="Times New Roman" panose="02020603050405020304" pitchFamily="18" charset="0"/>
                <a:cs typeface="Times New Roman" pitchFamily="18" charset="0"/>
              </a:rPr>
              <a:t>: </a:t>
            </a:r>
            <a:r>
              <a:rPr lang="en-US" sz="5600" i="1" dirty="0" err="1">
                <a:solidFill>
                  <a:srgbClr val="FF0000"/>
                </a:solidFill>
                <a:latin typeface="Times New Roman" panose="02020603050405020304" pitchFamily="18" charset="0"/>
                <a:cs typeface="Times New Roman" pitchFamily="18" charset="0"/>
              </a:rPr>
              <a:t>Kiến</a:t>
            </a:r>
            <a:r>
              <a:rPr lang="en-US" sz="5600" i="1" dirty="0">
                <a:solidFill>
                  <a:srgbClr val="FF0000"/>
                </a:solidFill>
                <a:latin typeface="Times New Roman" panose="02020603050405020304" pitchFamily="18" charset="0"/>
                <a:cs typeface="Times New Roman" pitchFamily="18" charset="0"/>
              </a:rPr>
              <a:t> </a:t>
            </a:r>
            <a:r>
              <a:rPr lang="en-US" sz="5600" i="1" dirty="0" err="1">
                <a:solidFill>
                  <a:srgbClr val="FF0000"/>
                </a:solidFill>
                <a:latin typeface="Times New Roman" panose="02020603050405020304" pitchFamily="18" charset="0"/>
                <a:cs typeface="Times New Roman" pitchFamily="18" charset="0"/>
              </a:rPr>
              <a:t>ơi</a:t>
            </a:r>
            <a:r>
              <a:rPr lang="en-US" sz="5600" i="1" dirty="0">
                <a:solidFill>
                  <a:srgbClr val="FF0000"/>
                </a:solidFill>
                <a:latin typeface="Times New Roman" panose="02020603050405020304" pitchFamily="18" charset="0"/>
                <a:cs typeface="Times New Roman" pitchFamily="18" charset="0"/>
              </a:rPr>
              <a:t> </a:t>
            </a:r>
            <a:r>
              <a:rPr lang="en-US" sz="5600" i="1" dirty="0" err="1">
                <a:solidFill>
                  <a:srgbClr val="FF0000"/>
                </a:solidFill>
                <a:latin typeface="Times New Roman" panose="02020603050405020304" pitchFamily="18" charset="0"/>
                <a:cs typeface="Times New Roman" pitchFamily="18" charset="0"/>
              </a:rPr>
              <a:t>các</a:t>
            </a:r>
            <a:r>
              <a:rPr lang="en-US" sz="5600" i="1" dirty="0">
                <a:solidFill>
                  <a:srgbClr val="FF0000"/>
                </a:solidFill>
                <a:latin typeface="Times New Roman" panose="02020603050405020304" pitchFamily="18" charset="0"/>
                <a:cs typeface="Times New Roman" pitchFamily="18" charset="0"/>
              </a:rPr>
              <a:t> </a:t>
            </a:r>
            <a:r>
              <a:rPr lang="en-US" sz="5600" i="1" dirty="0" err="1">
                <a:solidFill>
                  <a:srgbClr val="FF0000"/>
                </a:solidFill>
                <a:latin typeface="Times New Roman" panose="02020603050405020304" pitchFamily="18" charset="0"/>
                <a:cs typeface="Times New Roman" pitchFamily="18" charset="0"/>
              </a:rPr>
              <a:t>chú</a:t>
            </a:r>
            <a:r>
              <a:rPr lang="en-US" sz="5600" i="1" dirty="0">
                <a:solidFill>
                  <a:srgbClr val="FF0000"/>
                </a:solidFill>
                <a:latin typeface="Times New Roman" panose="02020603050405020304" pitchFamily="18" charset="0"/>
                <a:cs typeface="Times New Roman" pitchFamily="18" charset="0"/>
              </a:rPr>
              <a:t>”</a:t>
            </a:r>
          </a:p>
          <a:p>
            <a:pPr algn="ctr"/>
            <a:r>
              <a:rPr lang="en-US" sz="5600" i="1" dirty="0">
                <a:solidFill>
                  <a:srgbClr val="FF0000"/>
                </a:solidFill>
                <a:latin typeface="Times New Roman" panose="02020603050405020304" pitchFamily="18" charset="0"/>
                <a:cs typeface="Times New Roman" pitchFamily="18" charset="0"/>
              </a:rPr>
              <a:t>“</a:t>
            </a:r>
            <a:r>
              <a:rPr lang="en-US" sz="5600" i="1" dirty="0" err="1">
                <a:solidFill>
                  <a:srgbClr val="FF0000"/>
                </a:solidFill>
                <a:latin typeface="Times New Roman" panose="02020603050405020304" pitchFamily="18" charset="0"/>
                <a:cs typeface="Times New Roman" pitchFamily="18" charset="0"/>
              </a:rPr>
              <a:t>Nhà</a:t>
            </a:r>
            <a:r>
              <a:rPr lang="en-US" sz="5600" i="1" dirty="0">
                <a:solidFill>
                  <a:srgbClr val="FF0000"/>
                </a:solidFill>
                <a:latin typeface="Times New Roman" panose="02020603050405020304" pitchFamily="18" charset="0"/>
                <a:cs typeface="Times New Roman" pitchFamily="18" charset="0"/>
              </a:rPr>
              <a:t> </a:t>
            </a:r>
            <a:r>
              <a:rPr lang="en-US" sz="5600" i="1" dirty="0" err="1">
                <a:solidFill>
                  <a:srgbClr val="FF0000"/>
                </a:solidFill>
                <a:latin typeface="Times New Roman" panose="02020603050405020304" pitchFamily="18" charset="0"/>
                <a:cs typeface="Times New Roman" pitchFamily="18" charset="0"/>
              </a:rPr>
              <a:t>kia</a:t>
            </a:r>
            <a:r>
              <a:rPr lang="en-US" sz="5600" i="1" dirty="0">
                <a:solidFill>
                  <a:srgbClr val="FF0000"/>
                </a:solidFill>
                <a:latin typeface="Times New Roman" panose="02020603050405020304" pitchFamily="18" charset="0"/>
                <a:cs typeface="Times New Roman" pitchFamily="18" charset="0"/>
              </a:rPr>
              <a:t> </a:t>
            </a:r>
            <a:r>
              <a:rPr lang="en-US" sz="5600" i="1" dirty="0" err="1">
                <a:solidFill>
                  <a:srgbClr val="FF0000"/>
                </a:solidFill>
                <a:latin typeface="Times New Roman" panose="02020603050405020304" pitchFamily="18" charset="0"/>
                <a:cs typeface="Times New Roman" pitchFamily="18" charset="0"/>
              </a:rPr>
              <a:t>đổ</a:t>
            </a:r>
            <a:r>
              <a:rPr lang="en-US" sz="5600" i="1" dirty="0">
                <a:solidFill>
                  <a:srgbClr val="FF0000"/>
                </a:solidFill>
                <a:latin typeface="Times New Roman" panose="02020603050405020304" pitchFamily="18" charset="0"/>
                <a:cs typeface="Times New Roman" pitchFamily="18" charset="0"/>
              </a:rPr>
              <a:t> </a:t>
            </a:r>
            <a:r>
              <a:rPr lang="en-US" sz="5600" i="1" dirty="0" err="1">
                <a:solidFill>
                  <a:srgbClr val="FF0000"/>
                </a:solidFill>
                <a:latin typeface="Times New Roman" panose="02020603050405020304" pitchFamily="18" charset="0"/>
                <a:cs typeface="Times New Roman" pitchFamily="18" charset="0"/>
              </a:rPr>
              <a:t>xuống</a:t>
            </a:r>
            <a:r>
              <a:rPr lang="en-US" sz="5600" i="1" dirty="0">
                <a:solidFill>
                  <a:srgbClr val="FF0000"/>
                </a:solidFill>
                <a:latin typeface="Times New Roman" panose="02020603050405020304" pitchFamily="18" charset="0"/>
                <a:cs typeface="Times New Roman" pitchFamily="18" charset="0"/>
              </a:rPr>
              <a:t> </a:t>
            </a:r>
            <a:r>
              <a:rPr lang="en-US" sz="5600" i="1" dirty="0" err="1">
                <a:solidFill>
                  <a:srgbClr val="FF0000"/>
                </a:solidFill>
                <a:latin typeface="Times New Roman" panose="02020603050405020304" pitchFamily="18" charset="0"/>
                <a:cs typeface="Times New Roman" pitchFamily="18" charset="0"/>
              </a:rPr>
              <a:t>đi</a:t>
            </a:r>
            <a:r>
              <a:rPr lang="en-US" sz="5600" i="1" dirty="0">
                <a:solidFill>
                  <a:srgbClr val="FF0000"/>
                </a:solidFill>
                <a:latin typeface="Times New Roman" panose="02020603050405020304" pitchFamily="18" charset="0"/>
                <a:cs typeface="Times New Roman" pitchFamily="18" charset="0"/>
              </a:rPr>
              <a:t> </a:t>
            </a:r>
            <a:r>
              <a:rPr lang="en-US" sz="5600" i="1" dirty="0" err="1">
                <a:solidFill>
                  <a:srgbClr val="FF0000"/>
                </a:solidFill>
                <a:latin typeface="Times New Roman" panose="02020603050405020304" pitchFamily="18" charset="0"/>
                <a:cs typeface="Times New Roman" pitchFamily="18" charset="0"/>
              </a:rPr>
              <a:t>đời</a:t>
            </a:r>
            <a:r>
              <a:rPr lang="en-US" sz="5600" i="1" dirty="0">
                <a:solidFill>
                  <a:srgbClr val="FF0000"/>
                </a:solidFill>
                <a:latin typeface="Times New Roman" panose="02020603050405020304" pitchFamily="18" charset="0"/>
                <a:cs typeface="Times New Roman" pitchFamily="18" charset="0"/>
              </a:rPr>
              <a:t> </a:t>
            </a:r>
            <a:r>
              <a:rPr lang="en-US" sz="5600" i="1" dirty="0" err="1">
                <a:solidFill>
                  <a:srgbClr val="FF0000"/>
                </a:solidFill>
                <a:latin typeface="Times New Roman" panose="02020603050405020304" pitchFamily="18" charset="0"/>
                <a:cs typeface="Times New Roman" pitchFamily="18" charset="0"/>
              </a:rPr>
              <a:t>các</a:t>
            </a:r>
            <a:r>
              <a:rPr lang="en-US" sz="5600" i="1" dirty="0">
                <a:solidFill>
                  <a:srgbClr val="FF0000"/>
                </a:solidFill>
                <a:latin typeface="Times New Roman" panose="02020603050405020304" pitchFamily="18" charset="0"/>
                <a:cs typeface="Times New Roman" pitchFamily="18" charset="0"/>
              </a:rPr>
              <a:t> </a:t>
            </a:r>
            <a:r>
              <a:rPr lang="en-US" sz="5600" i="1" dirty="0" err="1">
                <a:solidFill>
                  <a:srgbClr val="FF0000"/>
                </a:solidFill>
                <a:latin typeface="Times New Roman" panose="02020603050405020304" pitchFamily="18" charset="0"/>
                <a:cs typeface="Times New Roman" pitchFamily="18" charset="0"/>
              </a:rPr>
              <a:t>anh</a:t>
            </a:r>
            <a:r>
              <a:rPr lang="en-US" sz="5600" i="1" dirty="0">
                <a:solidFill>
                  <a:srgbClr val="FF0000"/>
                </a:solidFill>
                <a:latin typeface="Times New Roman" panose="02020603050405020304" pitchFamily="18" charset="0"/>
                <a:cs typeface="Times New Roman" pitchFamily="18" charset="0"/>
              </a:rPr>
              <a:t>”</a:t>
            </a:r>
            <a:endParaRPr lang="en-US" sz="5600" i="1" dirty="0">
              <a:solidFill>
                <a:srgbClr val="FF0000"/>
              </a:solidFill>
              <a:latin typeface="Calibri Light"/>
              <a:cs typeface="Times New Roman" pitchFamily="18" charset="0"/>
            </a:endParaRPr>
          </a:p>
        </p:txBody>
      </p:sp>
      <p:sp>
        <p:nvSpPr>
          <p:cNvPr id="28" name="Rectangle: Folded Corner 27">
            <a:extLst>
              <a:ext uri="{FF2B5EF4-FFF2-40B4-BE49-F238E27FC236}">
                <a16:creationId xmlns:a16="http://schemas.microsoft.com/office/drawing/2014/main" xmlns="" id="{02105D08-1F14-416F-86C2-51DFEA1D8826}"/>
              </a:ext>
            </a:extLst>
          </p:cNvPr>
          <p:cNvSpPr/>
          <p:nvPr/>
        </p:nvSpPr>
        <p:spPr>
          <a:xfrm>
            <a:off x="2423586" y="3724957"/>
            <a:ext cx="13610600" cy="157235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prstClr val="black"/>
                </a:solidFill>
                <a:latin typeface="Times New Roman" pitchFamily="18" charset="0"/>
                <a:cs typeface="Times New Roman" pitchFamily="18" charset="0"/>
              </a:rPr>
              <a:t>BPNT </a:t>
            </a:r>
            <a:r>
              <a:rPr lang="en-US" sz="6400" b="1" dirty="0" err="1">
                <a:solidFill>
                  <a:prstClr val="black"/>
                </a:solidFill>
                <a:latin typeface="Times New Roman" pitchFamily="18" charset="0"/>
                <a:cs typeface="Times New Roman" pitchFamily="18" charset="0"/>
              </a:rPr>
              <a:t>Nhân</a:t>
            </a:r>
            <a:r>
              <a:rPr lang="en-US" sz="6400" b="1" dirty="0">
                <a:solidFill>
                  <a:prstClr val="black"/>
                </a:solidFill>
                <a:latin typeface="Times New Roman" pitchFamily="18" charset="0"/>
                <a:cs typeface="Times New Roman" pitchFamily="18" charset="0"/>
              </a:rPr>
              <a:t> </a:t>
            </a:r>
            <a:r>
              <a:rPr lang="en-US" sz="6400" b="1" dirty="0" err="1">
                <a:solidFill>
                  <a:prstClr val="black"/>
                </a:solidFill>
                <a:latin typeface="Times New Roman" pitchFamily="18" charset="0"/>
                <a:cs typeface="Times New Roman" pitchFamily="18" charset="0"/>
              </a:rPr>
              <a:t>hóa</a:t>
            </a:r>
            <a:endParaRPr lang="vi-VN" sz="6400" b="1" dirty="0">
              <a:solidFill>
                <a:prstClr val="black"/>
              </a:solidFill>
              <a:latin typeface="Times New Roman" pitchFamily="18" charset="0"/>
              <a:cs typeface="Times New Roman" pitchFamily="18" charset="0"/>
            </a:endParaRPr>
          </a:p>
        </p:txBody>
      </p:sp>
      <p:sp>
        <p:nvSpPr>
          <p:cNvPr id="33" name="Rectangle 32">
            <a:extLst>
              <a:ext uri="{FF2B5EF4-FFF2-40B4-BE49-F238E27FC236}">
                <a16:creationId xmlns:a16="http://schemas.microsoft.com/office/drawing/2014/main" xmlns="" id="{8A1AF95E-ACBD-46E9-8F43-1F6D65A0D221}"/>
              </a:ext>
            </a:extLst>
          </p:cNvPr>
          <p:cNvSpPr/>
          <p:nvPr/>
        </p:nvSpPr>
        <p:spPr>
          <a:xfrm rot="5600923">
            <a:off x="4246988" y="7491170"/>
            <a:ext cx="3657496" cy="376468"/>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pic>
        <p:nvPicPr>
          <p:cNvPr id="35" name="Picture 34">
            <a:extLst>
              <a:ext uri="{FF2B5EF4-FFF2-40B4-BE49-F238E27FC236}">
                <a16:creationId xmlns:a16="http://schemas.microsoft.com/office/drawing/2014/main" xmlns=""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61361" y="8186201"/>
            <a:ext cx="1428750" cy="1528762"/>
          </a:xfrm>
          <a:prstGeom prst="rect">
            <a:avLst/>
          </a:prstGeom>
        </p:spPr>
      </p:pic>
      <p:sp>
        <p:nvSpPr>
          <p:cNvPr id="36" name="Flowchart: Summing Junction 35">
            <a:extLst>
              <a:ext uri="{FF2B5EF4-FFF2-40B4-BE49-F238E27FC236}">
                <a16:creationId xmlns:a16="http://schemas.microsoft.com/office/drawing/2014/main" xmlns="" id="{9A9D8C94-FF71-4542-A1F8-47F84D77E78E}"/>
              </a:ext>
            </a:extLst>
          </p:cNvPr>
          <p:cNvSpPr/>
          <p:nvPr/>
        </p:nvSpPr>
        <p:spPr>
          <a:xfrm>
            <a:off x="6038851" y="6291489"/>
            <a:ext cx="231610" cy="231610"/>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pic>
        <p:nvPicPr>
          <p:cNvPr id="38" name="Picture 37">
            <a:extLst>
              <a:ext uri="{FF2B5EF4-FFF2-40B4-BE49-F238E27FC236}">
                <a16:creationId xmlns:a16="http://schemas.microsoft.com/office/drawing/2014/main" xmlns=""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04003" y="7731182"/>
            <a:ext cx="1746086" cy="1913980"/>
          </a:xfrm>
          <a:prstGeom prst="rect">
            <a:avLst/>
          </a:prstGeom>
        </p:spPr>
      </p:pic>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958390"/>
            <a:ext cx="1746086" cy="1913980"/>
          </a:xfrm>
          <a:prstGeom prst="rect">
            <a:avLst/>
          </a:prstGeom>
        </p:spPr>
      </p:pic>
      <p:pic>
        <p:nvPicPr>
          <p:cNvPr id="49" name="Picture 48">
            <a:extLst>
              <a:ext uri="{FF2B5EF4-FFF2-40B4-BE49-F238E27FC236}">
                <a16:creationId xmlns:a16="http://schemas.microsoft.com/office/drawing/2014/main" xmlns=""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14018" y="5156570"/>
            <a:ext cx="1166968" cy="1152964"/>
          </a:xfrm>
          <a:prstGeom prst="rect">
            <a:avLst/>
          </a:prstGeom>
        </p:spPr>
      </p:pic>
      <p:pic>
        <p:nvPicPr>
          <p:cNvPr id="51" name="Picture 50">
            <a:extLst>
              <a:ext uri="{FF2B5EF4-FFF2-40B4-BE49-F238E27FC236}">
                <a16:creationId xmlns:a16="http://schemas.microsoft.com/office/drawing/2014/main" xmlns=""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6836843" y="5497318"/>
            <a:ext cx="1320242" cy="1264792"/>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824983" y="5878557"/>
            <a:ext cx="742950" cy="657226"/>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575741" y="5733053"/>
            <a:ext cx="1071562" cy="1785938"/>
          </a:xfrm>
          <a:prstGeom prst="rect">
            <a:avLst/>
          </a:prstGeom>
        </p:spPr>
      </p:pic>
      <p:sp>
        <p:nvSpPr>
          <p:cNvPr id="18" name="Rectangle 17"/>
          <p:cNvSpPr/>
          <p:nvPr/>
        </p:nvSpPr>
        <p:spPr>
          <a:xfrm>
            <a:off x="16094732" y="8829906"/>
            <a:ext cx="840384" cy="10712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2700">
              <a:solidFill>
                <a:prstClr val="white"/>
              </a:solidFill>
            </a:endParaRPr>
          </a:p>
        </p:txBody>
      </p:sp>
      <p:sp>
        <p:nvSpPr>
          <p:cNvPr id="19" name="5-Point Star 18"/>
          <p:cNvSpPr/>
          <p:nvPr/>
        </p:nvSpPr>
        <p:spPr>
          <a:xfrm>
            <a:off x="16068321" y="-706817"/>
            <a:ext cx="2754554" cy="2754554"/>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0" name="Arrow: Pentagon 30">
            <a:hlinkClick r:id="rId14" action="ppaction://hlinksldjump"/>
            <a:extLst>
              <a:ext uri="{FF2B5EF4-FFF2-40B4-BE49-F238E27FC236}">
                <a16:creationId xmlns:a16="http://schemas.microsoft.com/office/drawing/2014/main" xmlns="" id="{AA693000-41B6-4481-BACC-F3E8F4F6DBBA}"/>
              </a:ext>
            </a:extLst>
          </p:cNvPr>
          <p:cNvSpPr/>
          <p:nvPr/>
        </p:nvSpPr>
        <p:spPr>
          <a:xfrm rot="586976" flipH="1">
            <a:off x="4202110" y="6103532"/>
            <a:ext cx="3466408" cy="1349272"/>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200" b="1" dirty="0">
                <a:solidFill>
                  <a:prstClr val="white"/>
                </a:solidFill>
                <a:latin typeface="Tahoma" panose="020B0604030504040204" pitchFamily="34" charset="0"/>
                <a:ea typeface="Tahoma" panose="020B0604030504040204" pitchFamily="34" charset="0"/>
                <a:cs typeface="Tahoma" panose="020B0604030504040204" pitchFamily="34" charset="0"/>
              </a:rPr>
              <a:t>Quay </a:t>
            </a:r>
            <a:r>
              <a:rPr lang="en-US" sz="4200" b="1" dirty="0" err="1">
                <a:solidFill>
                  <a:prstClr val="white"/>
                </a:solidFill>
                <a:latin typeface="Tahoma" panose="020B0604030504040204" pitchFamily="34" charset="0"/>
                <a:ea typeface="Tahoma" panose="020B0604030504040204" pitchFamily="34" charset="0"/>
                <a:cs typeface="Tahoma" panose="020B0604030504040204" pitchFamily="34" charset="0"/>
              </a:rPr>
              <a:t>lại</a:t>
            </a:r>
            <a:endParaRPr lang="en-US" sz="4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0791210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9624" y="-75640"/>
            <a:ext cx="2912144" cy="2784900"/>
          </a:xfrm>
          <a:prstGeom prst="rect">
            <a:avLst/>
          </a:prstGeom>
        </p:spPr>
      </p:pic>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59242" y="7291263"/>
            <a:ext cx="2953768" cy="2615410"/>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90654" y="6523098"/>
            <a:ext cx="3090940" cy="2075868"/>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14889811" y="5880353"/>
            <a:ext cx="2205990" cy="199201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9 </a:t>
            </a:r>
            <a:r>
              <a:rPr lang="en-US" sz="2700" b="1"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762001" y="173864"/>
            <a:ext cx="15813738" cy="319766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600" i="1" dirty="0">
                <a:solidFill>
                  <a:srgbClr val="FF0000"/>
                </a:solidFill>
                <a:latin typeface="Times New Roman" pitchFamily="18" charset="0"/>
                <a:cs typeface="Times New Roman" pitchFamily="18" charset="0"/>
              </a:rPr>
              <a:t>“</a:t>
            </a:r>
            <a:r>
              <a:rPr lang="en-US" sz="5600" i="1" dirty="0" err="1">
                <a:solidFill>
                  <a:srgbClr val="FF0000"/>
                </a:solidFill>
                <a:latin typeface="Times New Roman" pitchFamily="18" charset="0"/>
                <a:cs typeface="Times New Roman" pitchFamily="18" charset="0"/>
              </a:rPr>
              <a:t>Chúng</a:t>
            </a:r>
            <a:r>
              <a:rPr lang="en-US" sz="5600" i="1" dirty="0">
                <a:solidFill>
                  <a:srgbClr val="FF0000"/>
                </a:solidFill>
                <a:latin typeface="Times New Roman" pitchFamily="18" charset="0"/>
                <a:cs typeface="Times New Roman" pitchFamily="18" charset="0"/>
              </a:rPr>
              <a:t> ta </a:t>
            </a:r>
            <a:r>
              <a:rPr lang="en-US" sz="5600" i="1" dirty="0" err="1">
                <a:solidFill>
                  <a:srgbClr val="FF0000"/>
                </a:solidFill>
                <a:latin typeface="Times New Roman" pitchFamily="18" charset="0"/>
                <a:cs typeface="Times New Roman" pitchFamily="18" charset="0"/>
              </a:rPr>
              <a:t>đây</a:t>
            </a:r>
            <a:r>
              <a:rPr lang="en-US" sz="5600" i="1" dirty="0">
                <a:solidFill>
                  <a:srgbClr val="FF0000"/>
                </a:solidFill>
                <a:latin typeface="Times New Roman" pitchFamily="18" charset="0"/>
                <a:cs typeface="Times New Roman" pitchFamily="18" charset="0"/>
              </a:rPr>
              <a:t> </a:t>
            </a:r>
            <a:r>
              <a:rPr lang="en-US" sz="5600" i="1" dirty="0" err="1">
                <a:solidFill>
                  <a:srgbClr val="FF0000"/>
                </a:solidFill>
                <a:latin typeface="Times New Roman" pitchFamily="18" charset="0"/>
                <a:cs typeface="Times New Roman" pitchFamily="18" charset="0"/>
              </a:rPr>
              <a:t>chẳng</a:t>
            </a:r>
            <a:r>
              <a:rPr lang="en-US" sz="5600" i="1" dirty="0">
                <a:solidFill>
                  <a:srgbClr val="FF0000"/>
                </a:solidFill>
                <a:latin typeface="Times New Roman" pitchFamily="18" charset="0"/>
                <a:cs typeface="Times New Roman" pitchFamily="18" charset="0"/>
              </a:rPr>
              <a:t> </a:t>
            </a:r>
            <a:r>
              <a:rPr lang="en-US" sz="5600" i="1" dirty="0" err="1">
                <a:solidFill>
                  <a:srgbClr val="FF0000"/>
                </a:solidFill>
                <a:latin typeface="Times New Roman" pitchFamily="18" charset="0"/>
                <a:cs typeface="Times New Roman" pitchFamily="18" charset="0"/>
              </a:rPr>
              <a:t>hề</a:t>
            </a:r>
            <a:r>
              <a:rPr lang="en-US" sz="5600" i="1" dirty="0">
                <a:solidFill>
                  <a:srgbClr val="FF0000"/>
                </a:solidFill>
                <a:latin typeface="Times New Roman" pitchFamily="18" charset="0"/>
                <a:cs typeface="Times New Roman" pitchFamily="18" charset="0"/>
              </a:rPr>
              <a:t> </a:t>
            </a:r>
            <a:r>
              <a:rPr lang="en-US" sz="5600" i="1" dirty="0" err="1">
                <a:solidFill>
                  <a:srgbClr val="FF0000"/>
                </a:solidFill>
                <a:latin typeface="Times New Roman" pitchFamily="18" charset="0"/>
                <a:cs typeface="Times New Roman" pitchFamily="18" charset="0"/>
              </a:rPr>
              <a:t>khó</a:t>
            </a:r>
            <a:r>
              <a:rPr lang="en-US" sz="5600" i="1" dirty="0">
                <a:solidFill>
                  <a:srgbClr val="FF0000"/>
                </a:solidFill>
                <a:latin typeface="Times New Roman" pitchFamily="18" charset="0"/>
                <a:cs typeface="Times New Roman" pitchFamily="18" charset="0"/>
              </a:rPr>
              <a:t> </a:t>
            </a:r>
            <a:r>
              <a:rPr lang="en-US" sz="5600" i="1" dirty="0" err="1">
                <a:solidFill>
                  <a:srgbClr val="FF0000"/>
                </a:solidFill>
                <a:latin typeface="Times New Roman" pitchFamily="18" charset="0"/>
                <a:cs typeface="Times New Roman" pitchFamily="18" charset="0"/>
              </a:rPr>
              <a:t>nhọc</a:t>
            </a:r>
            <a:endParaRPr lang="en-US" sz="5600" i="1" dirty="0">
              <a:solidFill>
                <a:srgbClr val="FF0000"/>
              </a:solidFill>
              <a:latin typeface="Times New Roman" pitchFamily="18" charset="0"/>
              <a:cs typeface="Times New Roman" pitchFamily="18" charset="0"/>
            </a:endParaRPr>
          </a:p>
          <a:p>
            <a:r>
              <a:rPr lang="en-US" sz="5600" i="1" dirty="0" err="1">
                <a:solidFill>
                  <a:srgbClr val="FF0000"/>
                </a:solidFill>
                <a:latin typeface="Times New Roman" pitchFamily="18" charset="0"/>
                <a:cs typeface="Times New Roman" pitchFamily="18" charset="0"/>
              </a:rPr>
              <a:t>Mà</a:t>
            </a:r>
            <a:r>
              <a:rPr lang="en-US" sz="5600" i="1" dirty="0">
                <a:solidFill>
                  <a:srgbClr val="FF0000"/>
                </a:solidFill>
                <a:latin typeface="Times New Roman" pitchFamily="18" charset="0"/>
                <a:cs typeface="Times New Roman" pitchFamily="18" charset="0"/>
              </a:rPr>
              <a:t> ồ ề </a:t>
            </a:r>
            <a:r>
              <a:rPr lang="en-US" sz="5600" i="1" dirty="0" err="1">
                <a:solidFill>
                  <a:srgbClr val="FF0000"/>
                </a:solidFill>
                <a:latin typeface="Times New Roman" pitchFamily="18" charset="0"/>
                <a:cs typeface="Times New Roman" pitchFamily="18" charset="0"/>
              </a:rPr>
              <a:t>béo</a:t>
            </a:r>
            <a:r>
              <a:rPr lang="en-US" sz="5600" i="1" dirty="0">
                <a:solidFill>
                  <a:srgbClr val="FF0000"/>
                </a:solidFill>
                <a:latin typeface="Times New Roman" pitchFamily="18" charset="0"/>
                <a:cs typeface="Times New Roman" pitchFamily="18" charset="0"/>
              </a:rPr>
              <a:t> </a:t>
            </a:r>
            <a:r>
              <a:rPr lang="en-US" sz="5600" i="1" dirty="0" err="1">
                <a:solidFill>
                  <a:srgbClr val="FF0000"/>
                </a:solidFill>
                <a:latin typeface="Times New Roman" pitchFamily="18" charset="0"/>
                <a:cs typeface="Times New Roman" pitchFamily="18" charset="0"/>
              </a:rPr>
              <a:t>trục</a:t>
            </a:r>
            <a:r>
              <a:rPr lang="en-US" sz="5600" i="1" dirty="0">
                <a:solidFill>
                  <a:srgbClr val="FF0000"/>
                </a:solidFill>
                <a:latin typeface="Times New Roman" pitchFamily="18" charset="0"/>
                <a:cs typeface="Times New Roman" pitchFamily="18" charset="0"/>
              </a:rPr>
              <a:t> </a:t>
            </a:r>
            <a:r>
              <a:rPr lang="en-US" sz="5600" i="1" dirty="0" err="1">
                <a:solidFill>
                  <a:srgbClr val="FF0000"/>
                </a:solidFill>
                <a:latin typeface="Times New Roman" pitchFamily="18" charset="0"/>
                <a:cs typeface="Times New Roman" pitchFamily="18" charset="0"/>
              </a:rPr>
              <a:t>béo</a:t>
            </a:r>
            <a:r>
              <a:rPr lang="en-US" sz="5600" i="1" dirty="0">
                <a:solidFill>
                  <a:srgbClr val="FF0000"/>
                </a:solidFill>
                <a:latin typeface="Times New Roman" pitchFamily="18" charset="0"/>
                <a:cs typeface="Times New Roman" pitchFamily="18" charset="0"/>
              </a:rPr>
              <a:t> </a:t>
            </a:r>
            <a:r>
              <a:rPr lang="en-US" sz="5600" i="1" dirty="0" err="1">
                <a:solidFill>
                  <a:srgbClr val="FF0000"/>
                </a:solidFill>
                <a:latin typeface="Times New Roman" pitchFamily="18" charset="0"/>
                <a:cs typeface="Times New Roman" pitchFamily="18" charset="0"/>
              </a:rPr>
              <a:t>tròn</a:t>
            </a:r>
            <a:r>
              <a:rPr lang="en-US" sz="5600" i="1" dirty="0">
                <a:solidFill>
                  <a:srgbClr val="FF0000"/>
                </a:solidFill>
                <a:latin typeface="Times New Roman" pitchFamily="18" charset="0"/>
                <a:cs typeface="Times New Roman" pitchFamily="18" charset="0"/>
              </a:rPr>
              <a:t>” </a:t>
            </a:r>
          </a:p>
          <a:p>
            <a:r>
              <a:rPr lang="en-US" sz="5600" b="1" dirty="0" err="1">
                <a:solidFill>
                  <a:srgbClr val="FF0000"/>
                </a:solidFill>
                <a:latin typeface="Times New Roman" pitchFamily="18" charset="0"/>
                <a:cs typeface="Times New Roman" pitchFamily="18" charset="0"/>
              </a:rPr>
              <a:t>Là</a:t>
            </a:r>
            <a:r>
              <a:rPr lang="en-US" sz="5600" b="1" dirty="0">
                <a:solidFill>
                  <a:srgbClr val="FF0000"/>
                </a:solidFill>
                <a:latin typeface="Times New Roman" pitchFamily="18" charset="0"/>
                <a:cs typeface="Times New Roman" pitchFamily="18" charset="0"/>
              </a:rPr>
              <a:t> </a:t>
            </a:r>
            <a:r>
              <a:rPr lang="en-US" sz="5600" b="1" dirty="0" err="1">
                <a:solidFill>
                  <a:srgbClr val="FF0000"/>
                </a:solidFill>
                <a:latin typeface="Times New Roman" pitchFamily="18" charset="0"/>
                <a:cs typeface="Times New Roman" pitchFamily="18" charset="0"/>
              </a:rPr>
              <a:t>câu</a:t>
            </a:r>
            <a:r>
              <a:rPr lang="en-US" sz="5600" b="1" dirty="0">
                <a:solidFill>
                  <a:srgbClr val="FF0000"/>
                </a:solidFill>
                <a:latin typeface="Times New Roman" pitchFamily="18" charset="0"/>
                <a:cs typeface="Times New Roman" pitchFamily="18" charset="0"/>
              </a:rPr>
              <a:t> </a:t>
            </a:r>
            <a:r>
              <a:rPr lang="en-US" sz="5600" b="1" dirty="0" err="1">
                <a:solidFill>
                  <a:srgbClr val="FF0000"/>
                </a:solidFill>
                <a:latin typeface="Times New Roman" pitchFamily="18" charset="0"/>
                <a:cs typeface="Times New Roman" pitchFamily="18" charset="0"/>
              </a:rPr>
              <a:t>thơ</a:t>
            </a:r>
            <a:r>
              <a:rPr lang="en-US" sz="5600" b="1" dirty="0">
                <a:solidFill>
                  <a:srgbClr val="FF0000"/>
                </a:solidFill>
                <a:latin typeface="Times New Roman" pitchFamily="18" charset="0"/>
                <a:cs typeface="Times New Roman" pitchFamily="18" charset="0"/>
              </a:rPr>
              <a:t> </a:t>
            </a:r>
            <a:r>
              <a:rPr lang="en-US" sz="5600" b="1" dirty="0" err="1">
                <a:solidFill>
                  <a:srgbClr val="FF0000"/>
                </a:solidFill>
                <a:latin typeface="Times New Roman" pitchFamily="18" charset="0"/>
                <a:cs typeface="Times New Roman" pitchFamily="18" charset="0"/>
              </a:rPr>
              <a:t>miêu</a:t>
            </a:r>
            <a:r>
              <a:rPr lang="en-US" sz="5600" b="1" dirty="0">
                <a:solidFill>
                  <a:srgbClr val="FF0000"/>
                </a:solidFill>
                <a:latin typeface="Times New Roman" pitchFamily="18" charset="0"/>
                <a:cs typeface="Times New Roman" pitchFamily="18" charset="0"/>
              </a:rPr>
              <a:t> </a:t>
            </a:r>
            <a:r>
              <a:rPr lang="en-US" sz="5600" b="1" dirty="0" err="1">
                <a:solidFill>
                  <a:srgbClr val="FF0000"/>
                </a:solidFill>
                <a:latin typeface="Times New Roman" pitchFamily="18" charset="0"/>
                <a:cs typeface="Times New Roman" pitchFamily="18" charset="0"/>
              </a:rPr>
              <a:t>tả</a:t>
            </a:r>
            <a:r>
              <a:rPr lang="en-US" sz="5600" b="1" dirty="0">
                <a:solidFill>
                  <a:srgbClr val="FF0000"/>
                </a:solidFill>
                <a:latin typeface="Times New Roman" pitchFamily="18" charset="0"/>
                <a:cs typeface="Times New Roman" pitchFamily="18" charset="0"/>
              </a:rPr>
              <a:t> con </a:t>
            </a:r>
            <a:r>
              <a:rPr lang="en-US" sz="5600" b="1" dirty="0" err="1">
                <a:solidFill>
                  <a:srgbClr val="FF0000"/>
                </a:solidFill>
                <a:latin typeface="Times New Roman" pitchFamily="18" charset="0"/>
                <a:cs typeface="Times New Roman" pitchFamily="18" charset="0"/>
              </a:rPr>
              <a:t>mối</a:t>
            </a:r>
            <a:r>
              <a:rPr lang="en-US" sz="5600" b="1" dirty="0">
                <a:solidFill>
                  <a:srgbClr val="FF0000"/>
                </a:solidFill>
                <a:latin typeface="Times New Roman" pitchFamily="18" charset="0"/>
                <a:cs typeface="Times New Roman" pitchFamily="18" charset="0"/>
              </a:rPr>
              <a:t> hay con </a:t>
            </a:r>
            <a:r>
              <a:rPr lang="en-US" sz="5600" b="1" dirty="0" err="1">
                <a:solidFill>
                  <a:srgbClr val="FF0000"/>
                </a:solidFill>
                <a:latin typeface="Times New Roman" pitchFamily="18" charset="0"/>
                <a:cs typeface="Times New Roman" pitchFamily="18" charset="0"/>
              </a:rPr>
              <a:t>kiến</a:t>
            </a:r>
            <a:r>
              <a:rPr lang="en-US" sz="5600" b="1" dirty="0">
                <a:solidFill>
                  <a:srgbClr val="FF0000"/>
                </a:solidFill>
                <a:latin typeface="Times New Roman" pitchFamily="18" charset="0"/>
                <a:cs typeface="Times New Roman" pitchFamily="18" charset="0"/>
              </a:rPr>
              <a:t>?</a:t>
            </a:r>
            <a:endParaRPr lang="en-US" sz="5600" b="1" dirty="0">
              <a:solidFill>
                <a:srgbClr val="FF0000"/>
              </a:solidFill>
              <a:latin typeface="Calibri Light"/>
              <a:cs typeface="Times New Roman" pitchFamily="18" charset="0"/>
            </a:endParaRPr>
          </a:p>
        </p:txBody>
      </p:sp>
      <p:sp>
        <p:nvSpPr>
          <p:cNvPr id="28" name="Rectangle: Folded Corner 27">
            <a:extLst>
              <a:ext uri="{FF2B5EF4-FFF2-40B4-BE49-F238E27FC236}">
                <a16:creationId xmlns:a16="http://schemas.microsoft.com/office/drawing/2014/main" xmlns="" id="{02105D08-1F14-416F-86C2-51DFEA1D8826}"/>
              </a:ext>
            </a:extLst>
          </p:cNvPr>
          <p:cNvSpPr/>
          <p:nvPr/>
        </p:nvSpPr>
        <p:spPr>
          <a:xfrm>
            <a:off x="873043" y="3499306"/>
            <a:ext cx="15641882" cy="1426324"/>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prstClr val="black"/>
                </a:solidFill>
                <a:latin typeface="Times New Roman" pitchFamily="18" charset="0"/>
                <a:cs typeface="Times New Roman" pitchFamily="18" charset="0"/>
              </a:rPr>
              <a:t>Con </a:t>
            </a:r>
            <a:r>
              <a:rPr lang="en-US" sz="6400" b="1" dirty="0" err="1">
                <a:solidFill>
                  <a:prstClr val="black"/>
                </a:solidFill>
                <a:latin typeface="Times New Roman" pitchFamily="18" charset="0"/>
                <a:cs typeface="Times New Roman" pitchFamily="18" charset="0"/>
              </a:rPr>
              <a:t>Mối</a:t>
            </a:r>
            <a:endParaRPr lang="vi-VN" sz="6400" b="1" dirty="0">
              <a:solidFill>
                <a:prstClr val="black"/>
              </a:solidFill>
              <a:latin typeface="Times New Roman" pitchFamily="18" charset="0"/>
              <a:cs typeface="Times New Roman" pitchFamily="18" charset="0"/>
            </a:endParaRPr>
          </a:p>
        </p:txBody>
      </p:sp>
      <p:sp>
        <p:nvSpPr>
          <p:cNvPr id="33" name="Rectangle 32">
            <a:extLst>
              <a:ext uri="{FF2B5EF4-FFF2-40B4-BE49-F238E27FC236}">
                <a16:creationId xmlns:a16="http://schemas.microsoft.com/office/drawing/2014/main" xmlns="" id="{8A1AF95E-ACBD-46E9-8F43-1F6D65A0D221}"/>
              </a:ext>
            </a:extLst>
          </p:cNvPr>
          <p:cNvSpPr/>
          <p:nvPr/>
        </p:nvSpPr>
        <p:spPr>
          <a:xfrm rot="5600923">
            <a:off x="4246988" y="7491170"/>
            <a:ext cx="3657496" cy="376468"/>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pic>
        <p:nvPicPr>
          <p:cNvPr id="35" name="Picture 34">
            <a:extLst>
              <a:ext uri="{FF2B5EF4-FFF2-40B4-BE49-F238E27FC236}">
                <a16:creationId xmlns:a16="http://schemas.microsoft.com/office/drawing/2014/main" xmlns=""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61361" y="8186201"/>
            <a:ext cx="1428750" cy="1528762"/>
          </a:xfrm>
          <a:prstGeom prst="rect">
            <a:avLst/>
          </a:prstGeom>
        </p:spPr>
      </p:pic>
      <p:sp>
        <p:nvSpPr>
          <p:cNvPr id="36" name="Flowchart: Summing Junction 35">
            <a:extLst>
              <a:ext uri="{FF2B5EF4-FFF2-40B4-BE49-F238E27FC236}">
                <a16:creationId xmlns:a16="http://schemas.microsoft.com/office/drawing/2014/main" xmlns="" id="{9A9D8C94-FF71-4542-A1F8-47F84D77E78E}"/>
              </a:ext>
            </a:extLst>
          </p:cNvPr>
          <p:cNvSpPr/>
          <p:nvPr/>
        </p:nvSpPr>
        <p:spPr>
          <a:xfrm>
            <a:off x="6038851" y="6291489"/>
            <a:ext cx="231610" cy="231610"/>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pic>
        <p:nvPicPr>
          <p:cNvPr id="38" name="Picture 37">
            <a:extLst>
              <a:ext uri="{FF2B5EF4-FFF2-40B4-BE49-F238E27FC236}">
                <a16:creationId xmlns:a16="http://schemas.microsoft.com/office/drawing/2014/main" xmlns=""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04003" y="7731182"/>
            <a:ext cx="1746086" cy="1913980"/>
          </a:xfrm>
          <a:prstGeom prst="rect">
            <a:avLst/>
          </a:prstGeom>
        </p:spPr>
      </p:pic>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958390"/>
            <a:ext cx="1746086" cy="1913980"/>
          </a:xfrm>
          <a:prstGeom prst="rect">
            <a:avLst/>
          </a:prstGeom>
        </p:spPr>
      </p:pic>
      <p:pic>
        <p:nvPicPr>
          <p:cNvPr id="49" name="Picture 48">
            <a:extLst>
              <a:ext uri="{FF2B5EF4-FFF2-40B4-BE49-F238E27FC236}">
                <a16:creationId xmlns:a16="http://schemas.microsoft.com/office/drawing/2014/main" xmlns=""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14018" y="5156570"/>
            <a:ext cx="1166968" cy="1152964"/>
          </a:xfrm>
          <a:prstGeom prst="rect">
            <a:avLst/>
          </a:prstGeom>
        </p:spPr>
      </p:pic>
      <p:pic>
        <p:nvPicPr>
          <p:cNvPr id="51" name="Picture 50">
            <a:extLst>
              <a:ext uri="{FF2B5EF4-FFF2-40B4-BE49-F238E27FC236}">
                <a16:creationId xmlns:a16="http://schemas.microsoft.com/office/drawing/2014/main" xmlns=""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6836843" y="5497318"/>
            <a:ext cx="1320242" cy="1264792"/>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824983" y="5878557"/>
            <a:ext cx="742950" cy="657226"/>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575741" y="5733053"/>
            <a:ext cx="1071562" cy="1785938"/>
          </a:xfrm>
          <a:prstGeom prst="rect">
            <a:avLst/>
          </a:prstGeom>
        </p:spPr>
      </p:pic>
      <p:sp>
        <p:nvSpPr>
          <p:cNvPr id="18" name="Rectangle 17"/>
          <p:cNvSpPr/>
          <p:nvPr/>
        </p:nvSpPr>
        <p:spPr>
          <a:xfrm>
            <a:off x="16094732" y="8829906"/>
            <a:ext cx="840384" cy="10712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2700">
              <a:solidFill>
                <a:prstClr val="white"/>
              </a:solidFill>
            </a:endParaRPr>
          </a:p>
        </p:txBody>
      </p:sp>
      <p:sp>
        <p:nvSpPr>
          <p:cNvPr id="19" name="5-Point Star 18"/>
          <p:cNvSpPr/>
          <p:nvPr/>
        </p:nvSpPr>
        <p:spPr>
          <a:xfrm>
            <a:off x="16068321" y="-706817"/>
            <a:ext cx="2754554" cy="2754554"/>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0" name="Arrow: Pentagon 30">
            <a:hlinkClick r:id="rId14" action="ppaction://hlinksldjump"/>
            <a:extLst>
              <a:ext uri="{FF2B5EF4-FFF2-40B4-BE49-F238E27FC236}">
                <a16:creationId xmlns:a16="http://schemas.microsoft.com/office/drawing/2014/main" xmlns="" id="{AA693000-41B6-4481-BACC-F3E8F4F6DBBA}"/>
              </a:ext>
            </a:extLst>
          </p:cNvPr>
          <p:cNvSpPr/>
          <p:nvPr/>
        </p:nvSpPr>
        <p:spPr>
          <a:xfrm rot="586976" flipH="1">
            <a:off x="4202110" y="6103532"/>
            <a:ext cx="3466408" cy="1349272"/>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200" b="1" dirty="0">
                <a:solidFill>
                  <a:prstClr val="white"/>
                </a:solidFill>
                <a:latin typeface="Tahoma" panose="020B0604030504040204" pitchFamily="34" charset="0"/>
                <a:ea typeface="Tahoma" panose="020B0604030504040204" pitchFamily="34" charset="0"/>
                <a:cs typeface="Tahoma" panose="020B0604030504040204" pitchFamily="34" charset="0"/>
              </a:rPr>
              <a:t>Quay </a:t>
            </a:r>
            <a:r>
              <a:rPr lang="en-US" sz="4200" b="1" dirty="0" err="1">
                <a:solidFill>
                  <a:prstClr val="white"/>
                </a:solidFill>
                <a:latin typeface="Tahoma" panose="020B0604030504040204" pitchFamily="34" charset="0"/>
                <a:ea typeface="Tahoma" panose="020B0604030504040204" pitchFamily="34" charset="0"/>
                <a:cs typeface="Tahoma" panose="020B0604030504040204" pitchFamily="34" charset="0"/>
              </a:rPr>
              <a:t>lại</a:t>
            </a:r>
            <a:endParaRPr lang="en-US" sz="4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2746164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9624" y="-75640"/>
            <a:ext cx="2912144" cy="2784900"/>
          </a:xfrm>
          <a:prstGeom prst="rect">
            <a:avLst/>
          </a:prstGeom>
        </p:spPr>
      </p:pic>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59242" y="7291263"/>
            <a:ext cx="2953768" cy="2615410"/>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90654" y="6523098"/>
            <a:ext cx="3090940" cy="2075868"/>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14889811" y="5880352"/>
            <a:ext cx="2205990" cy="2428684"/>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err="1">
                <a:solidFill>
                  <a:srgbClr val="FF0000"/>
                </a:solidFill>
                <a:latin typeface="Tahoma" panose="020B0604030504040204" pitchFamily="34" charset="0"/>
                <a:ea typeface="Tahoma" panose="020B0604030504040204" pitchFamily="34" charset="0"/>
                <a:cs typeface="Tahoma" panose="020B0604030504040204" pitchFamily="34" charset="0"/>
              </a:rPr>
              <a:t>Được</a:t>
            </a:r>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700" b="1" dirty="0" err="1">
                <a:solidFill>
                  <a:srgbClr val="FF0000"/>
                </a:solidFill>
                <a:latin typeface="Tahoma" panose="020B0604030504040204" pitchFamily="34" charset="0"/>
                <a:ea typeface="Tahoma" panose="020B0604030504040204" pitchFamily="34" charset="0"/>
                <a:cs typeface="Tahoma" panose="020B0604030504040204" pitchFamily="34" charset="0"/>
              </a:rPr>
              <a:t>chỉ</a:t>
            </a:r>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700" b="1" dirty="0" err="1">
                <a:solidFill>
                  <a:srgbClr val="FF0000"/>
                </a:solidFill>
                <a:latin typeface="Tahoma" panose="020B0604030504040204" pitchFamily="34" charset="0"/>
                <a:ea typeface="Tahoma" panose="020B0604030504040204" pitchFamily="34" charset="0"/>
                <a:cs typeface="Tahoma" panose="020B0604030504040204" pitchFamily="34" charset="0"/>
              </a:rPr>
              <a:t>định</a:t>
            </a:r>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 1 </a:t>
            </a:r>
            <a:r>
              <a:rPr lang="en-US" sz="2700" b="1" dirty="0" err="1">
                <a:solidFill>
                  <a:srgbClr val="FF0000"/>
                </a:solidFill>
                <a:latin typeface="Tahoma" panose="020B0604030504040204" pitchFamily="34" charset="0"/>
                <a:ea typeface="Tahoma" panose="020B0604030504040204" pitchFamily="34" charset="0"/>
                <a:cs typeface="Tahoma" panose="020B0604030504040204" pitchFamily="34" charset="0"/>
              </a:rPr>
              <a:t>bạn</a:t>
            </a:r>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700" b="1" dirty="0" err="1">
                <a:solidFill>
                  <a:srgbClr val="FF0000"/>
                </a:solidFill>
                <a:latin typeface="Tahoma" panose="020B0604030504040204" pitchFamily="34" charset="0"/>
                <a:ea typeface="Tahoma" panose="020B0604030504040204" pitchFamily="34" charset="0"/>
                <a:cs typeface="Tahoma" panose="020B0604030504040204" pitchFamily="34" charset="0"/>
              </a:rPr>
              <a:t>trả</a:t>
            </a:r>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700" b="1" dirty="0" err="1">
                <a:solidFill>
                  <a:srgbClr val="FF0000"/>
                </a:solidFill>
                <a:latin typeface="Tahoma" panose="020B0604030504040204" pitchFamily="34" charset="0"/>
                <a:ea typeface="Tahoma" panose="020B0604030504040204" pitchFamily="34" charset="0"/>
                <a:cs typeface="Tahoma" panose="020B0604030504040204" pitchFamily="34" charset="0"/>
              </a:rPr>
              <a:t>lời</a:t>
            </a:r>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700" b="1" dirty="0" err="1">
                <a:solidFill>
                  <a:srgbClr val="FF0000"/>
                </a:solidFill>
                <a:latin typeface="Tahoma" panose="020B0604030504040204" pitchFamily="34" charset="0"/>
                <a:ea typeface="Tahoma" panose="020B0604030504040204" pitchFamily="34" charset="0"/>
                <a:cs typeface="Tahoma" panose="020B0604030504040204" pitchFamily="34" charset="0"/>
              </a:rPr>
              <a:t>câu</a:t>
            </a:r>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700" b="1" dirty="0" err="1">
                <a:solidFill>
                  <a:srgbClr val="FF0000"/>
                </a:solidFill>
                <a:latin typeface="Tahoma" panose="020B0604030504040204" pitchFamily="34" charset="0"/>
                <a:ea typeface="Tahoma" panose="020B0604030504040204" pitchFamily="34" charset="0"/>
                <a:cs typeface="Tahoma" panose="020B0604030504040204" pitchFamily="34" charset="0"/>
              </a:rPr>
              <a:t>hỏi</a:t>
            </a:r>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700" b="1" dirty="0" err="1">
                <a:solidFill>
                  <a:srgbClr val="FF0000"/>
                </a:solidFill>
                <a:latin typeface="Tahoma" panose="020B0604030504040204" pitchFamily="34" charset="0"/>
                <a:ea typeface="Tahoma" panose="020B0604030504040204" pitchFamily="34" charset="0"/>
                <a:cs typeface="Tahoma" panose="020B0604030504040204" pitchFamily="34" charset="0"/>
              </a:rPr>
              <a:t>tiếp</a:t>
            </a:r>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700" b="1" dirty="0" err="1">
                <a:solidFill>
                  <a:srgbClr val="FF0000"/>
                </a:solidFill>
                <a:latin typeface="Tahoma" panose="020B0604030504040204" pitchFamily="34" charset="0"/>
                <a:ea typeface="Tahoma" panose="020B0604030504040204" pitchFamily="34" charset="0"/>
                <a:cs typeface="Tahoma" panose="020B0604030504040204" pitchFamily="34" charset="0"/>
              </a:rPr>
              <a:t>theo</a:t>
            </a:r>
            <a:endPar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762001" y="413656"/>
            <a:ext cx="16349518" cy="25908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vi-VN" altLang="en-US" sz="5600" b="1" dirty="0">
                <a:solidFill>
                  <a:srgbClr val="FF0000"/>
                </a:solidFill>
                <a:latin typeface="Times New Roman" panose="02020603050405020304" pitchFamily="18" charset="0"/>
                <a:cs typeface="Times New Roman" panose="02020603050405020304" pitchFamily="18" charset="0"/>
              </a:rPr>
              <a:t>Quan niệm sống của kiến trong bài thơ là</a:t>
            </a:r>
            <a:r>
              <a:rPr lang="en-US" altLang="en-US" sz="5600" b="1" dirty="0">
                <a:solidFill>
                  <a:srgbClr val="FF0000"/>
                </a:solidFill>
                <a:latin typeface="Times New Roman" panose="02020603050405020304" pitchFamily="18" charset="0"/>
                <a:cs typeface="Times New Roman" panose="02020603050405020304" pitchFamily="18" charset="0"/>
              </a:rPr>
              <a:t> </a:t>
            </a:r>
            <a:r>
              <a:rPr lang="en-US" altLang="en-US" sz="5600" b="1" dirty="0" err="1">
                <a:solidFill>
                  <a:srgbClr val="FF0000"/>
                </a:solidFill>
                <a:latin typeface="Times New Roman" panose="02020603050405020304" pitchFamily="18" charset="0"/>
                <a:cs typeface="Times New Roman" panose="02020603050405020304" pitchFamily="18" charset="0"/>
              </a:rPr>
              <a:t>gì</a:t>
            </a:r>
            <a:r>
              <a:rPr lang="en-US" altLang="en-US" sz="5600" b="1" dirty="0">
                <a:solidFill>
                  <a:srgbClr val="FF0000"/>
                </a:solidFill>
                <a:latin typeface="Times New Roman" panose="02020603050405020304" pitchFamily="18" charset="0"/>
                <a:cs typeface="Times New Roman" panose="02020603050405020304" pitchFamily="18" charset="0"/>
              </a:rPr>
              <a:t>?</a:t>
            </a:r>
          </a:p>
        </p:txBody>
      </p:sp>
      <p:sp>
        <p:nvSpPr>
          <p:cNvPr id="28" name="Rectangle: Folded Corner 27">
            <a:extLst>
              <a:ext uri="{FF2B5EF4-FFF2-40B4-BE49-F238E27FC236}">
                <a16:creationId xmlns:a16="http://schemas.microsoft.com/office/drawing/2014/main" xmlns="" id="{02105D08-1F14-416F-86C2-51DFEA1D8826}"/>
              </a:ext>
            </a:extLst>
          </p:cNvPr>
          <p:cNvSpPr/>
          <p:nvPr/>
        </p:nvSpPr>
        <p:spPr>
          <a:xfrm>
            <a:off x="762002" y="3196686"/>
            <a:ext cx="15332732" cy="178088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dirty="0" err="1">
                <a:solidFill>
                  <a:prstClr val="black"/>
                </a:solidFill>
                <a:latin typeface="Times New Roman" pitchFamily="18" charset="0"/>
                <a:cs typeface="Times New Roman" pitchFamily="18" charset="0"/>
              </a:rPr>
              <a:t>Có</a:t>
            </a:r>
            <a:r>
              <a:rPr lang="en-US" sz="6400" dirty="0">
                <a:solidFill>
                  <a:prstClr val="black"/>
                </a:solidFill>
                <a:latin typeface="Times New Roman" pitchFamily="18" charset="0"/>
                <a:cs typeface="Times New Roman" pitchFamily="18" charset="0"/>
              </a:rPr>
              <a:t> </a:t>
            </a:r>
            <a:r>
              <a:rPr lang="en-US" sz="6400" dirty="0" err="1">
                <a:solidFill>
                  <a:prstClr val="black"/>
                </a:solidFill>
                <a:latin typeface="Times New Roman" pitchFamily="18" charset="0"/>
                <a:cs typeface="Times New Roman" pitchFamily="18" charset="0"/>
              </a:rPr>
              <a:t>làm</a:t>
            </a:r>
            <a:r>
              <a:rPr lang="en-US" sz="6400" dirty="0">
                <a:solidFill>
                  <a:prstClr val="black"/>
                </a:solidFill>
                <a:latin typeface="Times New Roman" pitchFamily="18" charset="0"/>
                <a:cs typeface="Times New Roman" pitchFamily="18" charset="0"/>
              </a:rPr>
              <a:t> </a:t>
            </a:r>
            <a:r>
              <a:rPr lang="en-US" sz="6400" dirty="0" err="1">
                <a:solidFill>
                  <a:prstClr val="black"/>
                </a:solidFill>
                <a:latin typeface="Times New Roman" pitchFamily="18" charset="0"/>
                <a:cs typeface="Times New Roman" pitchFamily="18" charset="0"/>
              </a:rPr>
              <a:t>thì</a:t>
            </a:r>
            <a:r>
              <a:rPr lang="en-US" sz="6400" dirty="0">
                <a:solidFill>
                  <a:prstClr val="black"/>
                </a:solidFill>
                <a:latin typeface="Times New Roman" pitchFamily="18" charset="0"/>
                <a:cs typeface="Times New Roman" pitchFamily="18" charset="0"/>
              </a:rPr>
              <a:t> </a:t>
            </a:r>
            <a:r>
              <a:rPr lang="en-US" sz="6400" dirty="0" err="1">
                <a:solidFill>
                  <a:prstClr val="black"/>
                </a:solidFill>
                <a:latin typeface="Times New Roman" pitchFamily="18" charset="0"/>
                <a:cs typeface="Times New Roman" pitchFamily="18" charset="0"/>
              </a:rPr>
              <a:t>mới</a:t>
            </a:r>
            <a:r>
              <a:rPr lang="en-US" sz="6400" dirty="0">
                <a:solidFill>
                  <a:prstClr val="black"/>
                </a:solidFill>
                <a:latin typeface="Times New Roman" pitchFamily="18" charset="0"/>
                <a:cs typeface="Times New Roman" pitchFamily="18" charset="0"/>
              </a:rPr>
              <a:t> </a:t>
            </a:r>
            <a:r>
              <a:rPr lang="en-US" sz="6400" dirty="0" err="1">
                <a:solidFill>
                  <a:prstClr val="black"/>
                </a:solidFill>
                <a:latin typeface="Times New Roman" pitchFamily="18" charset="0"/>
                <a:cs typeface="Times New Roman" pitchFamily="18" charset="0"/>
              </a:rPr>
              <a:t>có</a:t>
            </a:r>
            <a:r>
              <a:rPr lang="en-US" sz="6400" dirty="0">
                <a:solidFill>
                  <a:prstClr val="black"/>
                </a:solidFill>
                <a:latin typeface="Times New Roman" pitchFamily="18" charset="0"/>
                <a:cs typeface="Times New Roman" pitchFamily="18" charset="0"/>
              </a:rPr>
              <a:t> </a:t>
            </a:r>
            <a:r>
              <a:rPr lang="en-US" sz="6400" dirty="0" err="1">
                <a:solidFill>
                  <a:prstClr val="black"/>
                </a:solidFill>
                <a:latin typeface="Times New Roman" pitchFamily="18" charset="0"/>
                <a:cs typeface="Times New Roman" pitchFamily="18" charset="0"/>
              </a:rPr>
              <a:t>ăn</a:t>
            </a:r>
            <a:r>
              <a:rPr lang="en-US" sz="6400" dirty="0">
                <a:solidFill>
                  <a:prstClr val="black"/>
                </a:solidFill>
                <a:latin typeface="Times New Roman" pitchFamily="18" charset="0"/>
                <a:cs typeface="Times New Roman" pitchFamily="18" charset="0"/>
              </a:rPr>
              <a:t>, </a:t>
            </a:r>
            <a:r>
              <a:rPr lang="en-US" sz="6400" dirty="0" err="1">
                <a:solidFill>
                  <a:prstClr val="black"/>
                </a:solidFill>
                <a:latin typeface="Times New Roman" pitchFamily="18" charset="0"/>
                <a:cs typeface="Times New Roman" pitchFamily="18" charset="0"/>
              </a:rPr>
              <a:t>vì</a:t>
            </a:r>
            <a:r>
              <a:rPr lang="en-US" sz="6400" dirty="0">
                <a:solidFill>
                  <a:prstClr val="black"/>
                </a:solidFill>
                <a:latin typeface="Times New Roman" pitchFamily="18" charset="0"/>
                <a:cs typeface="Times New Roman" pitchFamily="18" charset="0"/>
              </a:rPr>
              <a:t> </a:t>
            </a:r>
            <a:r>
              <a:rPr lang="en-US" sz="6400" dirty="0" err="1">
                <a:solidFill>
                  <a:prstClr val="black"/>
                </a:solidFill>
                <a:latin typeface="Times New Roman" pitchFamily="18" charset="0"/>
                <a:cs typeface="Times New Roman" pitchFamily="18" charset="0"/>
              </a:rPr>
              <a:t>cộng</a:t>
            </a:r>
            <a:r>
              <a:rPr lang="en-US" sz="6400" dirty="0">
                <a:solidFill>
                  <a:prstClr val="black"/>
                </a:solidFill>
                <a:latin typeface="Times New Roman" pitchFamily="18" charset="0"/>
                <a:cs typeface="Times New Roman" pitchFamily="18" charset="0"/>
              </a:rPr>
              <a:t> </a:t>
            </a:r>
            <a:r>
              <a:rPr lang="en-US" sz="6400" dirty="0" err="1">
                <a:solidFill>
                  <a:prstClr val="black"/>
                </a:solidFill>
                <a:latin typeface="Times New Roman" pitchFamily="18" charset="0"/>
                <a:cs typeface="Times New Roman" pitchFamily="18" charset="0"/>
              </a:rPr>
              <a:t>đồng</a:t>
            </a:r>
            <a:endParaRPr lang="en-US" sz="6400" b="1" dirty="0">
              <a:solidFill>
                <a:prstClr val="black"/>
              </a:solidFill>
              <a:latin typeface="Calibri Light"/>
              <a:cs typeface="Times New Roman" pitchFamily="18" charset="0"/>
            </a:endParaRPr>
          </a:p>
        </p:txBody>
      </p:sp>
      <p:sp>
        <p:nvSpPr>
          <p:cNvPr id="33" name="Rectangle 32">
            <a:extLst>
              <a:ext uri="{FF2B5EF4-FFF2-40B4-BE49-F238E27FC236}">
                <a16:creationId xmlns:a16="http://schemas.microsoft.com/office/drawing/2014/main" xmlns="" id="{8A1AF95E-ACBD-46E9-8F43-1F6D65A0D221}"/>
              </a:ext>
            </a:extLst>
          </p:cNvPr>
          <p:cNvSpPr/>
          <p:nvPr/>
        </p:nvSpPr>
        <p:spPr>
          <a:xfrm rot="5600923">
            <a:off x="4246988" y="7491170"/>
            <a:ext cx="3657496" cy="376468"/>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pic>
        <p:nvPicPr>
          <p:cNvPr id="35" name="Picture 34">
            <a:extLst>
              <a:ext uri="{FF2B5EF4-FFF2-40B4-BE49-F238E27FC236}">
                <a16:creationId xmlns:a16="http://schemas.microsoft.com/office/drawing/2014/main" xmlns=""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61361" y="8186201"/>
            <a:ext cx="1428750" cy="1528762"/>
          </a:xfrm>
          <a:prstGeom prst="rect">
            <a:avLst/>
          </a:prstGeom>
        </p:spPr>
      </p:pic>
      <p:sp>
        <p:nvSpPr>
          <p:cNvPr id="36" name="Flowchart: Summing Junction 35">
            <a:extLst>
              <a:ext uri="{FF2B5EF4-FFF2-40B4-BE49-F238E27FC236}">
                <a16:creationId xmlns:a16="http://schemas.microsoft.com/office/drawing/2014/main" xmlns="" id="{9A9D8C94-FF71-4542-A1F8-47F84D77E78E}"/>
              </a:ext>
            </a:extLst>
          </p:cNvPr>
          <p:cNvSpPr/>
          <p:nvPr/>
        </p:nvSpPr>
        <p:spPr>
          <a:xfrm>
            <a:off x="6038851" y="6291489"/>
            <a:ext cx="231610" cy="231610"/>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pic>
        <p:nvPicPr>
          <p:cNvPr id="38" name="Picture 37">
            <a:extLst>
              <a:ext uri="{FF2B5EF4-FFF2-40B4-BE49-F238E27FC236}">
                <a16:creationId xmlns:a16="http://schemas.microsoft.com/office/drawing/2014/main" xmlns=""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04003" y="7731182"/>
            <a:ext cx="1746086" cy="1913980"/>
          </a:xfrm>
          <a:prstGeom prst="rect">
            <a:avLst/>
          </a:prstGeom>
        </p:spPr>
      </p:pic>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958390"/>
            <a:ext cx="1746086" cy="1913980"/>
          </a:xfrm>
          <a:prstGeom prst="rect">
            <a:avLst/>
          </a:prstGeom>
        </p:spPr>
      </p:pic>
      <p:pic>
        <p:nvPicPr>
          <p:cNvPr id="49" name="Picture 48">
            <a:extLst>
              <a:ext uri="{FF2B5EF4-FFF2-40B4-BE49-F238E27FC236}">
                <a16:creationId xmlns:a16="http://schemas.microsoft.com/office/drawing/2014/main" xmlns=""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14018" y="5156570"/>
            <a:ext cx="1166968" cy="1152964"/>
          </a:xfrm>
          <a:prstGeom prst="rect">
            <a:avLst/>
          </a:prstGeom>
        </p:spPr>
      </p:pic>
      <p:pic>
        <p:nvPicPr>
          <p:cNvPr id="51" name="Picture 50">
            <a:extLst>
              <a:ext uri="{FF2B5EF4-FFF2-40B4-BE49-F238E27FC236}">
                <a16:creationId xmlns:a16="http://schemas.microsoft.com/office/drawing/2014/main" xmlns=""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6836843" y="5497318"/>
            <a:ext cx="1320242" cy="1264792"/>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824983" y="5878557"/>
            <a:ext cx="742950" cy="657226"/>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575741" y="5733053"/>
            <a:ext cx="1071562" cy="1785938"/>
          </a:xfrm>
          <a:prstGeom prst="rect">
            <a:avLst/>
          </a:prstGeom>
        </p:spPr>
      </p:pic>
      <p:sp>
        <p:nvSpPr>
          <p:cNvPr id="18" name="Rectangle 17"/>
          <p:cNvSpPr/>
          <p:nvPr/>
        </p:nvSpPr>
        <p:spPr>
          <a:xfrm>
            <a:off x="16094732" y="8829906"/>
            <a:ext cx="840384" cy="10712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2700">
              <a:solidFill>
                <a:prstClr val="white"/>
              </a:solidFill>
            </a:endParaRPr>
          </a:p>
        </p:txBody>
      </p:sp>
      <p:sp>
        <p:nvSpPr>
          <p:cNvPr id="19" name="5-Point Star 18"/>
          <p:cNvSpPr/>
          <p:nvPr/>
        </p:nvSpPr>
        <p:spPr>
          <a:xfrm>
            <a:off x="16068321" y="-706817"/>
            <a:ext cx="2754554" cy="2754554"/>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0" name="Arrow: Pentagon 30">
            <a:hlinkClick r:id="rId14" action="ppaction://hlinksldjump"/>
            <a:extLst>
              <a:ext uri="{FF2B5EF4-FFF2-40B4-BE49-F238E27FC236}">
                <a16:creationId xmlns:a16="http://schemas.microsoft.com/office/drawing/2014/main" xmlns="" id="{AA693000-41B6-4481-BACC-F3E8F4F6DBBA}"/>
              </a:ext>
            </a:extLst>
          </p:cNvPr>
          <p:cNvSpPr/>
          <p:nvPr/>
        </p:nvSpPr>
        <p:spPr>
          <a:xfrm rot="586976" flipH="1">
            <a:off x="4202110" y="6103532"/>
            <a:ext cx="3466408" cy="1349272"/>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200" b="1" dirty="0">
                <a:solidFill>
                  <a:prstClr val="white"/>
                </a:solidFill>
                <a:latin typeface="Tahoma" panose="020B0604030504040204" pitchFamily="34" charset="0"/>
                <a:ea typeface="Tahoma" panose="020B0604030504040204" pitchFamily="34" charset="0"/>
                <a:cs typeface="Tahoma" panose="020B0604030504040204" pitchFamily="34" charset="0"/>
              </a:rPr>
              <a:t>Quay </a:t>
            </a:r>
            <a:r>
              <a:rPr lang="en-US" sz="4200" b="1" dirty="0" err="1">
                <a:solidFill>
                  <a:prstClr val="white"/>
                </a:solidFill>
                <a:latin typeface="Tahoma" panose="020B0604030504040204" pitchFamily="34" charset="0"/>
                <a:ea typeface="Tahoma" panose="020B0604030504040204" pitchFamily="34" charset="0"/>
                <a:cs typeface="Tahoma" panose="020B0604030504040204" pitchFamily="34" charset="0"/>
              </a:rPr>
              <a:t>lại</a:t>
            </a:r>
            <a:endParaRPr lang="en-US" sz="4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0984624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9624" y="-75640"/>
            <a:ext cx="2912144" cy="2784900"/>
          </a:xfrm>
          <a:prstGeom prst="rect">
            <a:avLst/>
          </a:prstGeom>
        </p:spPr>
      </p:pic>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59242" y="7291263"/>
            <a:ext cx="2953768" cy="2615410"/>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90654" y="6523098"/>
            <a:ext cx="3090940" cy="2075868"/>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14889811" y="5880353"/>
            <a:ext cx="2205990" cy="199201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9 </a:t>
            </a:r>
            <a:r>
              <a:rPr lang="en-US" sz="2700" b="1"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762002" y="413656"/>
            <a:ext cx="14434456" cy="25908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err="1">
                <a:solidFill>
                  <a:srgbClr val="FF0000"/>
                </a:solidFill>
                <a:latin typeface="Times New Roman" pitchFamily="18" charset="0"/>
                <a:cs typeface="Times New Roman" pitchFamily="18" charset="0"/>
              </a:rPr>
              <a:t>Đọc</a:t>
            </a:r>
            <a:r>
              <a:rPr lang="en-US" sz="7200" b="1" dirty="0">
                <a:solidFill>
                  <a:srgbClr val="FF0000"/>
                </a:solidFill>
                <a:latin typeface="Times New Roman" pitchFamily="18" charset="0"/>
                <a:cs typeface="Times New Roman" pitchFamily="18" charset="0"/>
              </a:rPr>
              <a:t> </a:t>
            </a:r>
            <a:r>
              <a:rPr lang="en-US" sz="7200" b="1" dirty="0" err="1">
                <a:solidFill>
                  <a:srgbClr val="FF0000"/>
                </a:solidFill>
                <a:latin typeface="Times New Roman" pitchFamily="18" charset="0"/>
                <a:cs typeface="Times New Roman" pitchFamily="18" charset="0"/>
              </a:rPr>
              <a:t>thuộc</a:t>
            </a:r>
            <a:r>
              <a:rPr lang="en-US" sz="7200" b="1" dirty="0">
                <a:solidFill>
                  <a:srgbClr val="FF0000"/>
                </a:solidFill>
                <a:latin typeface="Times New Roman" pitchFamily="18" charset="0"/>
                <a:cs typeface="Times New Roman" pitchFamily="18" charset="0"/>
              </a:rPr>
              <a:t> </a:t>
            </a:r>
            <a:r>
              <a:rPr lang="en-US" sz="7200" b="1" dirty="0" err="1">
                <a:solidFill>
                  <a:srgbClr val="FF0000"/>
                </a:solidFill>
                <a:latin typeface="Times New Roman" pitchFamily="18" charset="0"/>
                <a:cs typeface="Times New Roman" pitchFamily="18" charset="0"/>
              </a:rPr>
              <a:t>lòng</a:t>
            </a:r>
            <a:r>
              <a:rPr lang="en-US" sz="7200" b="1" dirty="0">
                <a:solidFill>
                  <a:srgbClr val="FF0000"/>
                </a:solidFill>
                <a:latin typeface="Times New Roman" pitchFamily="18" charset="0"/>
                <a:cs typeface="Times New Roman" pitchFamily="18" charset="0"/>
              </a:rPr>
              <a:t> </a:t>
            </a:r>
            <a:r>
              <a:rPr lang="en-US" sz="7200" b="1" dirty="0" err="1">
                <a:solidFill>
                  <a:srgbClr val="FF0000"/>
                </a:solidFill>
                <a:latin typeface="Times New Roman" pitchFamily="18" charset="0"/>
                <a:cs typeface="Times New Roman" pitchFamily="18" charset="0"/>
              </a:rPr>
              <a:t>bài</a:t>
            </a:r>
            <a:r>
              <a:rPr lang="en-US" sz="7200" b="1" dirty="0">
                <a:solidFill>
                  <a:srgbClr val="FF0000"/>
                </a:solidFill>
                <a:latin typeface="Times New Roman" pitchFamily="18" charset="0"/>
                <a:cs typeface="Times New Roman" pitchFamily="18" charset="0"/>
              </a:rPr>
              <a:t> </a:t>
            </a:r>
            <a:r>
              <a:rPr lang="en-US" sz="7200" b="1" dirty="0" err="1">
                <a:solidFill>
                  <a:srgbClr val="FF0000"/>
                </a:solidFill>
                <a:latin typeface="Times New Roman" pitchFamily="18" charset="0"/>
                <a:cs typeface="Times New Roman" pitchFamily="18" charset="0"/>
              </a:rPr>
              <a:t>thơ</a:t>
            </a:r>
            <a:endParaRPr lang="en-US" sz="7200" b="1" dirty="0">
              <a:solidFill>
                <a:srgbClr val="FF0000"/>
              </a:solidFill>
              <a:latin typeface="Times New Roman" pitchFamily="18" charset="0"/>
              <a:cs typeface="Times New Roman" pitchFamily="18" charset="0"/>
            </a:endParaRPr>
          </a:p>
        </p:txBody>
      </p:sp>
      <p:sp>
        <p:nvSpPr>
          <p:cNvPr id="33" name="Rectangle 32">
            <a:extLst>
              <a:ext uri="{FF2B5EF4-FFF2-40B4-BE49-F238E27FC236}">
                <a16:creationId xmlns:a16="http://schemas.microsoft.com/office/drawing/2014/main" xmlns="" id="{8A1AF95E-ACBD-46E9-8F43-1F6D65A0D221}"/>
              </a:ext>
            </a:extLst>
          </p:cNvPr>
          <p:cNvSpPr/>
          <p:nvPr/>
        </p:nvSpPr>
        <p:spPr>
          <a:xfrm rot="5600923">
            <a:off x="4246988" y="7491170"/>
            <a:ext cx="3657496" cy="376468"/>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pic>
        <p:nvPicPr>
          <p:cNvPr id="35" name="Picture 34">
            <a:extLst>
              <a:ext uri="{FF2B5EF4-FFF2-40B4-BE49-F238E27FC236}">
                <a16:creationId xmlns:a16="http://schemas.microsoft.com/office/drawing/2014/main" xmlns=""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61361" y="8186201"/>
            <a:ext cx="1428750" cy="1528762"/>
          </a:xfrm>
          <a:prstGeom prst="rect">
            <a:avLst/>
          </a:prstGeom>
        </p:spPr>
      </p:pic>
      <p:sp>
        <p:nvSpPr>
          <p:cNvPr id="36" name="Flowchart: Summing Junction 35">
            <a:extLst>
              <a:ext uri="{FF2B5EF4-FFF2-40B4-BE49-F238E27FC236}">
                <a16:creationId xmlns:a16="http://schemas.microsoft.com/office/drawing/2014/main" xmlns="" id="{9A9D8C94-FF71-4542-A1F8-47F84D77E78E}"/>
              </a:ext>
            </a:extLst>
          </p:cNvPr>
          <p:cNvSpPr/>
          <p:nvPr/>
        </p:nvSpPr>
        <p:spPr>
          <a:xfrm>
            <a:off x="6038851" y="6291489"/>
            <a:ext cx="231610" cy="231610"/>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pic>
        <p:nvPicPr>
          <p:cNvPr id="38" name="Picture 37">
            <a:extLst>
              <a:ext uri="{FF2B5EF4-FFF2-40B4-BE49-F238E27FC236}">
                <a16:creationId xmlns:a16="http://schemas.microsoft.com/office/drawing/2014/main" xmlns=""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04003" y="7731182"/>
            <a:ext cx="1746086" cy="1913980"/>
          </a:xfrm>
          <a:prstGeom prst="rect">
            <a:avLst/>
          </a:prstGeom>
        </p:spPr>
      </p:pic>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958390"/>
            <a:ext cx="1746086" cy="1913980"/>
          </a:xfrm>
          <a:prstGeom prst="rect">
            <a:avLst/>
          </a:prstGeom>
        </p:spPr>
      </p:pic>
      <p:pic>
        <p:nvPicPr>
          <p:cNvPr id="49" name="Picture 48">
            <a:extLst>
              <a:ext uri="{FF2B5EF4-FFF2-40B4-BE49-F238E27FC236}">
                <a16:creationId xmlns:a16="http://schemas.microsoft.com/office/drawing/2014/main" xmlns=""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14018" y="5156570"/>
            <a:ext cx="1166968" cy="1152964"/>
          </a:xfrm>
          <a:prstGeom prst="rect">
            <a:avLst/>
          </a:prstGeom>
        </p:spPr>
      </p:pic>
      <p:pic>
        <p:nvPicPr>
          <p:cNvPr id="51" name="Picture 50">
            <a:extLst>
              <a:ext uri="{FF2B5EF4-FFF2-40B4-BE49-F238E27FC236}">
                <a16:creationId xmlns:a16="http://schemas.microsoft.com/office/drawing/2014/main" xmlns=""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6836843" y="5497318"/>
            <a:ext cx="1320242" cy="1264792"/>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824983" y="5878557"/>
            <a:ext cx="742950" cy="657226"/>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575741" y="5733053"/>
            <a:ext cx="1071562" cy="1785938"/>
          </a:xfrm>
          <a:prstGeom prst="rect">
            <a:avLst/>
          </a:prstGeom>
        </p:spPr>
      </p:pic>
      <p:sp>
        <p:nvSpPr>
          <p:cNvPr id="18" name="Rectangle 17"/>
          <p:cNvSpPr/>
          <p:nvPr/>
        </p:nvSpPr>
        <p:spPr>
          <a:xfrm>
            <a:off x="16094732" y="8829906"/>
            <a:ext cx="840384" cy="10712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2700">
              <a:solidFill>
                <a:prstClr val="white"/>
              </a:solidFill>
            </a:endParaRPr>
          </a:p>
        </p:txBody>
      </p:sp>
      <p:sp>
        <p:nvSpPr>
          <p:cNvPr id="19" name="5-Point Star 18"/>
          <p:cNvSpPr/>
          <p:nvPr/>
        </p:nvSpPr>
        <p:spPr>
          <a:xfrm>
            <a:off x="16068321" y="-706817"/>
            <a:ext cx="2754554" cy="2754554"/>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0" name="Arrow: Pentagon 30">
            <a:hlinkClick r:id="rId14" action="ppaction://hlinksldjump"/>
            <a:extLst>
              <a:ext uri="{FF2B5EF4-FFF2-40B4-BE49-F238E27FC236}">
                <a16:creationId xmlns:a16="http://schemas.microsoft.com/office/drawing/2014/main" xmlns="" id="{AA693000-41B6-4481-BACC-F3E8F4F6DBBA}"/>
              </a:ext>
            </a:extLst>
          </p:cNvPr>
          <p:cNvSpPr/>
          <p:nvPr/>
        </p:nvSpPr>
        <p:spPr>
          <a:xfrm rot="586976" flipH="1">
            <a:off x="4202110" y="6103532"/>
            <a:ext cx="3466408" cy="1349272"/>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200" b="1" dirty="0">
                <a:solidFill>
                  <a:prstClr val="white"/>
                </a:solidFill>
                <a:latin typeface="Tahoma" panose="020B0604030504040204" pitchFamily="34" charset="0"/>
                <a:ea typeface="Tahoma" panose="020B0604030504040204" pitchFamily="34" charset="0"/>
                <a:cs typeface="Tahoma" panose="020B0604030504040204" pitchFamily="34" charset="0"/>
              </a:rPr>
              <a:t>Quay </a:t>
            </a:r>
            <a:r>
              <a:rPr lang="en-US" sz="4200" b="1" dirty="0" err="1">
                <a:solidFill>
                  <a:prstClr val="white"/>
                </a:solidFill>
                <a:latin typeface="Tahoma" panose="020B0604030504040204" pitchFamily="34" charset="0"/>
                <a:ea typeface="Tahoma" panose="020B0604030504040204" pitchFamily="34" charset="0"/>
                <a:cs typeface="Tahoma" panose="020B0604030504040204" pitchFamily="34" charset="0"/>
              </a:rPr>
              <a:t>lại</a:t>
            </a:r>
            <a:endParaRPr lang="en-US" sz="4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25169417"/>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1.66667E-6 -3.7037E-6 L -1.66667E-6 -0.22476 " pathEditMode="relative" rAng="0" ptsTypes="AA">
                                      <p:cBhvr>
                                        <p:cTn id="14" dur="2000" fill="hold"/>
                                        <p:tgtEl>
                                          <p:spTgt spid="7"/>
                                        </p:tgtEl>
                                        <p:attrNameLst>
                                          <p:attrName>ppt_x</p:attrName>
                                          <p:attrName>ppt_y</p:attrName>
                                        </p:attrNameLst>
                                      </p:cBhvr>
                                      <p:rCtr x="0" y="-11250"/>
                                    </p:animMotion>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2" name="applause.wav"/>
                                        </p:tgtEl>
                                      </p:cMediaNode>
                                    </p:audio>
                                  </p:subTnLst>
                                </p:cTn>
                              </p:par>
                              <p:par>
                                <p:cTn id="19" presetID="10"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par>
                                <p:cTn id="22" presetID="10" presetClass="entr" presetSubtype="0" fill="hold"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500"/>
                                        <p:tgtEl>
                                          <p:spTgt spid="55"/>
                                        </p:tgtEl>
                                      </p:cBhvr>
                                    </p:animEffect>
                                  </p:childTnLst>
                                </p:cTn>
                              </p:par>
                            </p:childTnLst>
                          </p:cTn>
                        </p:par>
                        <p:par>
                          <p:cTn id="25" fill="hold">
                            <p:stCondLst>
                              <p:cond delay="2500"/>
                            </p:stCondLst>
                            <p:childTnLst>
                              <p:par>
                                <p:cTn id="26" presetID="32" presetClass="emph" presetSubtype="0" repeatCount="indefinite" fill="hold" grpId="1" nodeType="afterEffect">
                                  <p:stCondLst>
                                    <p:cond delay="0"/>
                                  </p:st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228037" y="4180575"/>
            <a:ext cx="6956631" cy="708545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370149" y="-1183494"/>
            <a:ext cx="6034849" cy="626257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436842">
            <a:off x="1057374" y="2384215"/>
            <a:ext cx="2340418" cy="2392620"/>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88830" y="7424858"/>
            <a:ext cx="3429121" cy="3841174"/>
          </a:xfrm>
          <a:prstGeom prst="rect">
            <a:avLst/>
          </a:prstGeom>
        </p:spPr>
      </p:pic>
      <p:grpSp>
        <p:nvGrpSpPr>
          <p:cNvPr id="15" name="Group 14"/>
          <p:cNvGrpSpPr/>
          <p:nvPr/>
        </p:nvGrpSpPr>
        <p:grpSpPr>
          <a:xfrm>
            <a:off x="2804148" y="214852"/>
            <a:ext cx="14293578" cy="664916"/>
            <a:chOff x="-178462" y="1828800"/>
            <a:chExt cx="19060588" cy="886541"/>
          </a:xfrm>
        </p:grpSpPr>
        <p:sp>
          <p:nvSpPr>
            <p:cNvPr id="16" name="Round Same Side Corner Rectangle 1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14804"/>
              <a:endParaRPr lang="en-US" sz="3200">
                <a:solidFill>
                  <a:prstClr val="white"/>
                </a:solidFill>
              </a:endParaRPr>
            </a:p>
          </p:txBody>
        </p:sp>
        <p:sp>
          <p:nvSpPr>
            <p:cNvPr id="17" name="TextBox 16"/>
            <p:cNvSpPr txBox="1"/>
            <p:nvPr/>
          </p:nvSpPr>
          <p:spPr>
            <a:xfrm>
              <a:off x="478765" y="1828800"/>
              <a:ext cx="1238167" cy="861762"/>
            </a:xfrm>
            <a:prstGeom prst="rect">
              <a:avLst/>
            </a:prstGeom>
            <a:noFill/>
          </p:spPr>
          <p:txBody>
            <a:bodyPr wrap="square" rtlCol="0">
              <a:spAutoFit/>
            </a:bodyPr>
            <a:lstStyle/>
            <a:p>
              <a:pPr algn="ctr" defTabSz="1614804"/>
              <a:r>
                <a:rPr lang="en-US" sz="36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Box 17"/>
            <p:cNvSpPr txBox="1"/>
            <p:nvPr/>
          </p:nvSpPr>
          <p:spPr>
            <a:xfrm>
              <a:off x="2067735" y="1828800"/>
              <a:ext cx="16814391" cy="861762"/>
            </a:xfrm>
            <a:prstGeom prst="rect">
              <a:avLst/>
            </a:prstGeom>
            <a:noFill/>
          </p:spPr>
          <p:txBody>
            <a:bodyPr wrap="square" rtlCol="0">
              <a:spAutoFit/>
            </a:bodyPr>
            <a:lstStyle/>
            <a:p>
              <a:pPr defTabSz="1614804"/>
              <a:r>
                <a:rPr lang="en-US" sz="3600" b="1" dirty="0">
                  <a:solidFill>
                    <a:srgbClr val="4BACC6">
                      <a:lumMod val="75000"/>
                    </a:srgbClr>
                  </a:solidFill>
                  <a:latin typeface="Tahoma" panose="020B0604030504040204" pitchFamily="34" charset="0"/>
                  <a:cs typeface="Tahoma" panose="020B0604030504040204" pitchFamily="34" charset="0"/>
                </a:rPr>
                <a:t>ĐỌC- </a:t>
              </a:r>
              <a:r>
                <a:rPr lang="vi-VN" sz="3600" b="1" dirty="0">
                  <a:solidFill>
                    <a:srgbClr val="4BACC6">
                      <a:lumMod val="75000"/>
                    </a:srgbClr>
                  </a:solidFill>
                  <a:latin typeface="Tahoma" panose="020B0604030504040204" pitchFamily="34" charset="0"/>
                  <a:cs typeface="Tahoma" panose="020B0604030504040204" pitchFamily="34" charset="0"/>
                </a:rPr>
                <a:t>TÌM HIỂU CHUNG</a:t>
              </a:r>
              <a:endParaRPr lang="en-US" sz="3600"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19" name="Group 18"/>
          <p:cNvGrpSpPr/>
          <p:nvPr/>
        </p:nvGrpSpPr>
        <p:grpSpPr>
          <a:xfrm>
            <a:off x="3417880" y="957888"/>
            <a:ext cx="8664130" cy="698898"/>
            <a:chOff x="644526" y="2766774"/>
            <a:chExt cx="11553677" cy="931859"/>
          </a:xfrm>
        </p:grpSpPr>
        <p:sp>
          <p:nvSpPr>
            <p:cNvPr id="20" name="TextBox 19"/>
            <p:cNvSpPr txBox="1"/>
            <p:nvPr/>
          </p:nvSpPr>
          <p:spPr>
            <a:xfrm>
              <a:off x="1906586" y="2766774"/>
              <a:ext cx="10291617" cy="861770"/>
            </a:xfrm>
            <a:prstGeom prst="rect">
              <a:avLst/>
            </a:prstGeom>
            <a:noFill/>
          </p:spPr>
          <p:txBody>
            <a:bodyPr wrap="square" rtlCol="0">
              <a:spAutoFit/>
            </a:bodyPr>
            <a:lstStyle/>
            <a:p>
              <a:pPr defTabSz="1614804"/>
              <a:r>
                <a:rPr lang="en-US" sz="36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Đọc</a:t>
              </a:r>
              <a:r>
                <a:rPr lang="en-US" sz="36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36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chú</a:t>
              </a:r>
              <a:r>
                <a:rPr lang="en-US" sz="36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36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thích</a:t>
              </a:r>
              <a:endParaRPr lang="vi-VN" sz="36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1" name="Rounded Rectangle 20"/>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14804"/>
              <a:endParaRPr lang="en-US" sz="3200" i="1">
                <a:solidFill>
                  <a:prstClr val="white"/>
                </a:solidFill>
              </a:endParaRPr>
            </a:p>
          </p:txBody>
        </p:sp>
        <p:sp>
          <p:nvSpPr>
            <p:cNvPr id="22" name="TextBox 21"/>
            <p:cNvSpPr txBox="1"/>
            <p:nvPr/>
          </p:nvSpPr>
          <p:spPr>
            <a:xfrm>
              <a:off x="1018149" y="2795827"/>
              <a:ext cx="660951" cy="902806"/>
            </a:xfrm>
            <a:prstGeom prst="rect">
              <a:avLst/>
            </a:prstGeom>
            <a:noFill/>
          </p:spPr>
          <p:txBody>
            <a:bodyPr wrap="none" rtlCol="0">
              <a:spAutoFit/>
            </a:bodyPr>
            <a:lstStyle/>
            <a:p>
              <a:pPr algn="ctr" defTabSz="1614804"/>
              <a:r>
                <a:rPr lang="en-US" sz="38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23" name="Picture 22"/>
          <p:cNvPicPr>
            <a:picLocks noChangeAspect="1"/>
          </p:cNvPicPr>
          <p:nvPr/>
        </p:nvPicPr>
        <p:blipFill>
          <a:blip r:embed="rId10"/>
          <a:stretch>
            <a:fillRect/>
          </a:stretch>
        </p:blipFill>
        <p:spPr>
          <a:xfrm>
            <a:off x="9576049" y="957888"/>
            <a:ext cx="5469598" cy="3617820"/>
          </a:xfrm>
          <a:prstGeom prst="rect">
            <a:avLst/>
          </a:prstGeom>
        </p:spPr>
      </p:pic>
      <p:sp>
        <p:nvSpPr>
          <p:cNvPr id="24" name="Rectangle 23"/>
          <p:cNvSpPr/>
          <p:nvPr/>
        </p:nvSpPr>
        <p:spPr>
          <a:xfrm>
            <a:off x="8855969" y="4181262"/>
            <a:ext cx="7995606" cy="3416320"/>
          </a:xfrm>
          <a:prstGeom prst="rect">
            <a:avLst/>
          </a:prstGeom>
        </p:spPr>
        <p:txBody>
          <a:bodyPr wrap="square">
            <a:spAutoFit/>
          </a:bodyPr>
          <a:lstStyle/>
          <a:p>
            <a:pPr algn="just">
              <a:lnSpc>
                <a:spcPct val="150000"/>
              </a:lnSpc>
            </a:pP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Gọi</a:t>
            </a:r>
            <a:r>
              <a:rPr lang="en-US" sz="4800" dirty="0">
                <a:latin typeface="Times New Roman" panose="02020603050405020304" pitchFamily="18" charset="0"/>
                <a:ea typeface="Calibri" panose="020F0502020204030204" pitchFamily="34" charset="0"/>
                <a:cs typeface="Times New Roman" panose="02020603050405020304" pitchFamily="18" charset="0"/>
              </a:rPr>
              <a:t> 3 </a:t>
            </a:r>
            <a:r>
              <a:rPr lang="en-US" sz="48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phân</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vai</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Giọng</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a:latin typeface="Times New Roman" panose="02020603050405020304" pitchFamily="18" charset="0"/>
                <a:ea typeface="Calibri" panose="020F0502020204030204" pitchFamily="34" charset="0"/>
                <a:cs typeface="Times New Roman" panose="02020603050405020304" pitchFamily="18" charset="0"/>
              </a:rPr>
              <a:t>to, </a:t>
            </a:r>
            <a:r>
              <a:rPr lang="en-US" sz="4800" dirty="0" err="1">
                <a:latin typeface="Times New Roman" panose="02020603050405020304" pitchFamily="18" charset="0"/>
                <a:ea typeface="Calibri" panose="020F0502020204030204" pitchFamily="34" charset="0"/>
                <a:cs typeface="Times New Roman" panose="02020603050405020304" pitchFamily="18" charset="0"/>
              </a:rPr>
              <a:t>rõ</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ràng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biểu</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vật</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6" name="Picture 5"/>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3492367" y="3975277"/>
            <a:ext cx="4951905" cy="43514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barn(inVertical)">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barn(inVertical)">
                                      <p:cBhvr>
                                        <p:cTn id="1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sp>
        <p:nvSpPr>
          <p:cNvPr id="12" name="Rectangle 11"/>
          <p:cNvSpPr/>
          <p:nvPr/>
        </p:nvSpPr>
        <p:spPr>
          <a:xfrm>
            <a:off x="215008" y="2983260"/>
            <a:ext cx="9864080" cy="6863417"/>
          </a:xfrm>
          <a:prstGeom prst="rect">
            <a:avLst/>
          </a:prstGeom>
        </p:spPr>
        <p:txBody>
          <a:bodyPr wrap="square">
            <a:spAutoFit/>
          </a:bodyPr>
          <a:lstStyle/>
          <a:p>
            <a:r>
              <a:rPr lang="en-US" sz="4400" dirty="0">
                <a:latin typeface="+mj-lt"/>
              </a:rPr>
              <a:t>      </a:t>
            </a:r>
            <a:r>
              <a:rPr lang="vi-VN" sz="4400" dirty="0">
                <a:latin typeface="+mj-lt"/>
              </a:rPr>
              <a:t>Con mối trong nhà trông ra</a:t>
            </a:r>
          </a:p>
          <a:p>
            <a:r>
              <a:rPr lang="vi-VN" sz="4400" dirty="0">
                <a:latin typeface="+mj-lt"/>
              </a:rPr>
              <a:t>Thấy một đàn kiến đang tha cái mồi</a:t>
            </a:r>
          </a:p>
          <a:p>
            <a:r>
              <a:rPr lang="vi-VN" sz="4400" dirty="0">
                <a:latin typeface="+mj-lt"/>
              </a:rPr>
              <a:t>Mối gọi bảo: “Kiến ở các chú</a:t>
            </a:r>
          </a:p>
          <a:p>
            <a:r>
              <a:rPr lang="vi-VN" sz="4400" dirty="0">
                <a:latin typeface="+mj-lt"/>
              </a:rPr>
              <a:t>Tội tình gì lao khổ lắm thay!</a:t>
            </a:r>
          </a:p>
          <a:p>
            <a:r>
              <a:rPr lang="en-US" sz="4400" dirty="0">
                <a:latin typeface="+mj-lt"/>
              </a:rPr>
              <a:t>       </a:t>
            </a:r>
            <a:r>
              <a:rPr lang="vi-VN" sz="4400" dirty="0">
                <a:latin typeface="+mj-lt"/>
              </a:rPr>
              <a:t>Làm ăn tìm kiếm khắp ngày</a:t>
            </a:r>
          </a:p>
          <a:p>
            <a:r>
              <a:rPr lang="vi-VN" sz="4400" dirty="0">
                <a:latin typeface="+mj-lt"/>
              </a:rPr>
              <a:t>Mà sao thân thể vẫn gầy thế kia</a:t>
            </a:r>
          </a:p>
          <a:p>
            <a:r>
              <a:rPr lang="vi-VN" sz="4400" dirty="0">
                <a:latin typeface="+mj-lt"/>
              </a:rPr>
              <a:t>Chúng ta đây chẳng hề khó nhọc</a:t>
            </a:r>
          </a:p>
          <a:p>
            <a:r>
              <a:rPr lang="vi-VN" sz="4400" dirty="0">
                <a:latin typeface="+mj-lt"/>
              </a:rPr>
              <a:t>Mà ồ ề béo trục béo tròn</a:t>
            </a:r>
          </a:p>
          <a:p>
            <a:r>
              <a:rPr lang="en-US" sz="4400" dirty="0">
                <a:latin typeface="+mj-lt"/>
              </a:rPr>
              <a:t>       </a:t>
            </a:r>
            <a:r>
              <a:rPr lang="vi-VN" sz="4400" dirty="0">
                <a:latin typeface="+mj-lt"/>
              </a:rPr>
              <a:t>Ở ăn ghế chéo bàn tròn</a:t>
            </a:r>
          </a:p>
          <a:p>
            <a:r>
              <a:rPr lang="vi-VN" sz="4400" dirty="0">
                <a:latin typeface="+mj-lt"/>
              </a:rPr>
              <a:t>Nhà cao cửa rộng, tủ hòm thiếu đâu?”</a:t>
            </a:r>
          </a:p>
        </p:txBody>
      </p:sp>
      <p:sp>
        <p:nvSpPr>
          <p:cNvPr id="13" name="Rectangle 12"/>
          <p:cNvSpPr/>
          <p:nvPr/>
        </p:nvSpPr>
        <p:spPr>
          <a:xfrm>
            <a:off x="9359008" y="3271292"/>
            <a:ext cx="9144000" cy="5509200"/>
          </a:xfrm>
          <a:prstGeom prst="rect">
            <a:avLst/>
          </a:prstGeom>
        </p:spPr>
        <p:txBody>
          <a:bodyPr>
            <a:spAutoFit/>
          </a:bodyPr>
          <a:lstStyle/>
          <a:p>
            <a:r>
              <a:rPr lang="vi-VN" sz="4400" dirty="0">
                <a:latin typeface="+mj-lt"/>
              </a:rPr>
              <a:t>Kiến rằng: “Trên địa cầu muôn loại</a:t>
            </a:r>
          </a:p>
          <a:p>
            <a:r>
              <a:rPr lang="vi-VN" sz="4400" dirty="0">
                <a:latin typeface="+mj-lt"/>
              </a:rPr>
              <a:t>Hễ có làm thì mới có ăn</a:t>
            </a:r>
          </a:p>
          <a:p>
            <a:r>
              <a:rPr lang="en-US" sz="4400" dirty="0">
                <a:latin typeface="+mj-lt"/>
              </a:rPr>
              <a:t>       </a:t>
            </a:r>
            <a:r>
              <a:rPr lang="vi-VN" sz="4400" dirty="0">
                <a:latin typeface="+mj-lt"/>
              </a:rPr>
              <a:t>Sinh tồn là cuộc khó khăn</a:t>
            </a:r>
          </a:p>
          <a:p>
            <a:r>
              <a:rPr lang="vi-VN" sz="4400" dirty="0">
                <a:latin typeface="+mj-lt"/>
              </a:rPr>
              <a:t>Vì đàn vì tổ nên thân gầy gò</a:t>
            </a:r>
          </a:p>
          <a:p>
            <a:r>
              <a:rPr lang="vi-VN" sz="4400" dirty="0">
                <a:latin typeface="+mj-lt"/>
              </a:rPr>
              <a:t>Các anh chẳng vun thu xứ sở</a:t>
            </a:r>
          </a:p>
          <a:p>
            <a:r>
              <a:rPr lang="vi-VN" sz="4400" dirty="0">
                <a:latin typeface="+mj-lt"/>
              </a:rPr>
              <a:t>Cứ đục vào chỗ ở mà xơi</a:t>
            </a:r>
          </a:p>
          <a:p>
            <a:r>
              <a:rPr lang="en-US" sz="4400" dirty="0">
                <a:latin typeface="+mj-lt"/>
              </a:rPr>
              <a:t>       </a:t>
            </a:r>
            <a:r>
              <a:rPr lang="vi-VN" sz="4400" dirty="0">
                <a:latin typeface="+mj-lt"/>
              </a:rPr>
              <a:t>Đục cho rỗng hết mọi nơi</a:t>
            </a:r>
          </a:p>
          <a:p>
            <a:r>
              <a:rPr lang="vi-VN" sz="4400" dirty="0">
                <a:latin typeface="+mj-lt"/>
              </a:rPr>
              <a:t>Nhà kia đổ xuống đi đời các anh”</a:t>
            </a:r>
          </a:p>
        </p:txBody>
      </p:sp>
      <p:pic>
        <p:nvPicPr>
          <p:cNvPr id="14" name="Picture 13"/>
          <p:cNvPicPr>
            <a:picLocks noChangeAspect="1"/>
          </p:cNvPicPr>
          <p:nvPr/>
        </p:nvPicPr>
        <p:blipFill>
          <a:blip r:embed="rId2"/>
          <a:stretch>
            <a:fillRect/>
          </a:stretch>
        </p:blipFill>
        <p:spPr>
          <a:xfrm>
            <a:off x="215008" y="-473124"/>
            <a:ext cx="16261944" cy="4752528"/>
          </a:xfrm>
          <a:prstGeom prst="rect">
            <a:avLst/>
          </a:prstGeom>
        </p:spPr>
      </p:pic>
      <p:pic>
        <p:nvPicPr>
          <p:cNvPr id="16" name="Picture 3"/>
          <p:cNvPicPr>
            <a:picLocks noChangeAspect="1"/>
          </p:cNvPicPr>
          <p:nvPr/>
        </p:nvPicPr>
        <p:blipFill>
          <a:blip r:embed="rId3"/>
          <a:srcRect/>
          <a:stretch>
            <a:fillRect/>
          </a:stretch>
        </p:blipFill>
        <p:spPr>
          <a:xfrm>
            <a:off x="14173200" y="143312"/>
            <a:ext cx="3862951" cy="2842488"/>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7BA9C"/>
        </a:solidFill>
        <a:effectLst/>
      </p:bgPr>
    </p:bg>
    <p:spTree>
      <p:nvGrpSpPr>
        <p:cNvPr id="1" name=""/>
        <p:cNvGrpSpPr/>
        <p:nvPr/>
      </p:nvGrpSpPr>
      <p:grpSpPr>
        <a:xfrm>
          <a:off x="0" y="0"/>
          <a:ext cx="0" cy="0"/>
          <a:chOff x="0" y="0"/>
          <a:chExt cx="0" cy="0"/>
        </a:xfrm>
      </p:grpSpPr>
      <p:grpSp>
        <p:nvGrpSpPr>
          <p:cNvPr id="11" name="Group 10"/>
          <p:cNvGrpSpPr/>
          <p:nvPr/>
        </p:nvGrpSpPr>
        <p:grpSpPr>
          <a:xfrm>
            <a:off x="3239344" y="3555338"/>
            <a:ext cx="3307736" cy="2011592"/>
            <a:chOff x="2116374" y="1969"/>
            <a:chExt cx="1143170" cy="743060"/>
          </a:xfrm>
        </p:grpSpPr>
        <p:sp>
          <p:nvSpPr>
            <p:cNvPr id="12" name="Rounded Rectangle 11"/>
            <p:cNvSpPr/>
            <p:nvPr/>
          </p:nvSpPr>
          <p:spPr>
            <a:xfrm>
              <a:off x="2116374" y="1969"/>
              <a:ext cx="1143170" cy="74306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nchor="ctr"/>
            <a:lstStyle/>
            <a:p>
              <a:pPr algn="ctr"/>
              <a:r>
                <a:rPr lang="en-US" sz="5600" dirty="0">
                  <a:solidFill>
                    <a:prstClr val="white"/>
                  </a:solidFill>
                  <a:latin typeface="Times New Roman" panose="02020603050405020304" pitchFamily="18" charset="0"/>
                  <a:cs typeface="Times New Roman" panose="02020603050405020304" pitchFamily="18" charset="0"/>
                </a:rPr>
                <a:t>Ồ ề</a:t>
              </a:r>
            </a:p>
          </p:txBody>
        </p:sp>
        <p:sp>
          <p:nvSpPr>
            <p:cNvPr id="13" name="Rounded Rectangle 4"/>
            <p:cNvSpPr/>
            <p:nvPr/>
          </p:nvSpPr>
          <p:spPr>
            <a:xfrm>
              <a:off x="2152647" y="38242"/>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0980" tIns="220980" rIns="220980" bIns="220980" numCol="1" spcCol="1270" anchor="ctr" anchorCtr="0">
              <a:noAutofit/>
            </a:bodyPr>
            <a:lstStyle/>
            <a:p>
              <a:pPr algn="ctr" defTabSz="2578100">
                <a:lnSpc>
                  <a:spcPct val="90000"/>
                </a:lnSpc>
                <a:spcBef>
                  <a:spcPct val="0"/>
                </a:spcBef>
                <a:spcAft>
                  <a:spcPct val="35000"/>
                </a:spcAft>
              </a:pPr>
              <a:endParaRPr lang="en-US" sz="5600">
                <a:solidFill>
                  <a:prstClr val="white"/>
                </a:solidFill>
                <a:latin typeface="Times New Roman" panose="02020603050405020304" pitchFamily="18" charset="0"/>
                <a:cs typeface="Times New Roman" panose="02020603050405020304" pitchFamily="18" charset="0"/>
              </a:endParaRPr>
            </a:p>
          </p:txBody>
        </p:sp>
      </p:grpSp>
      <p:grpSp>
        <p:nvGrpSpPr>
          <p:cNvPr id="14" name="Group 13"/>
          <p:cNvGrpSpPr/>
          <p:nvPr/>
        </p:nvGrpSpPr>
        <p:grpSpPr>
          <a:xfrm>
            <a:off x="10797868" y="6555346"/>
            <a:ext cx="3307736" cy="2011592"/>
            <a:chOff x="3342826" y="1228421"/>
            <a:chExt cx="1143170" cy="743060"/>
          </a:xfrm>
        </p:grpSpPr>
        <p:sp>
          <p:nvSpPr>
            <p:cNvPr id="15" name="Rounded Rectangle 14"/>
            <p:cNvSpPr/>
            <p:nvPr/>
          </p:nvSpPr>
          <p:spPr>
            <a:xfrm>
              <a:off x="3342826" y="1228421"/>
              <a:ext cx="1143170" cy="743060"/>
            </a:xfrm>
            <a:prstGeom prst="roundRect">
              <a:avLst/>
            </a:prstGeom>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txBody>
            <a:bodyPr anchor="ctr"/>
            <a:lstStyle/>
            <a:p>
              <a:pPr algn="ctr"/>
              <a:r>
                <a:rPr lang="en-US" sz="5600" dirty="0" err="1">
                  <a:solidFill>
                    <a:prstClr val="white"/>
                  </a:solidFill>
                  <a:latin typeface="Times New Roman" panose="02020603050405020304" pitchFamily="18" charset="0"/>
                  <a:cs typeface="Times New Roman" panose="02020603050405020304" pitchFamily="18" charset="0"/>
                </a:rPr>
                <a:t>Xứ</a:t>
              </a:r>
              <a:r>
                <a:rPr lang="en-US" sz="5600" dirty="0">
                  <a:solidFill>
                    <a:prstClr val="white"/>
                  </a:solidFill>
                  <a:latin typeface="Times New Roman" panose="02020603050405020304" pitchFamily="18" charset="0"/>
                  <a:cs typeface="Times New Roman" panose="02020603050405020304" pitchFamily="18" charset="0"/>
                </a:rPr>
                <a:t> </a:t>
              </a:r>
              <a:r>
                <a:rPr lang="en-US" sz="5600" dirty="0" err="1">
                  <a:solidFill>
                    <a:prstClr val="white"/>
                  </a:solidFill>
                  <a:latin typeface="Times New Roman" panose="02020603050405020304" pitchFamily="18" charset="0"/>
                  <a:cs typeface="Times New Roman" panose="02020603050405020304" pitchFamily="18" charset="0"/>
                </a:rPr>
                <a:t>sử</a:t>
              </a:r>
              <a:endParaRPr lang="en-US" sz="5600" dirty="0">
                <a:solidFill>
                  <a:prstClr val="white"/>
                </a:solidFill>
                <a:latin typeface="Times New Roman" panose="02020603050405020304" pitchFamily="18" charset="0"/>
                <a:cs typeface="Times New Roman" panose="02020603050405020304" pitchFamily="18" charset="0"/>
              </a:endParaRPr>
            </a:p>
          </p:txBody>
        </p:sp>
        <p:sp>
          <p:nvSpPr>
            <p:cNvPr id="16" name="Rounded Rectangle 7"/>
            <p:cNvSpPr/>
            <p:nvPr/>
          </p:nvSpPr>
          <p:spPr>
            <a:xfrm>
              <a:off x="3379099" y="1264694"/>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0980" tIns="220980" rIns="220980" bIns="220980" numCol="1" spcCol="1270" anchor="ctr" anchorCtr="0">
              <a:noAutofit/>
            </a:bodyPr>
            <a:lstStyle/>
            <a:p>
              <a:pPr algn="ctr" defTabSz="2578100">
                <a:lnSpc>
                  <a:spcPct val="90000"/>
                </a:lnSpc>
                <a:spcBef>
                  <a:spcPct val="0"/>
                </a:spcBef>
                <a:spcAft>
                  <a:spcPct val="35000"/>
                </a:spcAft>
              </a:pPr>
              <a:endParaRPr lang="en-US" sz="5600">
                <a:solidFill>
                  <a:prstClr val="white"/>
                </a:solidFill>
                <a:latin typeface="Times New Roman" panose="02020603050405020304" pitchFamily="18" charset="0"/>
                <a:cs typeface="Times New Roman" panose="02020603050405020304" pitchFamily="18" charset="0"/>
              </a:endParaRPr>
            </a:p>
          </p:txBody>
        </p:sp>
      </p:grpSp>
      <p:grpSp>
        <p:nvGrpSpPr>
          <p:cNvPr id="17" name="Group 16"/>
          <p:cNvGrpSpPr/>
          <p:nvPr/>
        </p:nvGrpSpPr>
        <p:grpSpPr>
          <a:xfrm>
            <a:off x="4788258" y="6457148"/>
            <a:ext cx="3307736" cy="2011592"/>
            <a:chOff x="889922" y="1228421"/>
            <a:chExt cx="1143170" cy="743060"/>
          </a:xfrm>
        </p:grpSpPr>
        <p:sp>
          <p:nvSpPr>
            <p:cNvPr id="18" name="Rounded Rectangle 17"/>
            <p:cNvSpPr/>
            <p:nvPr/>
          </p:nvSpPr>
          <p:spPr>
            <a:xfrm>
              <a:off x="889922" y="1228421"/>
              <a:ext cx="1143170" cy="743060"/>
            </a:xfrm>
            <a:prstGeom prst="roundRect">
              <a:avLst/>
            </a:prstGeom>
            <a:solidFill>
              <a:schemeClr val="accent2">
                <a:lumMod val="60000"/>
                <a:lumOff val="40000"/>
              </a:schemeClr>
            </a:solidFill>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anchor="ctr"/>
            <a:lstStyle/>
            <a:p>
              <a:pPr algn="ctr"/>
              <a:r>
                <a:rPr lang="en-US" sz="5600" dirty="0" err="1">
                  <a:solidFill>
                    <a:prstClr val="white"/>
                  </a:solidFill>
                  <a:latin typeface="Times New Roman" panose="02020603050405020304" pitchFamily="18" charset="0"/>
                  <a:cs typeface="Times New Roman" panose="02020603050405020304" pitchFamily="18" charset="0"/>
                </a:rPr>
                <a:t>Ghế</a:t>
              </a:r>
              <a:r>
                <a:rPr lang="en-US" sz="5600" dirty="0">
                  <a:solidFill>
                    <a:prstClr val="white"/>
                  </a:solidFill>
                  <a:latin typeface="Times New Roman" panose="02020603050405020304" pitchFamily="18" charset="0"/>
                  <a:cs typeface="Times New Roman" panose="02020603050405020304" pitchFamily="18" charset="0"/>
                </a:rPr>
                <a:t> </a:t>
              </a:r>
              <a:r>
                <a:rPr lang="en-US" sz="5600" dirty="0" err="1">
                  <a:solidFill>
                    <a:prstClr val="white"/>
                  </a:solidFill>
                  <a:latin typeface="Times New Roman" panose="02020603050405020304" pitchFamily="18" charset="0"/>
                  <a:cs typeface="Times New Roman" panose="02020603050405020304" pitchFamily="18" charset="0"/>
                </a:rPr>
                <a:t>chéo</a:t>
              </a:r>
              <a:endParaRPr lang="en-US" sz="5600" dirty="0">
                <a:solidFill>
                  <a:prstClr val="white"/>
                </a:solidFill>
                <a:latin typeface="Times New Roman" panose="02020603050405020304" pitchFamily="18" charset="0"/>
                <a:cs typeface="Times New Roman" panose="02020603050405020304" pitchFamily="18" charset="0"/>
              </a:endParaRPr>
            </a:p>
          </p:txBody>
        </p:sp>
        <p:sp>
          <p:nvSpPr>
            <p:cNvPr id="19" name="Rounded Rectangle 13"/>
            <p:cNvSpPr/>
            <p:nvPr/>
          </p:nvSpPr>
          <p:spPr>
            <a:xfrm>
              <a:off x="926195" y="1264694"/>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0980" tIns="220980" rIns="220980" bIns="220980" numCol="1" spcCol="1270" anchor="ctr" anchorCtr="0">
              <a:noAutofit/>
            </a:bodyPr>
            <a:lstStyle/>
            <a:p>
              <a:pPr algn="ctr" defTabSz="2578100">
                <a:lnSpc>
                  <a:spcPct val="90000"/>
                </a:lnSpc>
                <a:spcBef>
                  <a:spcPct val="0"/>
                </a:spcBef>
                <a:spcAft>
                  <a:spcPct val="35000"/>
                </a:spcAft>
              </a:pPr>
              <a:endParaRPr lang="en-US" sz="5600">
                <a:solidFill>
                  <a:prstClr val="white"/>
                </a:solidFill>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9144000" y="3653534"/>
            <a:ext cx="3307736" cy="2011592"/>
            <a:chOff x="3342826" y="1228421"/>
            <a:chExt cx="1143170" cy="743060"/>
          </a:xfrm>
        </p:grpSpPr>
        <p:sp>
          <p:nvSpPr>
            <p:cNvPr id="21" name="Rounded Rectangle 20"/>
            <p:cNvSpPr/>
            <p:nvPr/>
          </p:nvSpPr>
          <p:spPr>
            <a:xfrm>
              <a:off x="3342826" y="1228421"/>
              <a:ext cx="1143170" cy="743060"/>
            </a:xfrm>
            <a:prstGeom prst="roundRect">
              <a:avLst/>
            </a:prstGeom>
            <a:solidFill>
              <a:schemeClr val="accent6">
                <a:lumMod val="60000"/>
                <a:lumOff val="40000"/>
              </a:schemeClr>
            </a:solidFill>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txBody>
            <a:bodyPr anchor="ctr"/>
            <a:lstStyle/>
            <a:p>
              <a:pPr algn="ctr"/>
              <a:r>
                <a:rPr lang="en-US" sz="5600" dirty="0" err="1">
                  <a:solidFill>
                    <a:prstClr val="white"/>
                  </a:solidFill>
                  <a:latin typeface="Times New Roman" panose="02020603050405020304" pitchFamily="18" charset="0"/>
                  <a:cs typeface="Times New Roman" panose="02020603050405020304" pitchFamily="18" charset="0"/>
                </a:rPr>
                <a:t>Vun</a:t>
              </a:r>
              <a:r>
                <a:rPr lang="en-US" sz="5600" dirty="0">
                  <a:solidFill>
                    <a:prstClr val="white"/>
                  </a:solidFill>
                  <a:latin typeface="Times New Roman" panose="02020603050405020304" pitchFamily="18" charset="0"/>
                  <a:cs typeface="Times New Roman" panose="02020603050405020304" pitchFamily="18" charset="0"/>
                </a:rPr>
                <a:t> </a:t>
              </a:r>
              <a:r>
                <a:rPr lang="en-US" sz="5600" dirty="0" err="1">
                  <a:solidFill>
                    <a:prstClr val="white"/>
                  </a:solidFill>
                  <a:latin typeface="Times New Roman" panose="02020603050405020304" pitchFamily="18" charset="0"/>
                  <a:cs typeface="Times New Roman" panose="02020603050405020304" pitchFamily="18" charset="0"/>
                </a:rPr>
                <a:t>thu</a:t>
              </a:r>
              <a:endParaRPr lang="en-US" sz="5600" dirty="0">
                <a:solidFill>
                  <a:prstClr val="white"/>
                </a:solidFill>
                <a:latin typeface="Times New Roman" panose="02020603050405020304" pitchFamily="18" charset="0"/>
                <a:cs typeface="Times New Roman" panose="02020603050405020304" pitchFamily="18" charset="0"/>
              </a:endParaRPr>
            </a:p>
          </p:txBody>
        </p:sp>
        <p:sp>
          <p:nvSpPr>
            <p:cNvPr id="22" name="Rounded Rectangle 7"/>
            <p:cNvSpPr/>
            <p:nvPr/>
          </p:nvSpPr>
          <p:spPr>
            <a:xfrm>
              <a:off x="3379099" y="1264694"/>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0980" tIns="220980" rIns="220980" bIns="220980" numCol="1" spcCol="1270" anchor="ctr" anchorCtr="0">
              <a:noAutofit/>
            </a:bodyPr>
            <a:lstStyle/>
            <a:p>
              <a:pPr algn="ctr" defTabSz="2578100">
                <a:lnSpc>
                  <a:spcPct val="90000"/>
                </a:lnSpc>
                <a:spcBef>
                  <a:spcPct val="0"/>
                </a:spcBef>
                <a:spcAft>
                  <a:spcPct val="35000"/>
                </a:spcAft>
              </a:pPr>
              <a:endParaRPr lang="en-US" sz="5600">
                <a:solidFill>
                  <a:prstClr val="white"/>
                </a:solidFill>
                <a:latin typeface="Times New Roman" panose="02020603050405020304" pitchFamily="18" charset="0"/>
                <a:cs typeface="Times New Roman" panose="02020603050405020304" pitchFamily="18" charset="0"/>
              </a:endParaRPr>
            </a:p>
          </p:txBody>
        </p:sp>
      </p:grpSp>
      <p:sp>
        <p:nvSpPr>
          <p:cNvPr id="23" name="Rectangle 22"/>
          <p:cNvSpPr/>
          <p:nvPr/>
        </p:nvSpPr>
        <p:spPr>
          <a:xfrm>
            <a:off x="0" y="1"/>
            <a:ext cx="18288000" cy="221273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pic>
        <p:nvPicPr>
          <p:cNvPr id="24" name="Picture 23"/>
          <p:cNvPicPr>
            <a:picLocks noChangeAspect="1"/>
          </p:cNvPicPr>
          <p:nvPr/>
        </p:nvPicPr>
        <p:blipFill>
          <a:blip r:embed="rId2"/>
          <a:stretch>
            <a:fillRect/>
          </a:stretch>
        </p:blipFill>
        <p:spPr>
          <a:xfrm>
            <a:off x="1079105" y="482405"/>
            <a:ext cx="13751830" cy="2191030"/>
          </a:xfrm>
          <a:prstGeom prst="rect">
            <a:avLst/>
          </a:prstGeom>
        </p:spPr>
      </p:pic>
      <p:pic>
        <p:nvPicPr>
          <p:cNvPr id="25" name="Picture 24"/>
          <p:cNvPicPr>
            <a:picLocks noChangeAspect="1"/>
          </p:cNvPicPr>
          <p:nvPr/>
        </p:nvPicPr>
        <p:blipFill>
          <a:blip r:embed="rId3"/>
          <a:stretch>
            <a:fillRect/>
          </a:stretch>
        </p:blipFill>
        <p:spPr>
          <a:xfrm>
            <a:off x="13886518" y="159919"/>
            <a:ext cx="3644840" cy="35719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80">
                                          <p:stCondLst>
                                            <p:cond delay="0"/>
                                          </p:stCondLst>
                                        </p:cTn>
                                        <p:tgtEl>
                                          <p:spTgt spid="17"/>
                                        </p:tgtEl>
                                      </p:cBhvr>
                                    </p:animEffect>
                                    <p:anim calcmode="lin" valueType="num">
                                      <p:cBhvr>
                                        <p:cTn id="2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9" dur="26">
                                          <p:stCondLst>
                                            <p:cond delay="650"/>
                                          </p:stCondLst>
                                        </p:cTn>
                                        <p:tgtEl>
                                          <p:spTgt spid="17"/>
                                        </p:tgtEl>
                                      </p:cBhvr>
                                      <p:to x="100000" y="60000"/>
                                    </p:animScale>
                                    <p:animScale>
                                      <p:cBhvr>
                                        <p:cTn id="30" dur="166" decel="50000">
                                          <p:stCondLst>
                                            <p:cond delay="676"/>
                                          </p:stCondLst>
                                        </p:cTn>
                                        <p:tgtEl>
                                          <p:spTgt spid="17"/>
                                        </p:tgtEl>
                                      </p:cBhvr>
                                      <p:to x="100000" y="100000"/>
                                    </p:animScale>
                                    <p:animScale>
                                      <p:cBhvr>
                                        <p:cTn id="31" dur="26">
                                          <p:stCondLst>
                                            <p:cond delay="1312"/>
                                          </p:stCondLst>
                                        </p:cTn>
                                        <p:tgtEl>
                                          <p:spTgt spid="17"/>
                                        </p:tgtEl>
                                      </p:cBhvr>
                                      <p:to x="100000" y="80000"/>
                                    </p:animScale>
                                    <p:animScale>
                                      <p:cBhvr>
                                        <p:cTn id="32" dur="166" decel="50000">
                                          <p:stCondLst>
                                            <p:cond delay="1338"/>
                                          </p:stCondLst>
                                        </p:cTn>
                                        <p:tgtEl>
                                          <p:spTgt spid="17"/>
                                        </p:tgtEl>
                                      </p:cBhvr>
                                      <p:to x="100000" y="100000"/>
                                    </p:animScale>
                                    <p:animScale>
                                      <p:cBhvr>
                                        <p:cTn id="33" dur="26">
                                          <p:stCondLst>
                                            <p:cond delay="1642"/>
                                          </p:stCondLst>
                                        </p:cTn>
                                        <p:tgtEl>
                                          <p:spTgt spid="17"/>
                                        </p:tgtEl>
                                      </p:cBhvr>
                                      <p:to x="100000" y="90000"/>
                                    </p:animScale>
                                    <p:animScale>
                                      <p:cBhvr>
                                        <p:cTn id="34" dur="166" decel="50000">
                                          <p:stCondLst>
                                            <p:cond delay="1668"/>
                                          </p:stCondLst>
                                        </p:cTn>
                                        <p:tgtEl>
                                          <p:spTgt spid="17"/>
                                        </p:tgtEl>
                                      </p:cBhvr>
                                      <p:to x="100000" y="100000"/>
                                    </p:animScale>
                                    <p:animScale>
                                      <p:cBhvr>
                                        <p:cTn id="35" dur="26">
                                          <p:stCondLst>
                                            <p:cond delay="1808"/>
                                          </p:stCondLst>
                                        </p:cTn>
                                        <p:tgtEl>
                                          <p:spTgt spid="17"/>
                                        </p:tgtEl>
                                      </p:cBhvr>
                                      <p:to x="100000" y="95000"/>
                                    </p:animScale>
                                    <p:animScale>
                                      <p:cBhvr>
                                        <p:cTn id="36" dur="166" decel="50000">
                                          <p:stCondLst>
                                            <p:cond delay="1834"/>
                                          </p:stCondLst>
                                        </p:cTn>
                                        <p:tgtEl>
                                          <p:spTgt spid="1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80">
                                          <p:stCondLst>
                                            <p:cond delay="0"/>
                                          </p:stCondLst>
                                        </p:cTn>
                                        <p:tgtEl>
                                          <p:spTgt spid="14"/>
                                        </p:tgtEl>
                                      </p:cBhvr>
                                    </p:animEffect>
                                    <p:anim calcmode="lin" valueType="num">
                                      <p:cBhvr>
                                        <p:cTn id="4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5" dur="26">
                                          <p:stCondLst>
                                            <p:cond delay="650"/>
                                          </p:stCondLst>
                                        </p:cTn>
                                        <p:tgtEl>
                                          <p:spTgt spid="14"/>
                                        </p:tgtEl>
                                      </p:cBhvr>
                                      <p:to x="100000" y="60000"/>
                                    </p:animScale>
                                    <p:animScale>
                                      <p:cBhvr>
                                        <p:cTn id="46" dur="166" decel="50000">
                                          <p:stCondLst>
                                            <p:cond delay="676"/>
                                          </p:stCondLst>
                                        </p:cTn>
                                        <p:tgtEl>
                                          <p:spTgt spid="14"/>
                                        </p:tgtEl>
                                      </p:cBhvr>
                                      <p:to x="100000" y="100000"/>
                                    </p:animScale>
                                    <p:animScale>
                                      <p:cBhvr>
                                        <p:cTn id="47" dur="26">
                                          <p:stCondLst>
                                            <p:cond delay="1312"/>
                                          </p:stCondLst>
                                        </p:cTn>
                                        <p:tgtEl>
                                          <p:spTgt spid="14"/>
                                        </p:tgtEl>
                                      </p:cBhvr>
                                      <p:to x="100000" y="80000"/>
                                    </p:animScale>
                                    <p:animScale>
                                      <p:cBhvr>
                                        <p:cTn id="48" dur="166" decel="50000">
                                          <p:stCondLst>
                                            <p:cond delay="1338"/>
                                          </p:stCondLst>
                                        </p:cTn>
                                        <p:tgtEl>
                                          <p:spTgt spid="14"/>
                                        </p:tgtEl>
                                      </p:cBhvr>
                                      <p:to x="100000" y="100000"/>
                                    </p:animScale>
                                    <p:animScale>
                                      <p:cBhvr>
                                        <p:cTn id="49" dur="26">
                                          <p:stCondLst>
                                            <p:cond delay="1642"/>
                                          </p:stCondLst>
                                        </p:cTn>
                                        <p:tgtEl>
                                          <p:spTgt spid="14"/>
                                        </p:tgtEl>
                                      </p:cBhvr>
                                      <p:to x="100000" y="90000"/>
                                    </p:animScale>
                                    <p:animScale>
                                      <p:cBhvr>
                                        <p:cTn id="50" dur="166" decel="50000">
                                          <p:stCondLst>
                                            <p:cond delay="1668"/>
                                          </p:stCondLst>
                                        </p:cTn>
                                        <p:tgtEl>
                                          <p:spTgt spid="14"/>
                                        </p:tgtEl>
                                      </p:cBhvr>
                                      <p:to x="100000" y="100000"/>
                                    </p:animScale>
                                    <p:animScale>
                                      <p:cBhvr>
                                        <p:cTn id="51" dur="26">
                                          <p:stCondLst>
                                            <p:cond delay="1808"/>
                                          </p:stCondLst>
                                        </p:cTn>
                                        <p:tgtEl>
                                          <p:spTgt spid="14"/>
                                        </p:tgtEl>
                                      </p:cBhvr>
                                      <p:to x="100000" y="95000"/>
                                    </p:animScale>
                                    <p:animScale>
                                      <p:cBhvr>
                                        <p:cTn id="52" dur="166" decel="50000">
                                          <p:stCondLst>
                                            <p:cond delay="1834"/>
                                          </p:stCondLst>
                                        </p:cTn>
                                        <p:tgtEl>
                                          <p:spTgt spid="14"/>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down)">
                                      <p:cBhvr>
                                        <p:cTn id="55" dur="580">
                                          <p:stCondLst>
                                            <p:cond delay="0"/>
                                          </p:stCondLst>
                                        </p:cTn>
                                        <p:tgtEl>
                                          <p:spTgt spid="20"/>
                                        </p:tgtEl>
                                      </p:cBhvr>
                                    </p:animEffect>
                                    <p:anim calcmode="lin" valueType="num">
                                      <p:cBhvr>
                                        <p:cTn id="56"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61" dur="26">
                                          <p:stCondLst>
                                            <p:cond delay="650"/>
                                          </p:stCondLst>
                                        </p:cTn>
                                        <p:tgtEl>
                                          <p:spTgt spid="20"/>
                                        </p:tgtEl>
                                      </p:cBhvr>
                                      <p:to x="100000" y="60000"/>
                                    </p:animScale>
                                    <p:animScale>
                                      <p:cBhvr>
                                        <p:cTn id="62" dur="166" decel="50000">
                                          <p:stCondLst>
                                            <p:cond delay="676"/>
                                          </p:stCondLst>
                                        </p:cTn>
                                        <p:tgtEl>
                                          <p:spTgt spid="20"/>
                                        </p:tgtEl>
                                      </p:cBhvr>
                                      <p:to x="100000" y="100000"/>
                                    </p:animScale>
                                    <p:animScale>
                                      <p:cBhvr>
                                        <p:cTn id="63" dur="26">
                                          <p:stCondLst>
                                            <p:cond delay="1312"/>
                                          </p:stCondLst>
                                        </p:cTn>
                                        <p:tgtEl>
                                          <p:spTgt spid="20"/>
                                        </p:tgtEl>
                                      </p:cBhvr>
                                      <p:to x="100000" y="80000"/>
                                    </p:animScale>
                                    <p:animScale>
                                      <p:cBhvr>
                                        <p:cTn id="64" dur="166" decel="50000">
                                          <p:stCondLst>
                                            <p:cond delay="1338"/>
                                          </p:stCondLst>
                                        </p:cTn>
                                        <p:tgtEl>
                                          <p:spTgt spid="20"/>
                                        </p:tgtEl>
                                      </p:cBhvr>
                                      <p:to x="100000" y="100000"/>
                                    </p:animScale>
                                    <p:animScale>
                                      <p:cBhvr>
                                        <p:cTn id="65" dur="26">
                                          <p:stCondLst>
                                            <p:cond delay="1642"/>
                                          </p:stCondLst>
                                        </p:cTn>
                                        <p:tgtEl>
                                          <p:spTgt spid="20"/>
                                        </p:tgtEl>
                                      </p:cBhvr>
                                      <p:to x="100000" y="90000"/>
                                    </p:animScale>
                                    <p:animScale>
                                      <p:cBhvr>
                                        <p:cTn id="66" dur="166" decel="50000">
                                          <p:stCondLst>
                                            <p:cond delay="1668"/>
                                          </p:stCondLst>
                                        </p:cTn>
                                        <p:tgtEl>
                                          <p:spTgt spid="20"/>
                                        </p:tgtEl>
                                      </p:cBhvr>
                                      <p:to x="100000" y="100000"/>
                                    </p:animScale>
                                    <p:animScale>
                                      <p:cBhvr>
                                        <p:cTn id="67" dur="26">
                                          <p:stCondLst>
                                            <p:cond delay="1808"/>
                                          </p:stCondLst>
                                        </p:cTn>
                                        <p:tgtEl>
                                          <p:spTgt spid="20"/>
                                        </p:tgtEl>
                                      </p:cBhvr>
                                      <p:to x="100000" y="95000"/>
                                    </p:animScale>
                                    <p:animScale>
                                      <p:cBhvr>
                                        <p:cTn id="68"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1134855" y="2705100"/>
            <a:ext cx="5513594" cy="6755433"/>
          </a:xfrm>
          <a:prstGeom prst="rect">
            <a:avLst/>
          </a:prstGeom>
        </p:spPr>
      </p:pic>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413722" y="6070116"/>
            <a:ext cx="5505317" cy="6428715"/>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305447" y="8539178"/>
            <a:ext cx="2157479" cy="1961344"/>
          </a:xfrm>
          <a:prstGeom prst="rect">
            <a:avLst/>
          </a:prstGeom>
        </p:spPr>
      </p:pic>
      <p:grpSp>
        <p:nvGrpSpPr>
          <p:cNvPr id="11" name="Group 10"/>
          <p:cNvGrpSpPr/>
          <p:nvPr/>
        </p:nvGrpSpPr>
        <p:grpSpPr>
          <a:xfrm>
            <a:off x="359025" y="376513"/>
            <a:ext cx="8664130" cy="698898"/>
            <a:chOff x="644526" y="2766774"/>
            <a:chExt cx="11553677" cy="931859"/>
          </a:xfrm>
        </p:grpSpPr>
        <p:sp>
          <p:nvSpPr>
            <p:cNvPr id="12" name="TextBox 11"/>
            <p:cNvSpPr txBox="1"/>
            <p:nvPr/>
          </p:nvSpPr>
          <p:spPr>
            <a:xfrm>
              <a:off x="1906586" y="2766774"/>
              <a:ext cx="10291617" cy="861770"/>
            </a:xfrm>
            <a:prstGeom prst="rect">
              <a:avLst/>
            </a:prstGeom>
            <a:noFill/>
          </p:spPr>
          <p:txBody>
            <a:bodyPr wrap="square" rtlCol="0">
              <a:spAutoFit/>
            </a:bodyPr>
            <a:lstStyle/>
            <a:p>
              <a:pPr defTabSz="1614804"/>
              <a:r>
                <a:rPr lang="en-US" sz="36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sz="36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36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sz="36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36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sz="36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3" name="Rounded Rectangle 1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14804"/>
              <a:endParaRPr lang="en-US" sz="3200" i="1">
                <a:solidFill>
                  <a:prstClr val="white"/>
                </a:solidFill>
              </a:endParaRPr>
            </a:p>
          </p:txBody>
        </p:sp>
        <p:sp>
          <p:nvSpPr>
            <p:cNvPr id="14" name="TextBox 13"/>
            <p:cNvSpPr txBox="1"/>
            <p:nvPr/>
          </p:nvSpPr>
          <p:spPr>
            <a:xfrm>
              <a:off x="1018149" y="2795827"/>
              <a:ext cx="660951" cy="902806"/>
            </a:xfrm>
            <a:prstGeom prst="rect">
              <a:avLst/>
            </a:prstGeom>
            <a:noFill/>
          </p:spPr>
          <p:txBody>
            <a:bodyPr wrap="none" rtlCol="0">
              <a:spAutoFit/>
            </a:bodyPr>
            <a:lstStyle/>
            <a:p>
              <a:pPr algn="ctr" defTabSz="1614804"/>
              <a:r>
                <a:rPr lang="en-US" sz="38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6" name="Rectangle 15"/>
          <p:cNvSpPr/>
          <p:nvPr/>
        </p:nvSpPr>
        <p:spPr>
          <a:xfrm>
            <a:off x="935088" y="1648788"/>
            <a:ext cx="4780116" cy="954107"/>
          </a:xfrm>
          <a:prstGeom prst="rect">
            <a:avLst/>
          </a:prstGeom>
          <a:solidFill>
            <a:srgbClr val="A3D5D3"/>
          </a:solidFill>
        </p:spPr>
        <p:txBody>
          <a:bodyPr wrap="square">
            <a:spAutoFit/>
          </a:bodyPr>
          <a:lstStyle/>
          <a:p>
            <a:pPr algn="ctr"/>
            <a:r>
              <a:rPr lang="en-US" sz="5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 </a:t>
            </a:r>
            <a:r>
              <a:rPr lang="en-US" sz="5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Tác</a:t>
            </a:r>
            <a:r>
              <a:rPr lang="en-US" sz="5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giả</a:t>
            </a:r>
            <a:endParaRPr lang="en-US" sz="5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7" name="Straight Connector 74"/>
          <p:cNvCxnSpPr/>
          <p:nvPr/>
        </p:nvCxnSpPr>
        <p:spPr>
          <a:xfrm>
            <a:off x="6971159" y="1722536"/>
            <a:ext cx="0" cy="7737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8" name="Oval 75"/>
          <p:cNvSpPr/>
          <p:nvPr/>
        </p:nvSpPr>
        <p:spPr>
          <a:xfrm>
            <a:off x="6683028" y="2059785"/>
            <a:ext cx="576262" cy="576262"/>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a:solidFill>
                  <a:prstClr val="white"/>
                </a:solidFill>
                <a:latin typeface="Calibri Light" panose="020F0302020204030204" charset="0"/>
              </a:rPr>
              <a:t>1</a:t>
            </a:r>
          </a:p>
        </p:txBody>
      </p:sp>
      <p:sp>
        <p:nvSpPr>
          <p:cNvPr id="19" name="Oval 77"/>
          <p:cNvSpPr/>
          <p:nvPr/>
        </p:nvSpPr>
        <p:spPr>
          <a:xfrm>
            <a:off x="6670652" y="3491259"/>
            <a:ext cx="576262" cy="576262"/>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a:solidFill>
                  <a:prstClr val="white"/>
                </a:solidFill>
                <a:latin typeface="Calibri Light" panose="020F0302020204030204" charset="0"/>
              </a:rPr>
              <a:t>2</a:t>
            </a:r>
          </a:p>
        </p:txBody>
      </p:sp>
      <p:sp>
        <p:nvSpPr>
          <p:cNvPr id="20" name="Oval 78"/>
          <p:cNvSpPr/>
          <p:nvPr/>
        </p:nvSpPr>
        <p:spPr>
          <a:xfrm>
            <a:off x="6670652" y="4691185"/>
            <a:ext cx="576262" cy="576262"/>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a:solidFill>
                  <a:prstClr val="white"/>
                </a:solidFill>
                <a:latin typeface="Calibri Light" panose="020F0302020204030204" charset="0"/>
              </a:rPr>
              <a:t>3</a:t>
            </a:r>
          </a:p>
        </p:txBody>
      </p:sp>
      <p:sp>
        <p:nvSpPr>
          <p:cNvPr id="21" name="Rectangle 20"/>
          <p:cNvSpPr/>
          <p:nvPr/>
        </p:nvSpPr>
        <p:spPr>
          <a:xfrm>
            <a:off x="7675175" y="1648788"/>
            <a:ext cx="10229580" cy="9094797"/>
          </a:xfrm>
          <a:prstGeom prst="rect">
            <a:avLst/>
          </a:prstGeom>
        </p:spPr>
        <p:txBody>
          <a:bodyPr wrap="square">
            <a:spAutoFit/>
          </a:bodyPr>
          <a:lstStyle/>
          <a:p>
            <a:pPr algn="just">
              <a:lnSpc>
                <a:spcPct val="150000"/>
              </a:lnSpc>
            </a:pP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Nam </a:t>
            </a:r>
            <a:r>
              <a:rPr lang="en-US" sz="4800" b="1" dirty="0" err="1">
                <a:latin typeface="Times New Roman" panose="02020603050405020304" pitchFamily="18" charset="0"/>
                <a:ea typeface="Times New Roman" panose="02020603050405020304" pitchFamily="18" charset="0"/>
                <a:cs typeface="Times New Roman" panose="02020603050405020304" pitchFamily="18" charset="0"/>
              </a:rPr>
              <a:t>Hương</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 (1899- 1960)</a:t>
            </a:r>
          </a:p>
          <a:p>
            <a:pPr algn="just">
              <a:lnSpc>
                <a:spcPct val="150000"/>
              </a:lnSpc>
            </a:pPr>
            <a:endParaRPr lang="en-US" sz="1400"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Hà</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Nội</a:t>
            </a:r>
            <a:endParaRPr lang="en-US" sz="48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00" dirty="0">
              <a:latin typeface="Times New Roman" panose="02020603050405020304" pitchFamily="18" charset="0"/>
              <a:cs typeface="Times New Roman" panose="02020603050405020304" pitchFamily="18" charset="0"/>
            </a:endParaRPr>
          </a:p>
          <a:p>
            <a:pPr algn="just">
              <a:lnSpc>
                <a:spcPct val="150000"/>
              </a:lnSpc>
              <a:defRPr/>
            </a:pPr>
            <a:r>
              <a:rPr lang="en-US" sz="4800" dirty="0">
                <a:latin typeface="Times New Roman" panose="02020603050405020304" pitchFamily="18" charset="0"/>
                <a:cs typeface="Times New Roman" panose="02020603050405020304" pitchFamily="18" charset="0"/>
              </a:rPr>
              <a:t>- </a:t>
            </a:r>
            <a:r>
              <a:rPr lang="vi-VN" sz="4800" dirty="0">
                <a:latin typeface="Times New Roman" panose="02020603050405020304" pitchFamily="18" charset="0"/>
                <a:cs typeface="Times New Roman" panose="02020603050405020304" pitchFamily="18" charset="0"/>
              </a:rPr>
              <a:t>Sáng tác nhiều </a:t>
            </a:r>
            <a:r>
              <a:rPr lang="vi-VN" sz="4800" b="1" dirty="0">
                <a:latin typeface="Times New Roman" panose="02020603050405020304" pitchFamily="18" charset="0"/>
                <a:cs typeface="Times New Roman" panose="02020603050405020304" pitchFamily="18" charset="0"/>
              </a:rPr>
              <a:t>thơ ngụ ngôn và thơ thiếu nhi</a:t>
            </a:r>
            <a:endParaRPr lang="en-US" sz="4800" b="1" dirty="0">
              <a:latin typeface="Times New Roman" panose="02020603050405020304" pitchFamily="18" charset="0"/>
              <a:cs typeface="Times New Roman" panose="02020603050405020304" pitchFamily="18" charset="0"/>
            </a:endParaRPr>
          </a:p>
          <a:p>
            <a:pPr algn="just">
              <a:lnSpc>
                <a:spcPct val="150000"/>
              </a:lnSpc>
            </a:pPr>
            <a:endParaRPr lang="en-US" sz="1400" dirty="0">
              <a:latin typeface="Times New Roman" panose="02020603050405020304" pitchFamily="18" charset="0"/>
              <a:cs typeface="Times New Roman" panose="02020603050405020304" pitchFamily="18" charset="0"/>
            </a:endParaRPr>
          </a:p>
          <a:p>
            <a:pPr algn="just">
              <a:lnSpc>
                <a:spcPct val="150000"/>
              </a:lnSpc>
              <a:defRPr/>
            </a:pPr>
            <a:r>
              <a:rPr lang="en-US" sz="4800" b="1" dirty="0">
                <a:latin typeface="Times New Roman" panose="02020603050405020304" pitchFamily="18" charset="0"/>
                <a:cs typeface="Times New Roman" panose="02020603050405020304" pitchFamily="18" charset="0"/>
              </a:rPr>
              <a:t>- </a:t>
            </a:r>
            <a:r>
              <a:rPr lang="vi-VN" sz="4800" b="1" dirty="0">
                <a:latin typeface="Times New Roman" panose="02020603050405020304" pitchFamily="18" charset="0"/>
                <a:cs typeface="Times New Roman" panose="02020603050405020304" pitchFamily="18" charset="0"/>
              </a:rPr>
              <a:t>Các tác phẩm chính: </a:t>
            </a:r>
            <a:r>
              <a:rPr lang="vi-VN" sz="4800" i="1" dirty="0">
                <a:latin typeface="Times New Roman" panose="02020603050405020304" pitchFamily="18" charset="0"/>
                <a:cs typeface="Times New Roman" panose="02020603050405020304" pitchFamily="18" charset="0"/>
              </a:rPr>
              <a:t>Ngụ ngôn mới, Gương thế sự, Tập thơ ngụ ngôn...</a:t>
            </a:r>
            <a:endParaRPr lang="en-US" sz="4800" i="1" dirty="0">
              <a:latin typeface="Times New Roman" panose="02020603050405020304" pitchFamily="18" charset="0"/>
              <a:cs typeface="Times New Roman" panose="02020603050405020304" pitchFamily="18" charset="0"/>
            </a:endParaRPr>
          </a:p>
          <a:p>
            <a:pPr algn="just">
              <a:lnSpc>
                <a:spcPct val="150000"/>
              </a:lnSpc>
            </a:pPr>
            <a:endParaRPr lang="en-US" sz="2400" dirty="0">
              <a:latin typeface="Times New Roman" panose="02020603050405020304" pitchFamily="18" charset="0"/>
              <a:cs typeface="Times New Roman" panose="02020603050405020304" pitchFamily="18" charset="0"/>
            </a:endParaRPr>
          </a:p>
          <a:p>
            <a:pPr marL="685800" indent="-685800" algn="just">
              <a:lnSpc>
                <a:spcPct val="150000"/>
              </a:lnSpc>
              <a:buFontTx/>
              <a:buChar char="-"/>
            </a:pPr>
            <a:endParaRPr lang="en-US" sz="48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Oval 78"/>
          <p:cNvSpPr/>
          <p:nvPr/>
        </p:nvSpPr>
        <p:spPr>
          <a:xfrm>
            <a:off x="6671310" y="7235873"/>
            <a:ext cx="576262" cy="576262"/>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a:solidFill>
                  <a:prstClr val="white"/>
                </a:solidFill>
                <a:latin typeface="Calibri Light" panose="020F0302020204030204" charset="0"/>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1">
                                            <p:txEl>
                                              <p:pRg st="0" end="0"/>
                                            </p:txEl>
                                          </p:spTgt>
                                        </p:tgtEl>
                                        <p:attrNameLst>
                                          <p:attrName>style.visibility</p:attrName>
                                        </p:attrNameLst>
                                      </p:cBhvr>
                                      <p:to>
                                        <p:strVal val="visible"/>
                                      </p:to>
                                    </p:set>
                                    <p:animEffect transition="in" filter="barn(inVertical)">
                                      <p:cBhvr>
                                        <p:cTn id="31" dur="500"/>
                                        <p:tgtEl>
                                          <p:spTgt spid="2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1">
                                            <p:txEl>
                                              <p:pRg st="2" end="2"/>
                                            </p:txEl>
                                          </p:spTgt>
                                        </p:tgtEl>
                                        <p:attrNameLst>
                                          <p:attrName>style.visibility</p:attrName>
                                        </p:attrNameLst>
                                      </p:cBhvr>
                                      <p:to>
                                        <p:strVal val="visible"/>
                                      </p:to>
                                    </p:set>
                                    <p:animEffect transition="in" filter="barn(inVertical)">
                                      <p:cBhvr>
                                        <p:cTn id="43" dur="500"/>
                                        <p:tgtEl>
                                          <p:spTgt spid="21">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1000"/>
                                        <p:tgtEl>
                                          <p:spTgt spid="20"/>
                                        </p:tgtEl>
                                      </p:cBhvr>
                                    </p:animEffect>
                                    <p:anim calcmode="lin" valueType="num">
                                      <p:cBhvr>
                                        <p:cTn id="49" dur="1000" fill="hold"/>
                                        <p:tgtEl>
                                          <p:spTgt spid="20"/>
                                        </p:tgtEl>
                                        <p:attrNameLst>
                                          <p:attrName>ppt_x</p:attrName>
                                        </p:attrNameLst>
                                      </p:cBhvr>
                                      <p:tavLst>
                                        <p:tav tm="0">
                                          <p:val>
                                            <p:strVal val="#ppt_x"/>
                                          </p:val>
                                        </p:tav>
                                        <p:tav tm="100000">
                                          <p:val>
                                            <p:strVal val="#ppt_x"/>
                                          </p:val>
                                        </p:tav>
                                      </p:tavLst>
                                    </p:anim>
                                    <p:anim calcmode="lin" valueType="num">
                                      <p:cBhvr>
                                        <p:cTn id="5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1">
                                            <p:txEl>
                                              <p:pRg st="4" end="4"/>
                                            </p:txEl>
                                          </p:spTgt>
                                        </p:tgtEl>
                                        <p:attrNameLst>
                                          <p:attrName>style.visibility</p:attrName>
                                        </p:attrNameLst>
                                      </p:cBhvr>
                                      <p:to>
                                        <p:strVal val="visible"/>
                                      </p:to>
                                    </p:set>
                                    <p:animEffect transition="in" filter="barn(inVertical)">
                                      <p:cBhvr>
                                        <p:cTn id="55" dur="500"/>
                                        <p:tgtEl>
                                          <p:spTgt spid="21">
                                            <p:txEl>
                                              <p:pRg st="4" end="4"/>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barn(inVertical)">
                                      <p:cBhvr>
                                        <p:cTn id="60" dur="5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21">
                                            <p:txEl>
                                              <p:pRg st="6" end="6"/>
                                            </p:txEl>
                                          </p:spTgt>
                                        </p:tgtEl>
                                        <p:attrNameLst>
                                          <p:attrName>style.visibility</p:attrName>
                                        </p:attrNameLst>
                                      </p:cBhvr>
                                      <p:to>
                                        <p:strVal val="visible"/>
                                      </p:to>
                                    </p:set>
                                    <p:animEffect transition="in" filter="wipe(down)">
                                      <p:cBhvr>
                                        <p:cTn id="65" dur="500"/>
                                        <p:tgtEl>
                                          <p:spTgt spid="2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P spid="20"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grpSp>
        <p:nvGrpSpPr>
          <p:cNvPr id="10" name="Group 9"/>
          <p:cNvGrpSpPr/>
          <p:nvPr/>
        </p:nvGrpSpPr>
        <p:grpSpPr>
          <a:xfrm>
            <a:off x="359025" y="376513"/>
            <a:ext cx="8664130" cy="698898"/>
            <a:chOff x="644526" y="2766774"/>
            <a:chExt cx="11553677" cy="931859"/>
          </a:xfrm>
        </p:grpSpPr>
        <p:sp>
          <p:nvSpPr>
            <p:cNvPr id="11" name="TextBox 10"/>
            <p:cNvSpPr txBox="1"/>
            <p:nvPr/>
          </p:nvSpPr>
          <p:spPr>
            <a:xfrm>
              <a:off x="1906586" y="2766774"/>
              <a:ext cx="10291617" cy="861770"/>
            </a:xfrm>
            <a:prstGeom prst="rect">
              <a:avLst/>
            </a:prstGeom>
            <a:noFill/>
          </p:spPr>
          <p:txBody>
            <a:bodyPr wrap="square" rtlCol="0">
              <a:spAutoFit/>
            </a:bodyPr>
            <a:lstStyle/>
            <a:p>
              <a:pPr defTabSz="1614804"/>
              <a:r>
                <a:rPr lang="en-US" sz="36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sz="36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36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sz="36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36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sz="36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14804"/>
              <a:endParaRPr lang="en-US" sz="3200" i="1">
                <a:solidFill>
                  <a:prstClr val="white"/>
                </a:solidFill>
              </a:endParaRPr>
            </a:p>
          </p:txBody>
        </p:sp>
        <p:sp>
          <p:nvSpPr>
            <p:cNvPr id="13" name="TextBox 12"/>
            <p:cNvSpPr txBox="1"/>
            <p:nvPr/>
          </p:nvSpPr>
          <p:spPr>
            <a:xfrm>
              <a:off x="1018149" y="2795827"/>
              <a:ext cx="660951" cy="902806"/>
            </a:xfrm>
            <a:prstGeom prst="rect">
              <a:avLst/>
            </a:prstGeom>
            <a:noFill/>
          </p:spPr>
          <p:txBody>
            <a:bodyPr wrap="none" rtlCol="0">
              <a:spAutoFit/>
            </a:bodyPr>
            <a:lstStyle/>
            <a:p>
              <a:pPr algn="ctr" defTabSz="1614804"/>
              <a:r>
                <a:rPr lang="en-US" sz="38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4" name="Rectangle 13"/>
          <p:cNvSpPr/>
          <p:nvPr/>
        </p:nvSpPr>
        <p:spPr>
          <a:xfrm>
            <a:off x="935088" y="1364184"/>
            <a:ext cx="4780116" cy="830997"/>
          </a:xfrm>
          <a:prstGeom prst="rect">
            <a:avLst/>
          </a:prstGeom>
          <a:solidFill>
            <a:srgbClr val="A3D5D3"/>
          </a:solidFill>
        </p:spPr>
        <p:txBody>
          <a:bodyPr wrap="square">
            <a:spAutoFit/>
          </a:bodyPr>
          <a:lstStyle/>
          <a:p>
            <a:pPr algn="ctr"/>
            <a:r>
              <a:rPr lang="en-US" sz="4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b. </a:t>
            </a:r>
            <a:r>
              <a:rPr lang="en-US" sz="4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Tác</a:t>
            </a:r>
            <a:r>
              <a:rPr lang="en-US" sz="4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phẩm</a:t>
            </a:r>
            <a:endParaRPr lang="en-US" sz="4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Picture 14"/>
          <p:cNvPicPr>
            <a:picLocks noChangeAspect="1"/>
          </p:cNvPicPr>
          <p:nvPr/>
        </p:nvPicPr>
        <p:blipFill rotWithShape="1">
          <a:blip r:embed="rId2"/>
          <a:srcRect r="1581" b="1623"/>
          <a:stretch/>
        </p:blipFill>
        <p:spPr>
          <a:xfrm>
            <a:off x="10209549" y="875903"/>
            <a:ext cx="6647806" cy="8732094"/>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641" y="5265522"/>
            <a:ext cx="5840246" cy="4798324"/>
          </a:xfrm>
          <a:prstGeom prst="rect">
            <a:avLst/>
          </a:prstGeom>
        </p:spPr>
      </p:pic>
      <p:sp>
        <p:nvSpPr>
          <p:cNvPr id="17" name="TextBox 16"/>
          <p:cNvSpPr txBox="1"/>
          <p:nvPr/>
        </p:nvSpPr>
        <p:spPr>
          <a:xfrm>
            <a:off x="1170415" y="3431465"/>
            <a:ext cx="7717708" cy="1323439"/>
          </a:xfrm>
          <a:prstGeom prst="rect">
            <a:avLst/>
          </a:prstGeom>
          <a:noFill/>
        </p:spPr>
        <p:txBody>
          <a:bodyPr wrap="square" rtlCol="0">
            <a:spAutoFit/>
          </a:bodyPr>
          <a:lstStyle/>
          <a:p>
            <a:pPr defTabSz="1614804"/>
            <a:r>
              <a:rPr lang="en-US" sz="4000" b="1" dirty="0" err="1">
                <a:latin typeface="Times New Roman" panose="02020603050405020304" pitchFamily="18" charset="0"/>
                <a:ea typeface="Tahoma" panose="020B0604030504040204" pitchFamily="34" charset="0"/>
                <a:cs typeface="Times New Roman" panose="02020603050405020304" pitchFamily="18" charset="0"/>
              </a:rPr>
              <a:t>Hoàn</a:t>
            </a:r>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thành</a:t>
            </a:r>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phiếu</a:t>
            </a:r>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học</a:t>
            </a:r>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tập</a:t>
            </a:r>
            <a:endParaRPr lang="en-US" sz="4000" b="1" dirty="0">
              <a:latin typeface="Times New Roman" panose="02020603050405020304" pitchFamily="18" charset="0"/>
              <a:ea typeface="Tahoma" panose="020B0604030504040204" pitchFamily="34" charset="0"/>
              <a:cs typeface="Times New Roman" panose="02020603050405020304" pitchFamily="18" charset="0"/>
            </a:endParaRPr>
          </a:p>
          <a:p>
            <a:pPr defTabSz="1614804"/>
            <a:r>
              <a:rPr lang="en-US" sz="4000" b="1" dirty="0" err="1">
                <a:latin typeface="Times New Roman" panose="02020603050405020304" pitchFamily="18" charset="0"/>
                <a:ea typeface="Tahoma" panose="020B0604030504040204" pitchFamily="34" charset="0"/>
                <a:cs typeface="Times New Roman" panose="02020603050405020304" pitchFamily="18" charset="0"/>
              </a:rPr>
              <a:t>Thời</a:t>
            </a:r>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gian</a:t>
            </a:r>
            <a:r>
              <a:rPr lang="en-US" sz="4000" b="1" dirty="0">
                <a:latin typeface="Times New Roman" panose="02020603050405020304" pitchFamily="18" charset="0"/>
                <a:ea typeface="Tahoma" panose="020B0604030504040204" pitchFamily="34" charset="0"/>
                <a:cs typeface="Times New Roman" panose="02020603050405020304" pitchFamily="18" charset="0"/>
              </a:rPr>
              <a:t>: 5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phút</a:t>
            </a:r>
            <a:endParaRPr lang="vi-VN" sz="4000" b="1" dirty="0">
              <a:latin typeface="Times New Roman" panose="02020603050405020304" pitchFamily="18" charset="0"/>
              <a:ea typeface="Tahoma" panose="020B060403050404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ircle(in)">
                                      <p:cBhvr>
                                        <p:cTn id="2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sp>
        <p:nvSpPr>
          <p:cNvPr id="9" name="Rectangle 8"/>
          <p:cNvSpPr/>
          <p:nvPr/>
        </p:nvSpPr>
        <p:spPr>
          <a:xfrm>
            <a:off x="7415809" y="8624192"/>
            <a:ext cx="3095838" cy="8397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 name="Rectangle 9"/>
          <p:cNvSpPr/>
          <p:nvPr/>
        </p:nvSpPr>
        <p:spPr>
          <a:xfrm>
            <a:off x="7438109" y="5302650"/>
            <a:ext cx="3073538" cy="8397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1" name="Rectangle 10"/>
          <p:cNvSpPr/>
          <p:nvPr/>
        </p:nvSpPr>
        <p:spPr>
          <a:xfrm>
            <a:off x="7415809" y="7305170"/>
            <a:ext cx="3095838" cy="8397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2" name="Rectangle 11"/>
          <p:cNvSpPr/>
          <p:nvPr/>
        </p:nvSpPr>
        <p:spPr>
          <a:xfrm>
            <a:off x="7466125" y="866622"/>
            <a:ext cx="3045522" cy="8397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3" name="Rectangle 12"/>
          <p:cNvSpPr/>
          <p:nvPr/>
        </p:nvSpPr>
        <p:spPr>
          <a:xfrm>
            <a:off x="215008" y="102940"/>
            <a:ext cx="6768752" cy="100400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4" name="Rectangle 13"/>
          <p:cNvSpPr/>
          <p:nvPr/>
        </p:nvSpPr>
        <p:spPr>
          <a:xfrm>
            <a:off x="7466124" y="823021"/>
            <a:ext cx="10345556" cy="8863965"/>
          </a:xfrm>
          <a:prstGeom prst="rect">
            <a:avLst/>
          </a:prstGeom>
        </p:spPr>
        <p:txBody>
          <a:bodyPr wrap="square">
            <a:spAutoFit/>
          </a:bodyPr>
          <a:lstStyle/>
          <a:p>
            <a:pPr algn="just"/>
            <a:r>
              <a:rPr lang="en-US" sz="4800" b="1" dirty="0">
                <a:solidFill>
                  <a:schemeClr val="accent4">
                    <a:lumMod val="10000"/>
                  </a:schemeClr>
                </a:solidFill>
                <a:latin typeface="Times New Roman" panose="02020603050405020304" pitchFamily="18" charset="0"/>
                <a:cs typeface="Times New Roman" panose="02020603050405020304" pitchFamily="18" charset="0"/>
              </a:rPr>
              <a:t>- </a:t>
            </a:r>
            <a:r>
              <a:rPr lang="vi-VN" sz="4800" b="1" dirty="0">
                <a:solidFill>
                  <a:schemeClr val="accent4">
                    <a:lumMod val="10000"/>
                  </a:schemeClr>
                </a:solidFill>
                <a:latin typeface="Times New Roman" panose="02020603050405020304" pitchFamily="18" charset="0"/>
                <a:cs typeface="Times New Roman" panose="02020603050405020304" pitchFamily="18" charset="0"/>
              </a:rPr>
              <a:t>Xuất xứ</a:t>
            </a:r>
            <a:r>
              <a:rPr lang="en-US" sz="4800" b="1" dirty="0">
                <a:solidFill>
                  <a:schemeClr val="accent4">
                    <a:lumMod val="10000"/>
                  </a:schemeClr>
                </a:solidFill>
                <a:latin typeface="Times New Roman" panose="02020603050405020304" pitchFamily="18" charset="0"/>
                <a:cs typeface="Times New Roman" panose="02020603050405020304" pitchFamily="18" charset="0"/>
              </a:rPr>
              <a:t>: </a:t>
            </a:r>
            <a:r>
              <a:rPr lang="vi-VN" sz="4800" dirty="0">
                <a:solidFill>
                  <a:schemeClr val="accent4">
                    <a:lumMod val="10000"/>
                  </a:schemeClr>
                </a:solidFill>
                <a:latin typeface="Times New Roman" panose="02020603050405020304" pitchFamily="18" charset="0"/>
                <a:cs typeface="Times New Roman" panose="02020603050405020304" pitchFamily="18" charset="0"/>
              </a:rPr>
              <a:t>trích trong </a:t>
            </a:r>
            <a:r>
              <a:rPr lang="vi-VN" sz="4800" i="1" dirty="0">
                <a:solidFill>
                  <a:schemeClr val="accent4">
                    <a:lumMod val="10000"/>
                  </a:schemeClr>
                </a:solidFill>
                <a:latin typeface="Times New Roman" panose="02020603050405020304" pitchFamily="18" charset="0"/>
                <a:cs typeface="Times New Roman" panose="02020603050405020304" pitchFamily="18" charset="0"/>
              </a:rPr>
              <a:t>Tuyển tập văn học dân gian Việt Nam</a:t>
            </a:r>
            <a:r>
              <a:rPr lang="vi-VN" sz="4800" dirty="0">
                <a:solidFill>
                  <a:schemeClr val="accent4">
                    <a:lumMod val="10000"/>
                  </a:schemeClr>
                </a:solidFill>
                <a:latin typeface="Times New Roman" panose="02020603050405020304" pitchFamily="18" charset="0"/>
                <a:cs typeface="Times New Roman" panose="02020603050405020304" pitchFamily="18" charset="0"/>
              </a:rPr>
              <a:t>, tập III do Nguyễn Cừ - Phan Trọng Thương biên soạn và tuyển chọn. Xuất bản tại NXB Giáo dục năm 1999, tr. 805.</a:t>
            </a:r>
            <a:r>
              <a:rPr lang="en-US" sz="4800" b="1" dirty="0">
                <a:solidFill>
                  <a:schemeClr val="accent4">
                    <a:lumMod val="10000"/>
                  </a:schemeClr>
                </a:solidFill>
                <a:latin typeface="Times New Roman" panose="02020603050405020304" pitchFamily="18" charset="0"/>
                <a:cs typeface="Times New Roman" panose="02020603050405020304" pitchFamily="18" charset="0"/>
              </a:rPr>
              <a:t> </a:t>
            </a:r>
          </a:p>
          <a:p>
            <a:pPr algn="just"/>
            <a:endParaRPr lang="en-US" sz="2200" b="1" dirty="0">
              <a:solidFill>
                <a:schemeClr val="accent4">
                  <a:lumMod val="10000"/>
                </a:schemeClr>
              </a:solidFill>
              <a:latin typeface="Times New Roman" panose="02020603050405020304" pitchFamily="18" charset="0"/>
              <a:cs typeface="Times New Roman" panose="02020603050405020304" pitchFamily="18" charset="0"/>
            </a:endParaRPr>
          </a:p>
          <a:p>
            <a:pPr algn="just"/>
            <a:endParaRPr lang="en-US" sz="3200" b="1" dirty="0">
              <a:solidFill>
                <a:schemeClr val="accent4">
                  <a:lumMod val="10000"/>
                </a:schemeClr>
              </a:solidFill>
              <a:latin typeface="Times New Roman" panose="02020603050405020304" pitchFamily="18" charset="0"/>
              <a:cs typeface="Times New Roman" panose="02020603050405020304" pitchFamily="18" charset="0"/>
            </a:endParaRPr>
          </a:p>
          <a:p>
            <a:pPr algn="just"/>
            <a:r>
              <a:rPr lang="en-US" sz="4800" b="1" dirty="0">
                <a:solidFill>
                  <a:schemeClr val="accent4">
                    <a:lumMod val="10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10000"/>
                  </a:schemeClr>
                </a:solidFill>
                <a:latin typeface="Times New Roman" panose="02020603050405020304" pitchFamily="18" charset="0"/>
                <a:cs typeface="Times New Roman" panose="02020603050405020304" pitchFamily="18" charset="0"/>
              </a:rPr>
              <a:t>Thể</a:t>
            </a:r>
            <a:r>
              <a:rPr lang="en-US" sz="4800" b="1" dirty="0">
                <a:solidFill>
                  <a:schemeClr val="accent4">
                    <a:lumMod val="10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10000"/>
                  </a:schemeClr>
                </a:solidFill>
                <a:latin typeface="Times New Roman" panose="02020603050405020304" pitchFamily="18" charset="0"/>
                <a:cs typeface="Times New Roman" panose="02020603050405020304" pitchFamily="18" charset="0"/>
              </a:rPr>
              <a:t>loại</a:t>
            </a:r>
            <a:r>
              <a:rPr lang="en-US" sz="4800" b="1"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truyện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ngụ</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ngôn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p>
          <a:p>
            <a:pPr marL="685800" indent="-685800" algn="just">
              <a:buFontTx/>
              <a:buChar char="-"/>
            </a:pPr>
            <a:endParaRPr lang="en-US" sz="4800" dirty="0">
              <a:solidFill>
                <a:schemeClr val="accent4">
                  <a:lumMod val="10000"/>
                </a:schemeClr>
              </a:solidFill>
              <a:latin typeface="Times New Roman" panose="02020603050405020304" pitchFamily="18" charset="0"/>
              <a:cs typeface="Times New Roman" panose="02020603050405020304" pitchFamily="18" charset="0"/>
            </a:endParaRPr>
          </a:p>
          <a:p>
            <a:pPr marL="685800" indent="-685800" algn="just">
              <a:buFontTx/>
              <a:buChar char="-"/>
            </a:pPr>
            <a:endParaRPr lang="en-US" sz="3600" b="1" dirty="0">
              <a:solidFill>
                <a:schemeClr val="accent4">
                  <a:lumMod val="10000"/>
                </a:schemeClr>
              </a:solidFill>
              <a:latin typeface="Times New Roman" panose="02020603050405020304" pitchFamily="18" charset="0"/>
              <a:cs typeface="Times New Roman" panose="02020603050405020304" pitchFamily="18" charset="0"/>
            </a:endParaRPr>
          </a:p>
          <a:p>
            <a:pPr algn="just"/>
            <a:r>
              <a:rPr lang="en-US" sz="4800" b="1" dirty="0">
                <a:solidFill>
                  <a:schemeClr val="accent4">
                    <a:lumMod val="10000"/>
                  </a:schemeClr>
                </a:solidFill>
                <a:latin typeface="Times New Roman" panose="02020603050405020304" pitchFamily="18" charset="0"/>
                <a:cs typeface="Times New Roman" panose="02020603050405020304" pitchFamily="18" charset="0"/>
              </a:rPr>
              <a:t>- PTBĐ: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tự</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sự</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kết</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hợp</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biểu</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cảm</a:t>
            </a:r>
            <a:endParaRPr lang="en-US" sz="4800" dirty="0">
              <a:solidFill>
                <a:schemeClr val="accent4">
                  <a:lumMod val="10000"/>
                </a:schemeClr>
              </a:solidFill>
              <a:latin typeface="Times New Roman" panose="02020603050405020304" pitchFamily="18" charset="0"/>
              <a:cs typeface="Times New Roman" panose="02020603050405020304" pitchFamily="18" charset="0"/>
            </a:endParaRPr>
          </a:p>
          <a:p>
            <a:pPr algn="just">
              <a:lnSpc>
                <a:spcPct val="200000"/>
              </a:lnSpc>
            </a:pPr>
            <a:r>
              <a:rPr lang="en-US" sz="4800" b="1" dirty="0">
                <a:solidFill>
                  <a:schemeClr val="accent4">
                    <a:lumMod val="10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10000"/>
                  </a:schemeClr>
                </a:solidFill>
                <a:latin typeface="Times New Roman" panose="02020603050405020304" pitchFamily="18" charset="0"/>
                <a:cs typeface="Times New Roman" panose="02020603050405020304" pitchFamily="18" charset="0"/>
              </a:rPr>
              <a:t>Bố</a:t>
            </a:r>
            <a:r>
              <a:rPr lang="en-US" sz="4800" b="1" dirty="0">
                <a:solidFill>
                  <a:schemeClr val="accent4">
                    <a:lumMod val="10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10000"/>
                  </a:schemeClr>
                </a:solidFill>
                <a:latin typeface="Times New Roman" panose="02020603050405020304" pitchFamily="18" charset="0"/>
                <a:cs typeface="Times New Roman" panose="02020603050405020304" pitchFamily="18" charset="0"/>
              </a:rPr>
              <a:t>cục</a:t>
            </a:r>
            <a:r>
              <a:rPr lang="en-US" sz="4800" b="1"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a:solidFill>
                  <a:schemeClr val="accent4">
                    <a:lumMod val="10000"/>
                  </a:schemeClr>
                </a:solidFill>
                <a:latin typeface="Times New Roman" panose="02020603050405020304" pitchFamily="18" charset="0"/>
                <a:cs typeface="Times New Roman" panose="02020603050405020304" pitchFamily="18" charset="0"/>
              </a:rPr>
              <a:t>2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phần</a:t>
            </a:r>
            <a:endParaRPr lang="en-US" sz="4800" dirty="0">
              <a:solidFill>
                <a:schemeClr val="accent4">
                  <a:lumMod val="10000"/>
                </a:schemeClr>
              </a:solidFill>
              <a:latin typeface="Times New Roman" panose="02020603050405020304" pitchFamily="18" charset="0"/>
              <a:cs typeface="Times New Roman" panose="02020603050405020304" pitchFamily="18" charset="0"/>
            </a:endParaRPr>
          </a:p>
        </p:txBody>
      </p:sp>
      <p:pic>
        <p:nvPicPr>
          <p:cNvPr id="1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469998" y="2292750"/>
            <a:ext cx="6258771" cy="6019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barn(inVertical)">
                                      <p:cBhvr>
                                        <p:cTn id="17" dur="500"/>
                                        <p:tgtEl>
                                          <p:spTgt spid="1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xEl>
                                              <p:pRg st="6" end="6"/>
                                            </p:txEl>
                                          </p:spTgt>
                                        </p:tgtEl>
                                        <p:attrNameLst>
                                          <p:attrName>style.visibility</p:attrName>
                                        </p:attrNameLst>
                                      </p:cBhvr>
                                      <p:to>
                                        <p:strVal val="visible"/>
                                      </p:to>
                                    </p:set>
                                    <p:animEffect transition="in" filter="barn(inVertical)">
                                      <p:cBhvr>
                                        <p:cTn id="22" dur="500"/>
                                        <p:tgtEl>
                                          <p:spTgt spid="1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4">
                                            <p:txEl>
                                              <p:pRg st="7" end="7"/>
                                            </p:txEl>
                                          </p:spTgt>
                                        </p:tgtEl>
                                        <p:attrNameLst>
                                          <p:attrName>style.visibility</p:attrName>
                                        </p:attrNameLst>
                                      </p:cBhvr>
                                      <p:to>
                                        <p:strVal val="visible"/>
                                      </p:to>
                                    </p:set>
                                    <p:animEffect transition="in" filter="wipe(down)">
                                      <p:cBhvr>
                                        <p:cTn id="37" dur="500"/>
                                        <p:tgtEl>
                                          <p:spTgt spid="14">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301679" y="0"/>
            <a:ext cx="4953890" cy="4794444"/>
          </a:xfrm>
          <a:prstGeom prst="ellipse">
            <a:avLst/>
          </a:prstGeom>
          <a:ln>
            <a:noFill/>
          </a:ln>
          <a:effectLst>
            <a:softEdge rad="112500"/>
          </a:effectLst>
        </p:spPr>
      </p:pic>
      <p:sp>
        <p:nvSpPr>
          <p:cNvPr id="14" name="Rectangle 13"/>
          <p:cNvSpPr/>
          <p:nvPr/>
        </p:nvSpPr>
        <p:spPr>
          <a:xfrm>
            <a:off x="8255112" y="1344022"/>
            <a:ext cx="6480720" cy="1335748"/>
          </a:xfrm>
          <a:prstGeom prst="rect">
            <a:avLst/>
          </a:prstGeom>
          <a:solidFill>
            <a:schemeClr val="accent5">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15" name="Picture 14"/>
          <p:cNvPicPr>
            <a:picLocks noChangeAspect="1"/>
          </p:cNvPicPr>
          <p:nvPr/>
        </p:nvPicPr>
        <p:blipFill>
          <a:blip r:embed="rId3"/>
          <a:stretch>
            <a:fillRect/>
          </a:stretch>
        </p:blipFill>
        <p:spPr>
          <a:xfrm>
            <a:off x="6786167" y="1344023"/>
            <a:ext cx="9599486" cy="2322694"/>
          </a:xfrm>
          <a:prstGeom prst="rect">
            <a:avLst/>
          </a:prstGeom>
        </p:spPr>
      </p:pic>
      <p:sp>
        <p:nvSpPr>
          <p:cNvPr id="16" name="Rectangle 15"/>
          <p:cNvSpPr/>
          <p:nvPr/>
        </p:nvSpPr>
        <p:spPr>
          <a:xfrm>
            <a:off x="4535488" y="3127276"/>
            <a:ext cx="13500992" cy="6740307"/>
          </a:xfrm>
          <a:prstGeom prst="rect">
            <a:avLst/>
          </a:prstGeom>
        </p:spPr>
        <p:txBody>
          <a:bodyPr wrap="square">
            <a:spAutoFit/>
          </a:bodyPr>
          <a:lstStyle/>
          <a:p>
            <a:pPr algn="just"/>
            <a:r>
              <a:rPr lang="en-US" sz="4800" dirty="0">
                <a:solidFill>
                  <a:schemeClr val="accent4">
                    <a:lumMod val="10000"/>
                  </a:schemeClr>
                </a:solidFill>
                <a:latin typeface="Times New Roman" panose="02020603050405020304" pitchFamily="18" charset="0"/>
                <a:cs typeface="Times New Roman" panose="02020603050405020304" pitchFamily="18" charset="0"/>
              </a:rPr>
              <a:t>       V</a:t>
            </a:r>
            <a:r>
              <a:rPr lang="vi-VN" sz="4800" dirty="0">
                <a:solidFill>
                  <a:schemeClr val="accent4">
                    <a:lumMod val="10000"/>
                  </a:schemeClr>
                </a:solidFill>
                <a:latin typeface="+mj-lt"/>
              </a:rPr>
              <a:t>ăn bản thông qua cuộc hội thoại giữa hai con vật là kiến và mối để nói lên sự đối lập giữa lối sống của hai bộ phận con người trong xã hội hiện nay. Trong khi mối không muốn lao động, chỉ biết hưởng thụ trước mắt, nghĩ đến bản thân, thì kiến không ngại vất vả, chăm chỉ lao động, biết lo xa, sống có trách nhiệm với cộng đồng. Qua đó, câu chuyện khẳng định rằng chỉ có chăm chỉ cần cù làm lụng cuộc sống mới có thể ấm êm, bền vững.</a:t>
            </a:r>
            <a:endParaRPr lang="en-US" sz="4800" dirty="0">
              <a:solidFill>
                <a:schemeClr val="accent4">
                  <a:lumMod val="10000"/>
                </a:schemeClr>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TotalTime>
  <Words>1058</Words>
  <Application>Microsoft Office PowerPoint</Application>
  <PresentationFormat>Custom</PresentationFormat>
  <Paragraphs>140</Paragraphs>
  <Slides>27</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宋体</vt:lpstr>
      <vt:lpstr>Arial</vt:lpstr>
      <vt:lpstr>Wingdings</vt:lpstr>
      <vt:lpstr>Tahoma</vt:lpstr>
      <vt:lpstr>Calibri</vt:lpstr>
      <vt:lpstr>Times New Roman</vt:lpstr>
      <vt:lpstr>futura-book</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Màu đào và Xanh lá Hình dạng Hữu cơ Hội thảo Thiền Hội thảo Trực tuyến Bản thuyết trình Keynote</dc:title>
  <dc:creator>Nguyen Ha</dc:creator>
  <cp:lastModifiedBy>AutoBVT</cp:lastModifiedBy>
  <cp:revision>5</cp:revision>
  <dcterms:created xsi:type="dcterms:W3CDTF">2006-08-16T00:00:00Z</dcterms:created>
  <dcterms:modified xsi:type="dcterms:W3CDTF">2022-11-17T07:17:29Z</dcterms:modified>
  <dc:identifier>DAFSKtC-6M0</dc:identifier>
</cp:coreProperties>
</file>