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3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33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34" r:id="rId4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32DD-FB9E-DCFB-475A-A6F43E10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37DED-E577-F123-55D9-EE1B6DD1B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EF486-2DF4-1672-24DD-2B15B03A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D7740-233E-33D0-8AF1-1F2A9BA6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F6F2E-36CF-5BDD-677C-104400B9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3363-8343-A058-B2D1-499D4CE83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D3C2F-466F-5A43-3A2F-AF7CB2AF4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70797-EDEB-99E6-083F-ECC02611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B245C-61EF-4BE1-C47F-8C608DE4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B9254-7026-5B60-E21D-F92AFE95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3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B9181-339B-C734-F679-699DBD145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73580-92F7-6EB9-5D49-935AFFF16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DFACA-E78F-C9A4-F4F0-A047820D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A30BD-65E8-2370-6F4A-07440008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61C1-0112-5C72-F0BC-18D3BD65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3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8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0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8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57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8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8BE9-DB95-6820-F80B-88E7B034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1E381-6614-2017-EFCC-1BF76540F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7DADF-DE23-3820-5025-FC875731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ED975-8A81-B2E3-9DF1-DF26F2C3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E52C-7FA7-0DF6-3E4D-8840335D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5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2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7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8DC8-AB8D-80BC-E3A9-152364A5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5A111-9101-3851-D4D5-634B94E5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DF49-C317-3035-0381-F5F57310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982B0-7450-BDB4-343B-5EA69DA4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2C104-FB60-5C66-8EBF-EA8E1000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0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6DB1-F003-8A6F-75D2-779BC37A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C684E-0E7C-DC9A-224E-DDC897619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A7CFD-1932-9353-B4F4-BA9E6AA52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FF558-EF9A-11E3-B550-B1A46B21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3D2D5-FD98-5299-3939-5EC4D2CA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1D8F8-E334-1EA7-CFB9-D0328DE5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7B66-7D56-2921-477E-2E589944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48CF1-07FE-B76A-3AB4-8E18254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9C3C9-B5B4-FF6B-9631-200F32E82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87C2D-E46B-681D-4F4F-A374C8937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44576-841C-8F7A-5599-F478289C8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A54B7-B66B-933A-07EB-DBDA4C1D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0768C-612C-3D50-1661-A821C4CD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8251C-058C-C894-B09D-499648EC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1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97BE-8051-7342-9543-D441EE61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AF6A7-420D-50FF-86F2-4E527F83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1994F-E261-4AC9-BADD-7571A56E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2B9D5-C8CE-CE23-3F0F-34953FEA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3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0265F-5CAB-AC98-ED2E-F3E2E139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64F34-66AB-0F9D-4578-57142320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362DD-BEED-F2FC-9C24-8F5C741A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0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48AC-F13E-BA62-36DC-20BF5CE7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58839-C401-EAAF-A339-1F09B2197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3B65B-93C2-B288-F640-8BB7AAD86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0B667-76E6-83DF-D1DB-AFCE5447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1C095-CA79-E1DC-0494-017D2FAA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F3BB5-C2CE-FA63-6676-E610B111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CC4F-1D01-5DA1-CAEC-16F10653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656DE-538B-4609-1EBD-8D9E053B8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9ED9A-6F01-DC21-22AA-7C7C4685B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3185A-1900-A138-145E-9906B9B3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374C9-04BE-732A-81DF-3141CAB8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138D0-D45C-8661-0D07-AD23676E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8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9B333-C6C0-9862-1082-B5C83214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5A5BE-65FC-4551-4189-56D536BBC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C5DA1-59E0-5C8C-1442-CF6752B01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779A32-CD37-4500-96B4-6B1F5EAD17B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18F6D-C899-663E-033B-83C704430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C8AE8-0E50-EA08-846C-DB6619307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114B44-B3D9-4062-8F22-9DF896D3E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73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045FB7B-0DD4-FE53-842D-58CB8A3E1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4170B6-B47E-FFCA-8689-DC44D41A7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214" y="5102903"/>
            <a:ext cx="1381465" cy="13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0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6251737-D90E-93C4-C52E-D251B8D9D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9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99D6C9A-3DB4-24D6-D376-F039466D75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1441BAD-3E80-C434-5C9E-2DCD33E195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4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475C910-0761-854E-B6C4-DEB423BF8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189E254-8DD8-1D22-E501-DA70D20D82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7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1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3FFB493-0DE8-E6B1-BCA0-DDA040C81C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2E7133C-C8F8-EB50-6CF1-D681BC7A99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10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F9BC363-0C86-F362-729A-AC51BBAFCD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35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2E3B690-CF16-860B-523B-AEA7C3BA63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1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4A34E14-62A8-917B-3DA0-45289EEFD8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5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961F8A9-8CA6-E281-4C88-46F3D4B923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62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1053BCA5-787B-F302-E7F5-14A3754EDC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8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512F815-63A9-A36E-CD69-4538D8447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7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850D3BE-73E4-464C-04D7-54212D5DF0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77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48DE2AD-550A-3D1F-B8E2-BF5878484A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19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B15BC95-2A6F-112E-11BF-68A58B6441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8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63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1B37B32-2A85-55DC-0545-ABF64CC8A6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78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729BDB2-9CC9-5179-9595-BF2A45A6A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4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8D70AF0-EEFE-AFF7-7749-DECDFAA4A3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2EE26DC-38CF-EA1F-95BB-32FDFDFC04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04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7EAEB0D-F0F8-CB0E-5356-9C957108B6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8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C212406E-4D58-0744-F93A-3C82D07AC2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75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DFE3E7AC-08EC-8D9F-20AF-E54E5AD3D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21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53F414B-D5F2-889B-A3C0-C68F6461EA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07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0A599D0-FDC6-E988-E33A-4161AF9826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3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4CF83DD-F53A-7D6C-C125-6A971D959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5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8381BAC-C2A4-F300-866C-E7BF3D7EFE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84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BEBB87F4-1EC5-1C12-EC71-0AF9583EBC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69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167BA54B-7CF3-48F4-279C-1C4E6F9DD0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07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4B72933E-1657-8535-D3A5-D774AAD74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503A41D-6621-8A5B-0D82-3BDA5D1B16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2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57C2ED2-446E-D92A-B694-6391244D48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99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7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E3E9935-FF47-6DCA-9502-727D421CB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9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85AF4E0-0F3D-0859-F9B2-93F42ED4AE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5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DD69D7F-D1E1-F8B3-CD0A-5D6D05D922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6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6CFB293-EE29-2C59-1A20-A5E4C6FC53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80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</Words>
  <Application>Microsoft Office PowerPoint</Application>
  <PresentationFormat>Widescreen</PresentationFormat>
  <Paragraphs>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Aptos</vt:lpstr>
      <vt:lpstr>Aptos Display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a2527</cp:lastModifiedBy>
  <cp:revision>2</cp:revision>
  <dcterms:created xsi:type="dcterms:W3CDTF">2025-12-21T04:35:28Z</dcterms:created>
  <dcterms:modified xsi:type="dcterms:W3CDTF">2025-12-21T04:38:42Z</dcterms:modified>
</cp:coreProperties>
</file>