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3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33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34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35" r:id="rId7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6E4C-5A9D-AB24-18D2-19FF2D867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7938F-96C1-DBE0-551B-815278919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54E5-3577-264D-F08A-DBD9E0FF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DECF6-812B-0190-2BAA-FA5EA9C1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32037-DD5C-F004-9E49-ED6F955A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1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3A7E-FEA4-3537-A103-2F3DFEE7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092D0-5E81-19A6-3CAD-062B323AA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C4620-3A0C-9DEF-AE33-F4FADEFD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61160-E33D-9678-4F86-95E8B6AA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FFD42-4752-7FB9-18FA-BC2FCB0C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BA2B0-3501-2F16-A00E-A911B86C3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4298A-4142-F630-55FA-DC5F9BF3E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A5347-A4BA-876E-F536-2BF459D8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85E61-34A0-FA8C-DB93-A005E1D7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E5874-3C4B-E5D4-1DD2-9F61210D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4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6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30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6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8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6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FE7B-6DFD-0267-A592-7C68C06F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27518-FF35-6918-B30A-2C0EDB610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9DA65-F713-C9B3-21AF-205903A5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EB748-7D8B-6797-2CF8-30C947E1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C4D97-55C1-BEB8-C9BA-8A597C83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77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6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0EE6-B483-BDDC-88A2-9BD59FE8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984F6-6ED3-E2E9-56D8-A2B1FC87A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B6F78-A8BE-F243-2995-82CD28F8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C4B5-67F2-DFBA-7A13-39E29D14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4C8EC-3679-7EA8-82DC-5C59BB5F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3005-0AAC-897D-08D3-1AFC0DCF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92CEB-BBED-7B3C-5505-1E910E23A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F97AA-288B-DD0B-D203-BB85D38D8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55A92-8E75-82BC-A7E7-DD988930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CFFD-8821-8319-2817-C6EA7969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D836D-D00C-9B14-0A6A-B5BDAAE1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4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36E0-35AC-05DD-63F8-24F08091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A2DD8-D9CC-7B7A-5C4C-E83C76B5F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03B0E-9D71-35E2-A08F-E1C8D5502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59E96-A51D-AFEB-8CC9-E1BEE785E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F0746-90D2-69B8-059E-FF13DD3EC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975C2-21E0-BE3F-E522-B23781DE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98D98-E516-D283-3231-40AECE4E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4E07A-CDCA-9EDB-C58B-9A0A5D76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8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B64E-876F-FB0B-8115-561BE644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85BBB-63F7-5B27-06A0-237C78D3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7028D-8C43-0E9E-F284-A920DE1D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307AD-D7C5-BB11-F01A-EDDDE786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5478F-A13C-7C5D-87AF-4282A99B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EDD5B-98E9-1272-DEB6-C558B6F8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F3E3E-6B0D-4F13-A8D0-327C6DAB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FD9A-01B9-097F-6755-A4D38C83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6492-4641-F621-E7DE-53C5EA848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0ACA3-27BD-5876-5058-C9F3EDAB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E52D6-0577-817D-5484-44C2768D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A7F1B-FFD7-6B05-B721-26B593F3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12766-B0FA-73A6-C6F4-C9B8764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5106-6944-1A6A-473E-F365F05A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D3CC37-A978-28B5-64E3-FD37F5B8C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03AFA-501A-2FA4-CA1D-F8B448849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C3B5F-D403-9D93-7D94-57F7FA1D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E67D8-7532-12E5-0933-5ABDC85D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4E7BB-A101-FCB2-C55D-29E6505E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CB408-88C5-4AC7-DCE3-912B8FF6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19C0F-FA6E-FFD9-5C8B-442A9D6A0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8FA44-ABDA-0F2C-4C38-E7A8E5ACD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BEF44-EF8F-4E6B-87B1-F3495842D21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B179A-1F2A-C0A6-0AC0-5F65E73B8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0798D-48F3-8358-E497-130B80D60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FC38C2-31F3-4844-975E-63A5939D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99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3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0205C62-9556-2CD4-BCA7-92BE6B11E8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CADB7-5CF8-61F2-A669-8E05AFDBB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80" y="808173"/>
            <a:ext cx="841548" cy="8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8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7D9D4F2-0B91-FF76-F45F-D40AFA2B39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6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6417DBD-38EB-3BE7-75BB-A258F46EFA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9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2171F8E-D0C5-B28F-3A79-538B54F7A4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975756E-C36E-117C-6516-5B351F5009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3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D8446EC-CFA1-F781-50E5-9C35926FC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4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2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26FFF7D-21B7-4493-2D75-0168EA348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01D9A5D-A7E7-2349-F341-7910B75CC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2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1052FE7-0C66-9F09-A543-3CA855907D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0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89EDFB9-9927-E5B3-972B-3558FB87D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572C30D-078F-C4FF-E96D-5CBE5ABFC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6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2FC2A9E-3B60-BF10-772E-BA9B309BFD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1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771E809-52E7-14C2-5760-0AF0EC270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A79F95A-B614-2E60-F430-E1C51FEF49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76DB55F-390E-A3BC-9CBF-00E7D93D3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8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E382C8B-6C9F-2050-48C0-5E1C12A8C0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9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F27F7E9-67E4-FC95-F11F-8F79981C0F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7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C23869A-3CA4-02FF-E87D-9E953AAA5E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6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7BF18EE-6176-EDCB-F817-4911004D5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1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098B26A-F5AE-0E33-40A9-D9F89B1E7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2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4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009F46D-AA4D-0173-010F-C55B288C0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60E0D85-5344-D0F4-25BE-C873816551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23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B8C1477-1891-8C77-B77B-ECD29B2B8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05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85B02B9-44DE-8638-4EE8-8F1714632C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0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0BF3CCF-7F4B-3F9E-EEA8-CDF32B233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16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628DFB50-48D4-DE8B-552A-68E6A12927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64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D2BB469-92C0-D7D6-8E35-DFBE81F1F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7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EEFAEDE-B21D-9C20-E5EB-B4A98B739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65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62E33A1-1FF1-14F0-A3BC-A54BB28F4C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3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DDD7742B-5F15-9137-B62E-070BA12B13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75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7F04304-2974-9BAE-5187-B61D9C9E7B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DBC22F0-9F00-6A48-18DA-B652BBCCDC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0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F1F6A937-1F4F-5C7E-2D09-31A57D3C28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03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A2807BB0-34C4-BA3F-E3B5-E1C156A36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97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16ECD936-2FB5-D589-912D-1280C74652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89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217CEC23-0F16-EB0C-9F4A-210F5FA858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50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F322032A-90A7-01EF-C493-27506C0F87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DE2D2E7B-4A4D-9312-4131-F1679805F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49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86134194-4F9E-6DF1-BC98-DF14DACE5C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0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3896239A-1A90-9C37-8133-3ACE3FF75A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8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4174895A-3E41-626F-3A41-BBAD60616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72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3AC43DC9-096C-D251-1C6A-9F54294C1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7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A327560-EFD2-84AF-14E7-0117B7EA6A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17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1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D1A79E40-66CB-FAE3-83CD-EA7CA412DE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1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A9035DCF-95C1-D7B7-610E-7054470AE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8DDFEA48-2091-6953-A130-BA002C57BB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36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F07E9FDD-E1A2-D3FC-FC93-896AB9237A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21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47A753D6-9BC2-C6BE-B0E0-94DBC03EB0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57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8D47AF46-A570-D906-CB91-469982CED2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06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7859CFAF-A7CF-3FFA-5012-4DD536BC9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100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C336A39B-9E6B-5336-3E8A-BA5405122D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74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4B8FA7C5-4652-B915-73C9-69E4699B3B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300A883-AFBF-180D-1C48-32349EDB2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093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9D78A653-EECE-F349-1C3C-7E42D3A75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0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D9B0B6CC-40FD-ECA4-793F-AE90B0435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934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5E0406F1-69BD-6695-D730-A9261D4522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09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D35B5326-155D-7E3D-D0FC-A96CD7100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717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26DA554B-6FF1-6FA7-29EB-BD07A1E41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4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4940710E-43B5-E60C-6CF7-755D919311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442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2A6CB4B7-ED35-0BF2-6CC8-1FFC44B307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775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FF15AC5E-D638-6A80-3236-0F081921A4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48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3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0E2633B-47B4-1B18-5B0B-94C4645811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5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F5A549F-8780-8CE4-7619-E2C2FB55EC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1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</Words>
  <Application>Microsoft Office PowerPoint</Application>
  <PresentationFormat>Widescreen</PresentationFormat>
  <Paragraphs>10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a2527</cp:lastModifiedBy>
  <cp:revision>2</cp:revision>
  <dcterms:created xsi:type="dcterms:W3CDTF">2025-12-21T04:36:08Z</dcterms:created>
  <dcterms:modified xsi:type="dcterms:W3CDTF">2025-12-21T04:38:27Z</dcterms:modified>
</cp:coreProperties>
</file>