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sldIdLst>
    <p:sldId id="353" r:id="rId2"/>
    <p:sldId id="323" r:id="rId3"/>
    <p:sldId id="322" r:id="rId4"/>
    <p:sldId id="324" r:id="rId5"/>
    <p:sldId id="328" r:id="rId6"/>
    <p:sldId id="326" r:id="rId7"/>
    <p:sldId id="335" r:id="rId8"/>
    <p:sldId id="329" r:id="rId9"/>
    <p:sldId id="336" r:id="rId10"/>
    <p:sldId id="337" r:id="rId11"/>
    <p:sldId id="338" r:id="rId12"/>
    <p:sldId id="341" r:id="rId13"/>
    <p:sldId id="339" r:id="rId14"/>
    <p:sldId id="340" r:id="rId15"/>
    <p:sldId id="342" r:id="rId16"/>
    <p:sldId id="343" r:id="rId17"/>
    <p:sldId id="344" r:id="rId18"/>
    <p:sldId id="349" r:id="rId19"/>
    <p:sldId id="354" r:id="rId20"/>
    <p:sldId id="347" r:id="rId21"/>
    <p:sldId id="346" r:id="rId22"/>
    <p:sldId id="345" r:id="rId23"/>
    <p:sldId id="355" r:id="rId24"/>
    <p:sldId id="325" r:id="rId25"/>
    <p:sldId id="357" r:id="rId26"/>
    <p:sldId id="358" r:id="rId27"/>
    <p:sldId id="359" r:id="rId28"/>
    <p:sldId id="361" r:id="rId29"/>
    <p:sldId id="360" r:id="rId30"/>
    <p:sldId id="363" r:id="rId31"/>
    <p:sldId id="365" r:id="rId32"/>
    <p:sldId id="373" r:id="rId33"/>
    <p:sldId id="374" r:id="rId34"/>
    <p:sldId id="369" r:id="rId35"/>
    <p:sldId id="375" r:id="rId36"/>
    <p:sldId id="348" r:id="rId37"/>
    <p:sldId id="370" r:id="rId38"/>
    <p:sldId id="371" r:id="rId39"/>
    <p:sldId id="372" r:id="rId40"/>
    <p:sldId id="256" r:id="rId41"/>
    <p:sldId id="257" r:id="rId42"/>
    <p:sldId id="258" r:id="rId43"/>
    <p:sldId id="261" r:id="rId44"/>
    <p:sldId id="262" r:id="rId45"/>
    <p:sldId id="263" r:id="rId46"/>
    <p:sldId id="264" r:id="rId47"/>
    <p:sldId id="266" r:id="rId48"/>
    <p:sldId id="265" r:id="rId49"/>
    <p:sldId id="268" r:id="rId50"/>
    <p:sldId id="267" r:id="rId51"/>
    <p:sldId id="356" r:id="rId52"/>
    <p:sldId id="351" r:id="rId53"/>
    <p:sldId id="366" r:id="rId54"/>
    <p:sldId id="367" r:id="rId55"/>
  </p:sldIdLst>
  <p:sldSz cx="9144000" cy="5486400"/>
  <p:notesSz cx="9144000" cy="6858000"/>
  <p:defaultTextStyle>
    <a:defPPr>
      <a:defRPr lang="vi-VN"/>
    </a:defPPr>
    <a:lvl1pPr marL="0" algn="l" defTabSz="9143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97" algn="l" defTabSz="9143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94" algn="l" defTabSz="9143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91" algn="l" defTabSz="9143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89" algn="l" defTabSz="9143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86" algn="l" defTabSz="9143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83" algn="l" defTabSz="9143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80" algn="l" defTabSz="9143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77" algn="l" defTabSz="9143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72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1056" y="-486"/>
      </p:cViewPr>
      <p:guideLst>
        <p:guide orient="horz" pos="172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1A26D-3E1B-4022-BA4F-C3382687FE5E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28875" y="514350"/>
            <a:ext cx="42862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EFC893-84E9-4A1E-9B79-6159DD792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3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97" algn="l" defTabSz="9143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94" algn="l" defTabSz="9143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91" algn="l" defTabSz="9143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89" algn="l" defTabSz="9143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86" algn="l" defTabSz="9143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83" algn="l" defTabSz="9143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80" algn="l" defTabSz="9143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77" algn="l" defTabSz="9143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97891"/>
            <a:ext cx="7772400" cy="191008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881630"/>
            <a:ext cx="6858000" cy="132461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7" indent="0" algn="ctr">
              <a:buNone/>
              <a:defRPr sz="2000"/>
            </a:lvl2pPr>
            <a:lvl3pPr marL="914394" indent="0" algn="ctr">
              <a:buNone/>
              <a:defRPr sz="1800"/>
            </a:lvl3pPr>
            <a:lvl4pPr marL="1371591" indent="0" algn="ctr">
              <a:buNone/>
              <a:defRPr sz="1600"/>
            </a:lvl4pPr>
            <a:lvl5pPr marL="1828789" indent="0" algn="ctr">
              <a:buNone/>
              <a:defRPr sz="1600"/>
            </a:lvl5pPr>
            <a:lvl6pPr marL="2285986" indent="0" algn="ctr">
              <a:buNone/>
              <a:defRPr sz="1600"/>
            </a:lvl6pPr>
            <a:lvl7pPr marL="2743183" indent="0" algn="ctr">
              <a:buNone/>
              <a:defRPr sz="1600"/>
            </a:lvl7pPr>
            <a:lvl8pPr marL="3200380" indent="0" algn="ctr">
              <a:buNone/>
              <a:defRPr sz="1600"/>
            </a:lvl8pPr>
            <a:lvl9pPr marL="365757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8C5B2-79E6-4FE0-925D-649E23228A97}" type="datetimeFigureOut">
              <a:rPr lang="vi-VN" smtClean="0"/>
              <a:pPr/>
              <a:t>27/10/2019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9C0A-FD09-4467-B054-B6BB771B500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247147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8C5B2-79E6-4FE0-925D-649E23228A97}" type="datetimeFigureOut">
              <a:rPr lang="vi-VN" smtClean="0"/>
              <a:pPr/>
              <a:t>27/10/2019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9C0A-FD09-4467-B054-B6BB771B500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677438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92102"/>
            <a:ext cx="1971676" cy="46494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92102"/>
            <a:ext cx="5800726" cy="46494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8C5B2-79E6-4FE0-925D-649E23228A97}" type="datetimeFigureOut">
              <a:rPr lang="vi-VN" smtClean="0"/>
              <a:pPr/>
              <a:t>27/10/2019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9C0A-FD09-4467-B054-B6BB771B500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72108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8C5B2-79E6-4FE0-925D-649E23228A97}" type="datetimeFigureOut">
              <a:rPr lang="vi-VN" smtClean="0"/>
              <a:pPr/>
              <a:t>27/10/2019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9C0A-FD09-4467-B054-B6BB771B500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265443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367794"/>
            <a:ext cx="7886700" cy="228219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3671574"/>
            <a:ext cx="7886700" cy="12001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9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8C5B2-79E6-4FE0-925D-649E23228A97}" type="datetimeFigureOut">
              <a:rPr lang="vi-VN" smtClean="0"/>
              <a:pPr/>
              <a:t>27/10/2019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9C0A-FD09-4467-B054-B6BB771B500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353074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460500"/>
            <a:ext cx="3886200" cy="34810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460500"/>
            <a:ext cx="3886200" cy="34810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8C5B2-79E6-4FE0-925D-649E23228A97}" type="datetimeFigureOut">
              <a:rPr lang="vi-VN" smtClean="0"/>
              <a:pPr/>
              <a:t>27/10/2019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9C0A-FD09-4467-B054-B6BB771B500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271291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92104"/>
            <a:ext cx="7886700" cy="106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344932"/>
            <a:ext cx="3868340" cy="65913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7" indent="0">
              <a:buNone/>
              <a:defRPr sz="2000" b="1"/>
            </a:lvl2pPr>
            <a:lvl3pPr marL="914394" indent="0">
              <a:buNone/>
              <a:defRPr sz="1800" b="1"/>
            </a:lvl3pPr>
            <a:lvl4pPr marL="1371591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6" indent="0">
              <a:buNone/>
              <a:defRPr sz="1600" b="1"/>
            </a:lvl6pPr>
            <a:lvl7pPr marL="2743183" indent="0">
              <a:buNone/>
              <a:defRPr sz="1600" b="1"/>
            </a:lvl7pPr>
            <a:lvl8pPr marL="3200380" indent="0">
              <a:buNone/>
              <a:defRPr sz="1600" b="1"/>
            </a:lvl8pPr>
            <a:lvl9pPr marL="365757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04060"/>
            <a:ext cx="3868340" cy="29476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5" y="1344932"/>
            <a:ext cx="3887391" cy="65913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7" indent="0">
              <a:buNone/>
              <a:defRPr sz="2000" b="1"/>
            </a:lvl2pPr>
            <a:lvl3pPr marL="914394" indent="0">
              <a:buNone/>
              <a:defRPr sz="1800" b="1"/>
            </a:lvl3pPr>
            <a:lvl4pPr marL="1371591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6" indent="0">
              <a:buNone/>
              <a:defRPr sz="1600" b="1"/>
            </a:lvl6pPr>
            <a:lvl7pPr marL="2743183" indent="0">
              <a:buNone/>
              <a:defRPr sz="1600" b="1"/>
            </a:lvl7pPr>
            <a:lvl8pPr marL="3200380" indent="0">
              <a:buNone/>
              <a:defRPr sz="1600" b="1"/>
            </a:lvl8pPr>
            <a:lvl9pPr marL="365757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5" y="2004060"/>
            <a:ext cx="3887391" cy="29476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8C5B2-79E6-4FE0-925D-649E23228A97}" type="datetimeFigureOut">
              <a:rPr lang="vi-VN" smtClean="0"/>
              <a:pPr/>
              <a:t>27/10/2019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9C0A-FD09-4467-B054-B6BB771B500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696806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8C5B2-79E6-4FE0-925D-649E23228A97}" type="datetimeFigureOut">
              <a:rPr lang="vi-VN" smtClean="0"/>
              <a:pPr/>
              <a:t>27/10/2019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9C0A-FD09-4467-B054-B6BB771B500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48476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8C5B2-79E6-4FE0-925D-649E23228A97}" type="datetimeFigureOut">
              <a:rPr lang="vi-VN" smtClean="0"/>
              <a:pPr/>
              <a:t>27/10/2019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9C0A-FD09-4467-B054-B6BB771B500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631269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6" y="365760"/>
            <a:ext cx="2949179" cy="128016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5" y="789944"/>
            <a:ext cx="4629151" cy="38989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6" y="1645920"/>
            <a:ext cx="2949179" cy="3049270"/>
          </a:xfrm>
        </p:spPr>
        <p:txBody>
          <a:bodyPr/>
          <a:lstStyle>
            <a:lvl1pPr marL="0" indent="0">
              <a:buNone/>
              <a:defRPr sz="1600"/>
            </a:lvl1pPr>
            <a:lvl2pPr marL="457197" indent="0">
              <a:buNone/>
              <a:defRPr sz="1400"/>
            </a:lvl2pPr>
            <a:lvl3pPr marL="914394" indent="0">
              <a:buNone/>
              <a:defRPr sz="1200"/>
            </a:lvl3pPr>
            <a:lvl4pPr marL="1371591" indent="0">
              <a:buNone/>
              <a:defRPr sz="1000"/>
            </a:lvl4pPr>
            <a:lvl5pPr marL="1828789" indent="0">
              <a:buNone/>
              <a:defRPr sz="1000"/>
            </a:lvl5pPr>
            <a:lvl6pPr marL="2285986" indent="0">
              <a:buNone/>
              <a:defRPr sz="1000"/>
            </a:lvl6pPr>
            <a:lvl7pPr marL="2743183" indent="0">
              <a:buNone/>
              <a:defRPr sz="1000"/>
            </a:lvl7pPr>
            <a:lvl8pPr marL="3200380" indent="0">
              <a:buNone/>
              <a:defRPr sz="1000"/>
            </a:lvl8pPr>
            <a:lvl9pPr marL="365757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8C5B2-79E6-4FE0-925D-649E23228A97}" type="datetimeFigureOut">
              <a:rPr lang="vi-VN" smtClean="0"/>
              <a:pPr/>
              <a:t>27/10/2019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9C0A-FD09-4467-B054-B6BB771B500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058967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6" y="365760"/>
            <a:ext cx="2949179" cy="128016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5" y="789944"/>
            <a:ext cx="4629151" cy="38989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97" indent="0">
              <a:buNone/>
              <a:defRPr sz="2800"/>
            </a:lvl2pPr>
            <a:lvl3pPr marL="914394" indent="0">
              <a:buNone/>
              <a:defRPr sz="2400"/>
            </a:lvl3pPr>
            <a:lvl4pPr marL="1371591" indent="0">
              <a:buNone/>
              <a:defRPr sz="2000"/>
            </a:lvl4pPr>
            <a:lvl5pPr marL="1828789" indent="0">
              <a:buNone/>
              <a:defRPr sz="2000"/>
            </a:lvl5pPr>
            <a:lvl6pPr marL="2285986" indent="0">
              <a:buNone/>
              <a:defRPr sz="2000"/>
            </a:lvl6pPr>
            <a:lvl7pPr marL="2743183" indent="0">
              <a:buNone/>
              <a:defRPr sz="2000"/>
            </a:lvl7pPr>
            <a:lvl8pPr marL="3200380" indent="0">
              <a:buNone/>
              <a:defRPr sz="2000"/>
            </a:lvl8pPr>
            <a:lvl9pPr marL="3657577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6" y="1645920"/>
            <a:ext cx="2949179" cy="3049270"/>
          </a:xfrm>
        </p:spPr>
        <p:txBody>
          <a:bodyPr/>
          <a:lstStyle>
            <a:lvl1pPr marL="0" indent="0">
              <a:buNone/>
              <a:defRPr sz="1600"/>
            </a:lvl1pPr>
            <a:lvl2pPr marL="457197" indent="0">
              <a:buNone/>
              <a:defRPr sz="1400"/>
            </a:lvl2pPr>
            <a:lvl3pPr marL="914394" indent="0">
              <a:buNone/>
              <a:defRPr sz="1200"/>
            </a:lvl3pPr>
            <a:lvl4pPr marL="1371591" indent="0">
              <a:buNone/>
              <a:defRPr sz="1000"/>
            </a:lvl4pPr>
            <a:lvl5pPr marL="1828789" indent="0">
              <a:buNone/>
              <a:defRPr sz="1000"/>
            </a:lvl5pPr>
            <a:lvl6pPr marL="2285986" indent="0">
              <a:buNone/>
              <a:defRPr sz="1000"/>
            </a:lvl6pPr>
            <a:lvl7pPr marL="2743183" indent="0">
              <a:buNone/>
              <a:defRPr sz="1000"/>
            </a:lvl7pPr>
            <a:lvl8pPr marL="3200380" indent="0">
              <a:buNone/>
              <a:defRPr sz="1000"/>
            </a:lvl8pPr>
            <a:lvl9pPr marL="365757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8C5B2-79E6-4FE0-925D-649E23228A97}" type="datetimeFigureOut">
              <a:rPr lang="vi-VN" smtClean="0"/>
              <a:pPr/>
              <a:t>27/10/2019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9C0A-FD09-4467-B054-B6BB771B500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992366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92104"/>
            <a:ext cx="7886700" cy="1060450"/>
          </a:xfrm>
          <a:prstGeom prst="rect">
            <a:avLst/>
          </a:prstGeom>
        </p:spPr>
        <p:txBody>
          <a:bodyPr vert="horz" lIns="91439" tIns="45720" rIns="91439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460500"/>
            <a:ext cx="7886700" cy="3481070"/>
          </a:xfrm>
          <a:prstGeom prst="rect">
            <a:avLst/>
          </a:prstGeom>
        </p:spPr>
        <p:txBody>
          <a:bodyPr vert="horz" lIns="91439" tIns="45720" rIns="91439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5085084"/>
            <a:ext cx="2057400" cy="292100"/>
          </a:xfrm>
          <a:prstGeom prst="rect">
            <a:avLst/>
          </a:prstGeom>
        </p:spPr>
        <p:txBody>
          <a:bodyPr vert="horz" lIns="91439" tIns="45720" rIns="91439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8C5B2-79E6-4FE0-925D-649E23228A97}" type="datetimeFigureOut">
              <a:rPr lang="vi-VN" smtClean="0"/>
              <a:pPr/>
              <a:t>27/10/2019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5085084"/>
            <a:ext cx="3086100" cy="292100"/>
          </a:xfrm>
          <a:prstGeom prst="rect">
            <a:avLst/>
          </a:prstGeom>
        </p:spPr>
        <p:txBody>
          <a:bodyPr vert="horz" lIns="91439" tIns="45720" rIns="91439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5085084"/>
            <a:ext cx="2057400" cy="292100"/>
          </a:xfrm>
          <a:prstGeom prst="rect">
            <a:avLst/>
          </a:prstGeom>
        </p:spPr>
        <p:txBody>
          <a:bodyPr vert="horz" lIns="91439" tIns="45720" rIns="91439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29C0A-FD09-4467-B054-B6BB771B500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282542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9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9" indent="-228599" algn="l" defTabSz="91439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96" indent="-228599" algn="l" defTabSz="9143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3" indent="-228599" algn="l" defTabSz="9143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90" indent="-228599" algn="l" defTabSz="9143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88" indent="-228599" algn="l" defTabSz="9143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85" indent="-228599" algn="l" defTabSz="9143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2" indent="-228599" algn="l" defTabSz="9143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79" indent="-228599" algn="l" defTabSz="9143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76" indent="-228599" algn="l" defTabSz="9143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7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4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1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9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6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3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0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7" algn="l" defTabSz="9143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emf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hyperlink" Target="http://images.google.com.vn/imgres?imgurl=http://www.nxbkimdong.com.vn/images/Biasach2007/Demen/Untitled-10.jpg&amp;imgrefurl=http://www.blogsach.com/product_info.php?manufacturers_id=86&amp;products_id=671&amp;osCsid=befc9a4edfe31439ceee6d40f6f0c5f4&amp;usg=__nLDGtdM3tewLx8qoiaEghAJ00TI=&amp;h=830&amp;w=600&amp;sz=788&amp;hl=vi&amp;start=22&amp;tbnid=mmdsfcKmzN_5YM:&amp;tbnh=144&amp;tbnw=104&amp;prev=/images?q=H%C3%ACnh+%E1%BA%A3nh+trong+truy%E1%BB%87n+tranh+D%E1%BA%BF+m%C3%A8n+phi%C3%AAu+l%C6%B0u+k%C3%AD&amp;gbv=2&amp;ndsp=21&amp;hl=vi&amp;sa=N&amp;start=21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4.png"/><Relationship Id="rId3" Type="http://schemas.microsoft.com/office/2007/relationships/hdphoto" Target="../media/hdphoto1.wdp"/><Relationship Id="rId7" Type="http://schemas.openxmlformats.org/officeDocument/2006/relationships/image" Target="../media/image49.png"/><Relationship Id="rId12" Type="http://schemas.openxmlformats.org/officeDocument/2006/relationships/image" Target="../media/image53.png"/><Relationship Id="rId2" Type="http://schemas.openxmlformats.org/officeDocument/2006/relationships/image" Target="../media/image46.png"/><Relationship Id="rId16" Type="http://schemas.openxmlformats.org/officeDocument/2006/relationships/image" Target="../media/image56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3.wdp"/><Relationship Id="rId5" Type="http://schemas.openxmlformats.org/officeDocument/2006/relationships/image" Target="../media/image48.png"/><Relationship Id="rId15" Type="http://schemas.openxmlformats.org/officeDocument/2006/relationships/slide" Target="slide41.xml"/><Relationship Id="rId10" Type="http://schemas.openxmlformats.org/officeDocument/2006/relationships/image" Target="../media/image52.png"/><Relationship Id="rId4" Type="http://schemas.openxmlformats.org/officeDocument/2006/relationships/image" Target="../media/image47.jpeg"/><Relationship Id="rId9" Type="http://schemas.openxmlformats.org/officeDocument/2006/relationships/image" Target="../media/image51.png"/><Relationship Id="rId14" Type="http://schemas.openxmlformats.org/officeDocument/2006/relationships/image" Target="../media/image5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microsoft.com/office/2007/relationships/hdphoto" Target="../media/hdphoto9.wdp"/><Relationship Id="rId18" Type="http://schemas.openxmlformats.org/officeDocument/2006/relationships/image" Target="../media/image65.png"/><Relationship Id="rId26" Type="http://schemas.openxmlformats.org/officeDocument/2006/relationships/slide" Target="slide45.xml"/><Relationship Id="rId39" Type="http://schemas.openxmlformats.org/officeDocument/2006/relationships/image" Target="../media/image76.jpeg"/><Relationship Id="rId3" Type="http://schemas.microsoft.com/office/2007/relationships/hdphoto" Target="../media/hdphoto4.wdp"/><Relationship Id="rId21" Type="http://schemas.microsoft.com/office/2007/relationships/hdphoto" Target="../media/hdphoto12.wdp"/><Relationship Id="rId34" Type="http://schemas.openxmlformats.org/officeDocument/2006/relationships/slide" Target="slide49.xml"/><Relationship Id="rId7" Type="http://schemas.microsoft.com/office/2007/relationships/hdphoto" Target="../media/hdphoto6.wdp"/><Relationship Id="rId12" Type="http://schemas.openxmlformats.org/officeDocument/2006/relationships/image" Target="../media/image62.png"/><Relationship Id="rId17" Type="http://schemas.microsoft.com/office/2007/relationships/hdphoto" Target="../media/hdphoto11.wdp"/><Relationship Id="rId25" Type="http://schemas.openxmlformats.org/officeDocument/2006/relationships/image" Target="../media/image69.png"/><Relationship Id="rId33" Type="http://schemas.openxmlformats.org/officeDocument/2006/relationships/image" Target="../media/image73.png"/><Relationship Id="rId38" Type="http://schemas.openxmlformats.org/officeDocument/2006/relationships/slide" Target="slide2.xml"/><Relationship Id="rId2" Type="http://schemas.openxmlformats.org/officeDocument/2006/relationships/image" Target="../media/image57.png"/><Relationship Id="rId16" Type="http://schemas.openxmlformats.org/officeDocument/2006/relationships/image" Target="../media/image64.png"/><Relationship Id="rId20" Type="http://schemas.openxmlformats.org/officeDocument/2006/relationships/image" Target="../media/image67.png"/><Relationship Id="rId29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microsoft.com/office/2007/relationships/hdphoto" Target="../media/hdphoto8.wdp"/><Relationship Id="rId24" Type="http://schemas.openxmlformats.org/officeDocument/2006/relationships/slide" Target="slide44.xml"/><Relationship Id="rId32" Type="http://schemas.openxmlformats.org/officeDocument/2006/relationships/slide" Target="slide48.xml"/><Relationship Id="rId37" Type="http://schemas.openxmlformats.org/officeDocument/2006/relationships/image" Target="../media/image75.png"/><Relationship Id="rId5" Type="http://schemas.microsoft.com/office/2007/relationships/hdphoto" Target="../media/hdphoto5.wdp"/><Relationship Id="rId15" Type="http://schemas.microsoft.com/office/2007/relationships/hdphoto" Target="../media/hdphoto10.wdp"/><Relationship Id="rId23" Type="http://schemas.openxmlformats.org/officeDocument/2006/relationships/image" Target="../media/image68.png"/><Relationship Id="rId28" Type="http://schemas.openxmlformats.org/officeDocument/2006/relationships/slide" Target="slide46.xml"/><Relationship Id="rId36" Type="http://schemas.openxmlformats.org/officeDocument/2006/relationships/slide" Target="slide50.xml"/><Relationship Id="rId10" Type="http://schemas.openxmlformats.org/officeDocument/2006/relationships/image" Target="../media/image61.png"/><Relationship Id="rId19" Type="http://schemas.openxmlformats.org/officeDocument/2006/relationships/image" Target="../media/image66.png"/><Relationship Id="rId31" Type="http://schemas.openxmlformats.org/officeDocument/2006/relationships/image" Target="../media/image72.png"/><Relationship Id="rId4" Type="http://schemas.openxmlformats.org/officeDocument/2006/relationships/image" Target="../media/image58.png"/><Relationship Id="rId9" Type="http://schemas.microsoft.com/office/2007/relationships/hdphoto" Target="../media/hdphoto7.wdp"/><Relationship Id="rId14" Type="http://schemas.openxmlformats.org/officeDocument/2006/relationships/image" Target="../media/image63.png"/><Relationship Id="rId22" Type="http://schemas.openxmlformats.org/officeDocument/2006/relationships/slide" Target="slide43.xml"/><Relationship Id="rId27" Type="http://schemas.openxmlformats.org/officeDocument/2006/relationships/image" Target="../media/image70.png"/><Relationship Id="rId30" Type="http://schemas.openxmlformats.org/officeDocument/2006/relationships/slide" Target="slide47.xml"/><Relationship Id="rId35" Type="http://schemas.openxmlformats.org/officeDocument/2006/relationships/image" Target="../media/image7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1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jpeg"/><Relationship Id="rId4" Type="http://schemas.openxmlformats.org/officeDocument/2006/relationships/slide" Target="slide4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1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jpeg"/><Relationship Id="rId4" Type="http://schemas.openxmlformats.org/officeDocument/2006/relationships/slide" Target="slide4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1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jpeg"/><Relationship Id="rId4" Type="http://schemas.openxmlformats.org/officeDocument/2006/relationships/slide" Target="slide4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1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jpeg"/><Relationship Id="rId4" Type="http://schemas.openxmlformats.org/officeDocument/2006/relationships/slide" Target="slide4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1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jpeg"/><Relationship Id="rId4" Type="http://schemas.openxmlformats.org/officeDocument/2006/relationships/slide" Target="slide4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1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jpeg"/><Relationship Id="rId4" Type="http://schemas.openxmlformats.org/officeDocument/2006/relationships/slide" Target="slide4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1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jpeg"/><Relationship Id="rId4" Type="http://schemas.openxmlformats.org/officeDocument/2006/relationships/slide" Target="slide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1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jpeg"/><Relationship Id="rId4" Type="http://schemas.openxmlformats.org/officeDocument/2006/relationships/slide" Target="slide4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png"/><Relationship Id="rId18" Type="http://schemas.openxmlformats.org/officeDocument/2006/relationships/image" Target="../media/image93.png"/><Relationship Id="rId3" Type="http://schemas.openxmlformats.org/officeDocument/2006/relationships/image" Target="../media/image3.jpeg"/><Relationship Id="rId21" Type="http://schemas.openxmlformats.org/officeDocument/2006/relationships/image" Target="../media/image96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17" Type="http://schemas.openxmlformats.org/officeDocument/2006/relationships/image" Target="../media/image92.png"/><Relationship Id="rId2" Type="http://schemas.openxmlformats.org/officeDocument/2006/relationships/image" Target="../media/image2.jpeg"/><Relationship Id="rId16" Type="http://schemas.openxmlformats.org/officeDocument/2006/relationships/image" Target="../media/image91.png"/><Relationship Id="rId20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80.png"/><Relationship Id="rId15" Type="http://schemas.openxmlformats.org/officeDocument/2006/relationships/image" Target="../media/image90.png"/><Relationship Id="rId10" Type="http://schemas.openxmlformats.org/officeDocument/2006/relationships/image" Target="../media/image85.png"/><Relationship Id="rId19" Type="http://schemas.openxmlformats.org/officeDocument/2006/relationships/image" Target="../media/image94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Relationship Id="rId14" Type="http://schemas.openxmlformats.org/officeDocument/2006/relationships/image" Target="../media/image8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nền xanh l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</p:spPr>
      </p:pic>
      <p:pic>
        <p:nvPicPr>
          <p:cNvPr id="1028" name="Picture 4" descr="Kết quả hình ảnh cho nền trắng"/>
          <p:cNvPicPr>
            <a:picLocks noChangeAspect="1" noChangeArrowheads="1"/>
          </p:cNvPicPr>
          <p:nvPr/>
        </p:nvPicPr>
        <p:blipFill>
          <a:blip r:embed="rId3"/>
          <a:srcRect t="54078" r="56761"/>
          <a:stretch>
            <a:fillRect/>
          </a:stretch>
        </p:blipFill>
        <p:spPr bwMode="auto">
          <a:xfrm>
            <a:off x="404266" y="372135"/>
            <a:ext cx="8293167" cy="470124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82508" y="478450"/>
            <a:ext cx="7293934" cy="584775"/>
          </a:xfrm>
          <a:prstGeom prst="rect">
            <a:avLst/>
          </a:prstGeom>
          <a:noFill/>
        </p:spPr>
        <p:txBody>
          <a:bodyPr wrap="square" lIns="91439" tIns="45720" rIns="91439" bIns="45720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6686" y="1066781"/>
            <a:ext cx="7293934" cy="523220"/>
          </a:xfrm>
          <a:prstGeom prst="rect">
            <a:avLst/>
          </a:prstGeom>
          <a:noFill/>
        </p:spPr>
        <p:txBody>
          <a:bodyPr wrap="square" lIns="91439" tIns="45720" rIns="91439" bIns="45720" rtlCol="0">
            <a:spAutoFit/>
          </a:bodyPr>
          <a:lstStyle/>
          <a:p>
            <a:pPr algn="ctr"/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Côn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trùng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Kết quả hình ảnh cho các loài côn trù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08890" y="1818167"/>
            <a:ext cx="5820061" cy="28643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nền xanh l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</p:spPr>
      </p:pic>
      <p:pic>
        <p:nvPicPr>
          <p:cNvPr id="1028" name="Picture 4" descr="Kết quả hình ảnh cho nền trắng"/>
          <p:cNvPicPr>
            <a:picLocks noChangeAspect="1" noChangeArrowheads="1"/>
          </p:cNvPicPr>
          <p:nvPr/>
        </p:nvPicPr>
        <p:blipFill>
          <a:blip r:embed="rId3"/>
          <a:srcRect t="54078" r="56761"/>
          <a:stretch>
            <a:fillRect/>
          </a:stretch>
        </p:blipFill>
        <p:spPr bwMode="auto">
          <a:xfrm>
            <a:off x="329614" y="318970"/>
            <a:ext cx="8474149" cy="4848451"/>
          </a:xfrm>
          <a:prstGeom prst="rect">
            <a:avLst/>
          </a:prstGeom>
          <a:noFill/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72552" y="978194"/>
            <a:ext cx="2116536" cy="28071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26065" y="3848986"/>
            <a:ext cx="245966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20" rIns="91439" bIns="45720">
            <a:spAutoFit/>
          </a:bodyPr>
          <a:lstStyle/>
          <a:p>
            <a:pPr algn="ctr"/>
            <a:r>
              <a:rPr lang="en-US" altLang="zh-CN" sz="2000" dirty="0" err="1">
                <a:solidFill>
                  <a:srgbClr val="0000CC"/>
                </a:solidFill>
                <a:latin typeface="Times New Roman" pitchFamily="18" charset="0"/>
              </a:rPr>
              <a:t>Giải</a:t>
            </a:r>
            <a:r>
              <a:rPr lang="en-US" altLang="zh-CN" sz="20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00CC"/>
                </a:solidFill>
                <a:latin typeface="Times New Roman" pitchFamily="18" charset="0"/>
              </a:rPr>
              <a:t>Nhất</a:t>
            </a:r>
            <a:r>
              <a:rPr lang="en-US" altLang="zh-CN" sz="2000" dirty="0">
                <a:solidFill>
                  <a:srgbClr val="0000CC"/>
                </a:solidFill>
                <a:latin typeface="Times New Roman" pitchFamily="18" charset="0"/>
              </a:rPr>
              <a:t>  </a:t>
            </a:r>
            <a:r>
              <a:rPr lang="en-US" altLang="zh-CN" sz="2000" dirty="0" err="1">
                <a:solidFill>
                  <a:srgbClr val="0000CC"/>
                </a:solidFill>
                <a:latin typeface="Times New Roman" pitchFamily="18" charset="0"/>
              </a:rPr>
              <a:t>Hội</a:t>
            </a:r>
            <a:r>
              <a:rPr lang="en-US" altLang="zh-CN" sz="20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00CC"/>
                </a:solidFill>
                <a:latin typeface="Times New Roman" pitchFamily="18" charset="0"/>
              </a:rPr>
              <a:t>Văn</a:t>
            </a:r>
            <a:r>
              <a:rPr lang="en-US" altLang="zh-CN" sz="20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00CC"/>
                </a:solidFill>
                <a:latin typeface="Times New Roman" pitchFamily="18" charset="0"/>
              </a:rPr>
              <a:t>nghệ</a:t>
            </a:r>
            <a:r>
              <a:rPr lang="en-US" altLang="zh-CN" sz="20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00CC"/>
                </a:solidFill>
                <a:latin typeface="Times New Roman" pitchFamily="18" charset="0"/>
              </a:rPr>
              <a:t>Việt</a:t>
            </a:r>
            <a:r>
              <a:rPr lang="en-US" altLang="zh-CN" sz="2000" dirty="0">
                <a:solidFill>
                  <a:srgbClr val="0000CC"/>
                </a:solidFill>
                <a:latin typeface="Times New Roman" pitchFamily="18" charset="0"/>
              </a:rPr>
              <a:t> Nam</a:t>
            </a:r>
          </a:p>
          <a:p>
            <a:pPr algn="ctr"/>
            <a:r>
              <a:rPr lang="en-US" altLang="zh-CN" sz="2000" dirty="0">
                <a:solidFill>
                  <a:srgbClr val="0000CC"/>
                </a:solidFill>
                <a:latin typeface="Times New Roman" pitchFamily="18" charset="0"/>
              </a:rPr>
              <a:t>(1956)</a:t>
            </a:r>
          </a:p>
          <a:p>
            <a:pPr algn="ctr"/>
            <a:endParaRPr lang="en-US" altLang="zh-CN" sz="200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673" y="993704"/>
            <a:ext cx="2179667" cy="2848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03_04_02_11_04_0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7232" y="1967017"/>
            <a:ext cx="2115114" cy="2733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5879894" y="3844019"/>
            <a:ext cx="293449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20" rIns="91439" bIns="45720">
            <a:spAutoFit/>
          </a:bodyPr>
          <a:lstStyle/>
          <a:p>
            <a:pPr algn="ctr"/>
            <a:r>
              <a:rPr lang="en-US" altLang="zh-CN" sz="2000" dirty="0" err="1">
                <a:solidFill>
                  <a:srgbClr val="0000CC"/>
                </a:solidFill>
                <a:latin typeface="Times New Roman" pitchFamily="18" charset="0"/>
              </a:rPr>
              <a:t>Giải</a:t>
            </a:r>
            <a:r>
              <a:rPr lang="en-US" altLang="zh-CN" sz="20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00CC"/>
                </a:solidFill>
                <a:latin typeface="Times New Roman" pitchFamily="18" charset="0"/>
              </a:rPr>
              <a:t>thưởng</a:t>
            </a:r>
            <a:r>
              <a:rPr lang="en-US" altLang="zh-CN" sz="20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00CC"/>
                </a:solidFill>
                <a:latin typeface="Times New Roman" pitchFamily="18" charset="0"/>
              </a:rPr>
              <a:t>Thăng</a:t>
            </a:r>
            <a:r>
              <a:rPr lang="en-US" altLang="zh-CN" sz="2000" dirty="0">
                <a:solidFill>
                  <a:srgbClr val="0000CC"/>
                </a:solidFill>
                <a:latin typeface="Times New Roman" pitchFamily="18" charset="0"/>
              </a:rPr>
              <a:t> Long (UBND </a:t>
            </a:r>
            <a:r>
              <a:rPr lang="en-US" altLang="zh-CN" sz="2000" dirty="0" err="1">
                <a:solidFill>
                  <a:srgbClr val="0000CC"/>
                </a:solidFill>
                <a:latin typeface="Times New Roman" pitchFamily="18" charset="0"/>
              </a:rPr>
              <a:t>Hà</a:t>
            </a:r>
            <a:r>
              <a:rPr lang="en-US" altLang="zh-CN" sz="20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00CC"/>
                </a:solidFill>
                <a:latin typeface="Times New Roman" pitchFamily="18" charset="0"/>
              </a:rPr>
              <a:t>Nội</a:t>
            </a:r>
            <a:r>
              <a:rPr lang="en-US" altLang="zh-CN" sz="2000" dirty="0">
                <a:solidFill>
                  <a:srgbClr val="0000CC"/>
                </a:solidFill>
                <a:latin typeface="Times New Roman" pitchFamily="18" charset="0"/>
              </a:rPr>
              <a:t>) </a:t>
            </a:r>
            <a:r>
              <a:rPr lang="en-US" altLang="zh-CN" sz="2000" dirty="0" err="1">
                <a:solidFill>
                  <a:srgbClr val="0000CC"/>
                </a:solidFill>
                <a:latin typeface="Times New Roman" pitchFamily="18" charset="0"/>
              </a:rPr>
              <a:t>tập</a:t>
            </a:r>
            <a:r>
              <a:rPr lang="en-US" altLang="zh-CN" sz="20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00CC"/>
                </a:solidFill>
                <a:latin typeface="Times New Roman" pitchFamily="18" charset="0"/>
              </a:rPr>
              <a:t>hồi</a:t>
            </a:r>
            <a:r>
              <a:rPr lang="en-US" altLang="zh-CN" sz="20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00CC"/>
                </a:solidFill>
                <a:latin typeface="Times New Roman" pitchFamily="18" charset="0"/>
              </a:rPr>
              <a:t>ký</a:t>
            </a:r>
            <a:r>
              <a:rPr lang="en-US" altLang="zh-CN" sz="2000" dirty="0">
                <a:solidFill>
                  <a:srgbClr val="0000CC"/>
                </a:solidFill>
                <a:latin typeface="Times New Roman" pitchFamily="18" charset="0"/>
              </a:rPr>
              <a:t>  </a:t>
            </a:r>
            <a:r>
              <a:rPr lang="en-US" altLang="zh-CN" sz="2000" dirty="0" err="1">
                <a:solidFill>
                  <a:srgbClr val="0000CC"/>
                </a:solidFill>
                <a:latin typeface="Times New Roman" pitchFamily="18" charset="0"/>
              </a:rPr>
              <a:t>Chuyện</a:t>
            </a:r>
            <a:r>
              <a:rPr lang="en-US" altLang="zh-CN" sz="20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00CC"/>
                </a:solidFill>
                <a:latin typeface="Times New Roman" pitchFamily="18" charset="0"/>
              </a:rPr>
              <a:t>cũ</a:t>
            </a:r>
            <a:r>
              <a:rPr lang="en-US" altLang="zh-CN" sz="20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00CC"/>
                </a:solidFill>
                <a:latin typeface="Times New Roman" pitchFamily="18" charset="0"/>
              </a:rPr>
              <a:t>Hà</a:t>
            </a:r>
            <a:r>
              <a:rPr lang="en-US" altLang="zh-CN" sz="20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00CC"/>
                </a:solidFill>
                <a:latin typeface="Times New Roman" pitchFamily="18" charset="0"/>
              </a:rPr>
              <a:t>Nội</a:t>
            </a:r>
            <a:r>
              <a:rPr lang="en-US" altLang="zh-CN" sz="2000" dirty="0">
                <a:solidFill>
                  <a:srgbClr val="0000CC"/>
                </a:solidFill>
                <a:latin typeface="Times New Roman" pitchFamily="18" charset="0"/>
              </a:rPr>
              <a:t> (1980)</a:t>
            </a: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3351032" y="1130146"/>
            <a:ext cx="223106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20" rIns="91439" bIns="45720">
            <a:spAutoFit/>
          </a:bodyPr>
          <a:lstStyle/>
          <a:p>
            <a:pPr algn="ctr"/>
            <a:r>
              <a:rPr lang="en-US" altLang="zh-CN" sz="2000" dirty="0" err="1">
                <a:solidFill>
                  <a:srgbClr val="0000CC"/>
                </a:solidFill>
                <a:latin typeface="Times New Roman" pitchFamily="18" charset="0"/>
              </a:rPr>
              <a:t>Giải</a:t>
            </a:r>
            <a:r>
              <a:rPr lang="en-US" altLang="zh-CN" sz="2000" dirty="0">
                <a:solidFill>
                  <a:srgbClr val="0000CC"/>
                </a:solidFill>
                <a:latin typeface="Times New Roman" pitchFamily="18" charset="0"/>
              </a:rPr>
              <a:t> A </a:t>
            </a:r>
            <a:r>
              <a:rPr lang="en-US" altLang="zh-CN" sz="2000" dirty="0" err="1">
                <a:solidFill>
                  <a:srgbClr val="0000CC"/>
                </a:solidFill>
                <a:latin typeface="Times New Roman" pitchFamily="18" charset="0"/>
              </a:rPr>
              <a:t>Hội</a:t>
            </a:r>
            <a:r>
              <a:rPr lang="en-US" altLang="zh-CN" sz="20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00CC"/>
                </a:solidFill>
                <a:latin typeface="Times New Roman" pitchFamily="18" charset="0"/>
              </a:rPr>
              <a:t>Văn</a:t>
            </a:r>
            <a:r>
              <a:rPr lang="en-US" altLang="zh-CN" sz="20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00CC"/>
                </a:solidFill>
                <a:latin typeface="Times New Roman" pitchFamily="18" charset="0"/>
              </a:rPr>
              <a:t>nghệ</a:t>
            </a:r>
            <a:r>
              <a:rPr lang="en-US" altLang="zh-CN" sz="20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00CC"/>
                </a:solidFill>
                <a:latin typeface="Times New Roman" pitchFamily="18" charset="0"/>
              </a:rPr>
              <a:t>Hà</a:t>
            </a:r>
            <a:r>
              <a:rPr lang="en-US" altLang="zh-CN" sz="20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00CC"/>
                </a:solidFill>
                <a:latin typeface="Times New Roman" pitchFamily="18" charset="0"/>
              </a:rPr>
              <a:t>Nội</a:t>
            </a:r>
            <a:r>
              <a:rPr lang="en-US" altLang="zh-CN" sz="2000" dirty="0">
                <a:solidFill>
                  <a:srgbClr val="0000CC"/>
                </a:solidFill>
                <a:latin typeface="Times New Roman" pitchFamily="18" charset="0"/>
              </a:rPr>
              <a:t>  (1967)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nền xanh l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</p:spPr>
      </p:pic>
      <p:pic>
        <p:nvPicPr>
          <p:cNvPr id="1028" name="Picture 4" descr="Kết quả hình ảnh cho nền trắng"/>
          <p:cNvPicPr>
            <a:picLocks noChangeAspect="1" noChangeArrowheads="1"/>
          </p:cNvPicPr>
          <p:nvPr/>
        </p:nvPicPr>
        <p:blipFill>
          <a:blip r:embed="rId3"/>
          <a:srcRect t="54078" r="56761"/>
          <a:stretch>
            <a:fillRect/>
          </a:stretch>
        </p:blipFill>
        <p:spPr bwMode="auto">
          <a:xfrm>
            <a:off x="329614" y="318970"/>
            <a:ext cx="8474149" cy="4848451"/>
          </a:xfrm>
          <a:prstGeom prst="rect">
            <a:avLst/>
          </a:prstGeom>
          <a:noFill/>
        </p:spPr>
      </p:pic>
      <p:sp>
        <p:nvSpPr>
          <p:cNvPr id="4" name="Content Placeholder 1"/>
          <p:cNvSpPr txBox="1">
            <a:spLocks/>
          </p:cNvSpPr>
          <p:nvPr/>
        </p:nvSpPr>
        <p:spPr>
          <a:xfrm>
            <a:off x="1562979" y="480117"/>
            <a:ext cx="6081823" cy="519344"/>
          </a:xfrm>
          <a:prstGeom prst="rect">
            <a:avLst/>
          </a:prstGeom>
        </p:spPr>
        <p:txBody>
          <a:bodyPr lIns="70226" tIns="35113" rIns="70226" bIns="35113"/>
          <a:lstStyle/>
          <a:p>
            <a:pPr marL="0" lvl="4" algn="ctr"/>
            <a:r>
              <a:rPr lang="en-US" altLang="zh-CN" sz="2800" b="1" u="sng" dirty="0" err="1">
                <a:solidFill>
                  <a:srgbClr val="FF3300"/>
                </a:solidFill>
                <a:latin typeface="Times New Roman" pitchFamily="18" charset="0"/>
              </a:rPr>
              <a:t>Một</a:t>
            </a:r>
            <a:r>
              <a:rPr lang="en-US" altLang="zh-CN" sz="2800" b="1" u="sng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zh-CN" sz="2800" b="1" u="sng" dirty="0" err="1">
                <a:solidFill>
                  <a:srgbClr val="FF3300"/>
                </a:solidFill>
                <a:latin typeface="Times New Roman" pitchFamily="18" charset="0"/>
              </a:rPr>
              <a:t>số</a:t>
            </a:r>
            <a:r>
              <a:rPr lang="en-US" altLang="zh-CN" sz="2800" b="1" u="sng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zh-CN" sz="2800" b="1" u="sng" dirty="0" err="1">
                <a:solidFill>
                  <a:srgbClr val="FF3300"/>
                </a:solidFill>
                <a:latin typeface="Times New Roman" pitchFamily="18" charset="0"/>
              </a:rPr>
              <a:t>tác</a:t>
            </a:r>
            <a:r>
              <a:rPr lang="en-US" altLang="zh-CN" sz="2800" b="1" u="sng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zh-CN" sz="2800" b="1" u="sng" dirty="0" err="1">
                <a:solidFill>
                  <a:srgbClr val="FF3300"/>
                </a:solidFill>
                <a:latin typeface="Times New Roman" pitchFamily="18" charset="0"/>
              </a:rPr>
              <a:t>phẩm</a:t>
            </a:r>
            <a:r>
              <a:rPr lang="en-US" altLang="zh-CN" sz="2800" b="1" u="sng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zh-CN" sz="2800" b="1" u="sng" dirty="0" err="1">
                <a:solidFill>
                  <a:srgbClr val="FF3300"/>
                </a:solidFill>
                <a:latin typeface="Times New Roman" pitchFamily="18" charset="0"/>
              </a:rPr>
              <a:t>viết</a:t>
            </a:r>
            <a:r>
              <a:rPr lang="en-US" altLang="zh-CN" sz="2800" b="1" u="sng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zh-CN" sz="2800" b="1" u="sng" dirty="0" err="1">
                <a:solidFill>
                  <a:srgbClr val="FF3300"/>
                </a:solidFill>
                <a:latin typeface="Times New Roman" pitchFamily="18" charset="0"/>
              </a:rPr>
              <a:t>cho</a:t>
            </a:r>
            <a:r>
              <a:rPr lang="en-US" altLang="zh-CN" sz="2800" b="1" u="sng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zh-CN" sz="2800" b="1" u="sng" dirty="0" err="1">
                <a:solidFill>
                  <a:srgbClr val="FF3300"/>
                </a:solidFill>
                <a:latin typeface="Times New Roman" pitchFamily="18" charset="0"/>
              </a:rPr>
              <a:t>thiếu</a:t>
            </a:r>
            <a:r>
              <a:rPr lang="en-US" altLang="zh-CN" sz="2800" b="1" u="sng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zh-CN" sz="2800" b="1" u="sng" dirty="0" err="1">
                <a:solidFill>
                  <a:srgbClr val="FF3300"/>
                </a:solidFill>
                <a:latin typeface="Times New Roman" pitchFamily="18" charset="0"/>
              </a:rPr>
              <a:t>nhi</a:t>
            </a:r>
            <a:endParaRPr lang="en-US" altLang="zh-CN" sz="2800" b="1" u="sng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2184998" y="1293628"/>
            <a:ext cx="184713" cy="52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endParaRPr lang="en-US" altLang="zh-CN" sz="2800" b="1" u="sng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pic>
        <p:nvPicPr>
          <p:cNvPr id="19" name="Picture 7" descr="Pictur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979" y="1299977"/>
            <a:ext cx="1829081" cy="2261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 descr="Picture1"/>
          <p:cNvPicPr>
            <a:picLocks noChangeAspect="1" noChangeArrowheads="1"/>
          </p:cNvPicPr>
          <p:nvPr/>
        </p:nvPicPr>
        <p:blipFill>
          <a:blip r:embed="rId5"/>
          <a:srcRect l="23767" r="51698"/>
          <a:stretch>
            <a:fillRect/>
          </a:stretch>
        </p:blipFill>
        <p:spPr bwMode="auto">
          <a:xfrm>
            <a:off x="2572798" y="1694800"/>
            <a:ext cx="1829081" cy="2228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 descr="Picture1"/>
          <p:cNvPicPr>
            <a:picLocks noChangeAspect="1" noChangeArrowheads="1"/>
          </p:cNvPicPr>
          <p:nvPr/>
        </p:nvPicPr>
        <p:blipFill>
          <a:blip r:embed="rId5"/>
          <a:srcRect l="49945" r="27274"/>
          <a:stretch>
            <a:fillRect/>
          </a:stretch>
        </p:blipFill>
        <p:spPr bwMode="auto">
          <a:xfrm>
            <a:off x="4463919" y="2137115"/>
            <a:ext cx="2095685" cy="230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3" descr="chu%20bo%20nong%20o%20samaccan68823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8025" y="2502875"/>
            <a:ext cx="1943280" cy="2313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nền xanh l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</p:spPr>
      </p:pic>
      <p:pic>
        <p:nvPicPr>
          <p:cNvPr id="1028" name="Picture 4" descr="Kết quả hình ảnh cho nền trắng"/>
          <p:cNvPicPr>
            <a:picLocks noChangeAspect="1" noChangeArrowheads="1"/>
          </p:cNvPicPr>
          <p:nvPr/>
        </p:nvPicPr>
        <p:blipFill>
          <a:blip r:embed="rId3"/>
          <a:srcRect t="54078" r="56761"/>
          <a:stretch>
            <a:fillRect/>
          </a:stretch>
        </p:blipFill>
        <p:spPr bwMode="auto">
          <a:xfrm>
            <a:off x="329614" y="318970"/>
            <a:ext cx="8474149" cy="4848451"/>
          </a:xfrm>
          <a:prstGeom prst="rect">
            <a:avLst/>
          </a:prstGeom>
          <a:noFill/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946BD645-8DAC-4DB0-8A89-A67689EFB3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0516" y="501759"/>
            <a:ext cx="675617" cy="72065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037902CC-3046-4018-A208-11125541C1B8}"/>
              </a:ext>
            </a:extLst>
          </p:cNvPr>
          <p:cNvSpPr txBox="1"/>
          <p:nvPr/>
        </p:nvSpPr>
        <p:spPr>
          <a:xfrm>
            <a:off x="1837632" y="517658"/>
            <a:ext cx="2990264" cy="594132"/>
          </a:xfrm>
          <a:prstGeom prst="rect">
            <a:avLst/>
          </a:prstGeom>
          <a:noFill/>
        </p:spPr>
        <p:txBody>
          <a:bodyPr wrap="square" lIns="70226" tIns="35113" rIns="70226" bIns="35113" rtlCol="0">
            <a:spAutoFit/>
          </a:bodyPr>
          <a:lstStyle/>
          <a:p>
            <a:r>
              <a:rPr lang="en-US" altLang="zh-CN" sz="3400" b="1" i="1" dirty="0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2. </a:t>
            </a:r>
            <a:r>
              <a:rPr lang="en-US" altLang="zh-CN" sz="3400" b="1" i="1" dirty="0" err="1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Tác</a:t>
            </a:r>
            <a:r>
              <a:rPr lang="en-US" altLang="zh-CN" sz="3400" b="1" i="1" dirty="0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400" b="1" i="1" dirty="0" err="1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phẩm</a:t>
            </a:r>
            <a:endParaRPr lang="zh-CN" altLang="en-US" sz="3400" b="1" i="1" dirty="0">
              <a:solidFill>
                <a:srgbClr val="FF0000"/>
              </a:solidFill>
              <a:latin typeface="Times New Roman" pitchFamily="18" charset="0"/>
              <a:ea typeface="迷你简卡通" panose="03000509000000000000" pitchFamily="65" charset="-122"/>
              <a:cs typeface="Times New Roman" pitchFamily="18" charset="0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0376" y="4421875"/>
            <a:ext cx="4186451" cy="644174"/>
          </a:xfrm>
          <a:prstGeom prst="rect">
            <a:avLst/>
          </a:prstGeom>
        </p:spPr>
        <p:txBody>
          <a:bodyPr lIns="70226" tIns="35113" rIns="70226" bIns="35113"/>
          <a:lstStyle/>
          <a:p>
            <a:pPr algn="ctr"/>
            <a:r>
              <a:rPr lang="en-US" sz="3400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4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4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4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phẩm</a:t>
            </a:r>
            <a:endParaRPr lang="en-US" altLang="en-US" sz="3400" b="1" dirty="0">
              <a:solidFill>
                <a:srgbClr val="FF0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3521" y="1572223"/>
            <a:ext cx="2115956" cy="2729166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3817088" y="839130"/>
            <a:ext cx="4957118" cy="2325578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70226" tIns="35113" rIns="70226" bIns="35113" rtlCol="0" anchor="ctr"/>
          <a:lstStyle/>
          <a:p>
            <a:pPr algn="ctr"/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nền xanh l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</p:spPr>
      </p:pic>
      <p:pic>
        <p:nvPicPr>
          <p:cNvPr id="1028" name="Picture 4" descr="Kết quả hình ảnh cho nền trắng"/>
          <p:cNvPicPr>
            <a:picLocks noChangeAspect="1" noChangeArrowheads="1"/>
          </p:cNvPicPr>
          <p:nvPr/>
        </p:nvPicPr>
        <p:blipFill>
          <a:blip r:embed="rId3"/>
          <a:srcRect t="54078" r="56761"/>
          <a:stretch>
            <a:fillRect/>
          </a:stretch>
        </p:blipFill>
        <p:spPr bwMode="auto">
          <a:xfrm>
            <a:off x="329614" y="318970"/>
            <a:ext cx="8474149" cy="4848451"/>
          </a:xfrm>
          <a:prstGeom prst="rect">
            <a:avLst/>
          </a:prstGeom>
          <a:noFill/>
        </p:spPr>
      </p:pic>
      <p:pic>
        <p:nvPicPr>
          <p:cNvPr id="10" name="图片 3">
            <a:extLst>
              <a:ext uri="{FF2B5EF4-FFF2-40B4-BE49-F238E27FC236}">
                <a16:creationId xmlns:a16="http://schemas.microsoft.com/office/drawing/2014/main" xmlns="" id="{946BD645-8DAC-4DB0-8A89-A67689EFB3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1654" y="523025"/>
            <a:ext cx="675617" cy="720658"/>
          </a:xfrm>
          <a:prstGeom prst="rect">
            <a:avLst/>
          </a:prstGeom>
        </p:spPr>
      </p:pic>
      <p:sp>
        <p:nvSpPr>
          <p:cNvPr id="11" name="文本框 4">
            <a:extLst>
              <a:ext uri="{FF2B5EF4-FFF2-40B4-BE49-F238E27FC236}">
                <a16:creationId xmlns:a16="http://schemas.microsoft.com/office/drawing/2014/main" xmlns="" id="{037902CC-3046-4018-A208-11125541C1B8}"/>
              </a:ext>
            </a:extLst>
          </p:cNvPr>
          <p:cNvSpPr txBox="1"/>
          <p:nvPr/>
        </p:nvSpPr>
        <p:spPr>
          <a:xfrm>
            <a:off x="1688770" y="538924"/>
            <a:ext cx="2990264" cy="594132"/>
          </a:xfrm>
          <a:prstGeom prst="rect">
            <a:avLst/>
          </a:prstGeom>
          <a:noFill/>
        </p:spPr>
        <p:txBody>
          <a:bodyPr wrap="square" lIns="70226" tIns="35113" rIns="70226" bIns="35113" rtlCol="0">
            <a:spAutoFit/>
          </a:bodyPr>
          <a:lstStyle/>
          <a:p>
            <a:r>
              <a:rPr lang="en-US" altLang="zh-CN" sz="3400" b="1" i="1" dirty="0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2. </a:t>
            </a:r>
            <a:r>
              <a:rPr lang="en-US" altLang="zh-CN" sz="3400" b="1" i="1" dirty="0" err="1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Tác</a:t>
            </a:r>
            <a:r>
              <a:rPr lang="en-US" altLang="zh-CN" sz="3400" b="1" i="1" dirty="0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400" b="1" i="1" dirty="0" err="1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phẩm</a:t>
            </a:r>
            <a:endParaRPr lang="zh-CN" altLang="en-US" sz="3400" b="1" i="1" dirty="0">
              <a:solidFill>
                <a:srgbClr val="FF0000"/>
              </a:solidFill>
              <a:latin typeface="Times New Roman" pitchFamily="18" charset="0"/>
              <a:ea typeface="迷你简卡通" panose="03000509000000000000" pitchFamily="65" charset="-122"/>
              <a:cs typeface="Times New Roman" pitchFamily="18" charset="0"/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705351" y="1800336"/>
            <a:ext cx="4100569" cy="772743"/>
          </a:xfrm>
          <a:prstGeom prst="rect">
            <a:avLst/>
          </a:prstGeom>
        </p:spPr>
        <p:txBody>
          <a:bodyPr lIns="70226" tIns="35113" rIns="70226" bIns="35113"/>
          <a:lstStyle/>
          <a:p>
            <a:pPr algn="just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 -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xứ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Dế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Mèn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phiêu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”.</a:t>
            </a:r>
            <a:endParaRPr lang="en-US" alt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0800" y="584574"/>
            <a:ext cx="3319040" cy="4327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866898" y="2933205"/>
            <a:ext cx="3883232" cy="2042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9" tIns="45720" rIns="91439" bIns="45720"/>
          <a:lstStyle/>
          <a:p>
            <a:pPr marL="342898" indent="-342898" algn="just"/>
            <a:r>
              <a:rPr lang="en-US" altLang="zh-CN" sz="2200" dirty="0">
                <a:solidFill>
                  <a:srgbClr val="0070C0"/>
                </a:solidFill>
                <a:latin typeface="Times New Roman" pitchFamily="18" charset="0"/>
              </a:rPr>
              <a:t>+ In </a:t>
            </a:r>
            <a:r>
              <a:rPr lang="en-US" altLang="zh-CN" sz="2200" dirty="0" err="1">
                <a:solidFill>
                  <a:srgbClr val="0070C0"/>
                </a:solidFill>
                <a:latin typeface="Times New Roman" pitchFamily="18" charset="0"/>
              </a:rPr>
              <a:t>lần</a:t>
            </a:r>
            <a:r>
              <a:rPr lang="en-US" altLang="zh-CN" sz="2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zh-CN" sz="2200" dirty="0" err="1">
                <a:solidFill>
                  <a:srgbClr val="0070C0"/>
                </a:solidFill>
                <a:latin typeface="Times New Roman" pitchFamily="18" charset="0"/>
              </a:rPr>
              <a:t>đầu</a:t>
            </a:r>
            <a:r>
              <a:rPr lang="en-US" altLang="zh-CN" sz="2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zh-CN" sz="2200" dirty="0" err="1">
                <a:solidFill>
                  <a:srgbClr val="0070C0"/>
                </a:solidFill>
                <a:latin typeface="Times New Roman" pitchFamily="18" charset="0"/>
              </a:rPr>
              <a:t>năm</a:t>
            </a:r>
            <a:r>
              <a:rPr lang="en-US" altLang="zh-CN" sz="2200" dirty="0">
                <a:solidFill>
                  <a:srgbClr val="0070C0"/>
                </a:solidFill>
                <a:latin typeface="Times New Roman" pitchFamily="18" charset="0"/>
              </a:rPr>
              <a:t> 1941.</a:t>
            </a:r>
          </a:p>
          <a:p>
            <a:pPr marL="342898" indent="-342898" algn="just"/>
            <a:r>
              <a:rPr lang="en-US" altLang="zh-CN" sz="2200" dirty="0">
                <a:solidFill>
                  <a:srgbClr val="0070C0"/>
                </a:solidFill>
                <a:latin typeface="Times New Roman" pitchFamily="18" charset="0"/>
              </a:rPr>
              <a:t>+ </a:t>
            </a:r>
            <a:r>
              <a:rPr lang="en-US" altLang="zh-CN" sz="2200" dirty="0" err="1">
                <a:solidFill>
                  <a:srgbClr val="0070C0"/>
                </a:solidFill>
                <a:latin typeface="Times New Roman" pitchFamily="18" charset="0"/>
              </a:rPr>
              <a:t>Gồm</a:t>
            </a:r>
            <a:r>
              <a:rPr lang="en-US" altLang="zh-CN" sz="2200" dirty="0">
                <a:solidFill>
                  <a:srgbClr val="0070C0"/>
                </a:solidFill>
                <a:latin typeface="Times New Roman" pitchFamily="18" charset="0"/>
              </a:rPr>
              <a:t> 10 </a:t>
            </a:r>
            <a:r>
              <a:rPr lang="en-US" altLang="zh-CN" sz="2200" dirty="0" err="1">
                <a:solidFill>
                  <a:srgbClr val="0070C0"/>
                </a:solidFill>
                <a:latin typeface="Times New Roman" pitchFamily="18" charset="0"/>
              </a:rPr>
              <a:t>chương</a:t>
            </a:r>
            <a:endParaRPr lang="en-US" altLang="zh-CN" sz="2200" dirty="0">
              <a:solidFill>
                <a:srgbClr val="0070C0"/>
              </a:solidFill>
              <a:latin typeface="Times New Roman" pitchFamily="18" charset="0"/>
            </a:endParaRPr>
          </a:p>
          <a:p>
            <a:pPr marL="342898" indent="-342898" algn="just"/>
            <a:r>
              <a:rPr lang="en-US" altLang="zh-CN" sz="2200" dirty="0">
                <a:solidFill>
                  <a:srgbClr val="0070C0"/>
                </a:solidFill>
                <a:latin typeface="Times New Roman" pitchFamily="18" charset="0"/>
              </a:rPr>
              <a:t>+ </a:t>
            </a:r>
            <a:r>
              <a:rPr lang="en-US" altLang="zh-CN" sz="2200" dirty="0" err="1">
                <a:solidFill>
                  <a:srgbClr val="0070C0"/>
                </a:solidFill>
                <a:latin typeface="Times New Roman" pitchFamily="18" charset="0"/>
              </a:rPr>
              <a:t>Là</a:t>
            </a:r>
            <a:r>
              <a:rPr lang="en-US" altLang="zh-CN" sz="2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zh-CN" sz="2200" dirty="0" err="1">
                <a:solidFill>
                  <a:srgbClr val="0070C0"/>
                </a:solidFill>
                <a:latin typeface="Times New Roman" pitchFamily="18" charset="0"/>
              </a:rPr>
              <a:t>tác</a:t>
            </a:r>
            <a:r>
              <a:rPr lang="en-US" altLang="zh-CN" sz="2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zh-CN" sz="2200" dirty="0" err="1">
                <a:solidFill>
                  <a:srgbClr val="0070C0"/>
                </a:solidFill>
                <a:latin typeface="Times New Roman" pitchFamily="18" charset="0"/>
              </a:rPr>
              <a:t>phẩm</a:t>
            </a:r>
            <a:r>
              <a:rPr lang="en-US" altLang="zh-CN" sz="2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zh-CN" sz="2200" dirty="0" err="1">
                <a:solidFill>
                  <a:srgbClr val="0070C0"/>
                </a:solidFill>
                <a:latin typeface="Times New Roman" pitchFamily="18" charset="0"/>
              </a:rPr>
              <a:t>đặc</a:t>
            </a:r>
            <a:r>
              <a:rPr lang="en-US" altLang="zh-CN" sz="2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zh-CN" sz="2200" dirty="0" err="1">
                <a:solidFill>
                  <a:srgbClr val="0070C0"/>
                </a:solidFill>
                <a:latin typeface="Times New Roman" pitchFamily="18" charset="0"/>
              </a:rPr>
              <a:t>sắc</a:t>
            </a:r>
            <a:r>
              <a:rPr lang="en-US" altLang="zh-CN" sz="2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zh-CN" sz="2200" dirty="0" err="1">
                <a:solidFill>
                  <a:srgbClr val="0070C0"/>
                </a:solidFill>
                <a:latin typeface="Times New Roman" pitchFamily="18" charset="0"/>
              </a:rPr>
              <a:t>và</a:t>
            </a:r>
            <a:r>
              <a:rPr lang="en-US" altLang="zh-CN" sz="2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zh-CN" sz="2200" dirty="0" err="1">
                <a:solidFill>
                  <a:srgbClr val="0070C0"/>
                </a:solidFill>
                <a:latin typeface="Times New Roman" pitchFamily="18" charset="0"/>
              </a:rPr>
              <a:t>nổi</a:t>
            </a:r>
            <a:r>
              <a:rPr lang="en-US" altLang="zh-CN" sz="2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zh-CN" sz="2200" dirty="0" err="1">
                <a:solidFill>
                  <a:srgbClr val="0070C0"/>
                </a:solidFill>
                <a:latin typeface="Times New Roman" pitchFamily="18" charset="0"/>
              </a:rPr>
              <a:t>tiếng</a:t>
            </a:r>
            <a:r>
              <a:rPr lang="en-US" altLang="zh-CN" sz="2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zh-CN" sz="2200" dirty="0" err="1">
                <a:solidFill>
                  <a:srgbClr val="0070C0"/>
                </a:solidFill>
                <a:latin typeface="Times New Roman" pitchFamily="18" charset="0"/>
              </a:rPr>
              <a:t>nhất</a:t>
            </a:r>
            <a:r>
              <a:rPr lang="en-US" altLang="zh-CN" sz="2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zh-CN" sz="2200" dirty="0" err="1">
                <a:solidFill>
                  <a:srgbClr val="0070C0"/>
                </a:solidFill>
                <a:latin typeface="Times New Roman" pitchFamily="18" charset="0"/>
              </a:rPr>
              <a:t>nhất</a:t>
            </a:r>
            <a:r>
              <a:rPr lang="en-US" altLang="zh-CN" sz="2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zh-CN" sz="2200" dirty="0" err="1">
                <a:solidFill>
                  <a:srgbClr val="0070C0"/>
                </a:solidFill>
                <a:latin typeface="Times New Roman" pitchFamily="18" charset="0"/>
              </a:rPr>
              <a:t>viết</a:t>
            </a:r>
            <a:r>
              <a:rPr lang="en-US" altLang="zh-CN" sz="2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zh-CN" sz="2200" dirty="0" err="1">
                <a:solidFill>
                  <a:srgbClr val="0070C0"/>
                </a:solidFill>
                <a:latin typeface="Times New Roman" pitchFamily="18" charset="0"/>
              </a:rPr>
              <a:t>về</a:t>
            </a:r>
            <a:r>
              <a:rPr lang="en-US" altLang="zh-CN" sz="2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zh-CN" sz="2200" dirty="0" err="1">
                <a:solidFill>
                  <a:srgbClr val="0070C0"/>
                </a:solidFill>
                <a:latin typeface="Times New Roman" pitchFamily="18" charset="0"/>
              </a:rPr>
              <a:t>loài</a:t>
            </a:r>
            <a:r>
              <a:rPr lang="en-US" altLang="zh-CN" sz="2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zh-CN" sz="2200" dirty="0" err="1">
                <a:solidFill>
                  <a:srgbClr val="0070C0"/>
                </a:solidFill>
                <a:latin typeface="Times New Roman" pitchFamily="18" charset="0"/>
              </a:rPr>
              <a:t>vật</a:t>
            </a:r>
            <a:r>
              <a:rPr lang="en-US" altLang="zh-CN" sz="2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zh-CN" sz="2200" dirty="0" err="1">
                <a:solidFill>
                  <a:srgbClr val="0070C0"/>
                </a:solidFill>
                <a:latin typeface="Times New Roman" pitchFamily="18" charset="0"/>
              </a:rPr>
              <a:t>dành</a:t>
            </a:r>
            <a:r>
              <a:rPr lang="en-US" altLang="zh-CN" sz="2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zh-CN" sz="2200" dirty="0" err="1">
                <a:solidFill>
                  <a:srgbClr val="0070C0"/>
                </a:solidFill>
                <a:latin typeface="Times New Roman" pitchFamily="18" charset="0"/>
              </a:rPr>
              <a:t>cho</a:t>
            </a:r>
            <a:r>
              <a:rPr lang="en-US" altLang="zh-CN" sz="2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zh-CN" sz="2200" dirty="0" err="1">
                <a:solidFill>
                  <a:srgbClr val="0070C0"/>
                </a:solidFill>
                <a:latin typeface="Times New Roman" pitchFamily="18" charset="0"/>
              </a:rPr>
              <a:t>thiếu</a:t>
            </a:r>
            <a:r>
              <a:rPr lang="en-US" altLang="zh-CN" sz="2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zh-CN" sz="2200" dirty="0" err="1">
                <a:solidFill>
                  <a:srgbClr val="0070C0"/>
                </a:solidFill>
                <a:latin typeface="Times New Roman" pitchFamily="18" charset="0"/>
              </a:rPr>
              <a:t>nhi</a:t>
            </a:r>
            <a:r>
              <a:rPr lang="en-US" altLang="zh-CN" sz="2200" dirty="0">
                <a:solidFill>
                  <a:srgbClr val="0070C0"/>
                </a:solidFill>
                <a:latin typeface="Times New Roman" pitchFamily="18" charset="0"/>
              </a:rPr>
              <a:t>.</a:t>
            </a:r>
          </a:p>
          <a:p>
            <a:pPr marL="342898" indent="-342898" algn="just">
              <a:spcBef>
                <a:spcPct val="20000"/>
              </a:spcBef>
              <a:buFont typeface="Arial" pitchFamily="34" charset="0"/>
              <a:buChar char="•"/>
            </a:pPr>
            <a:endParaRPr lang="en-US" altLang="zh-CN" sz="2200" dirty="0">
              <a:solidFill>
                <a:srgbClr val="0070C0"/>
              </a:solidFill>
              <a:latin typeface="Times New Roman" pitchFamily="18" charset="0"/>
            </a:endParaRPr>
          </a:p>
          <a:p>
            <a:pPr marL="342898" indent="-342898" algn="just">
              <a:spcBef>
                <a:spcPct val="20000"/>
              </a:spcBef>
              <a:buFont typeface="Arial" pitchFamily="34" charset="0"/>
              <a:buChar char="•"/>
            </a:pPr>
            <a:endParaRPr lang="en-US" altLang="zh-CN" sz="2200" dirty="0">
              <a:solidFill>
                <a:srgbClr val="0070C0"/>
              </a:solidFill>
            </a:endParaRPr>
          </a:p>
          <a:p>
            <a:pPr marL="342898" indent="-342898" algn="just"/>
            <a:endParaRPr lang="en-US" altLang="zh-CN" sz="2200" dirty="0">
              <a:solidFill>
                <a:srgbClr val="0070C0"/>
              </a:solidFill>
            </a:endParaRPr>
          </a:p>
          <a:p>
            <a:pPr marL="342898" indent="-342898" algn="just"/>
            <a:endParaRPr lang="en-US" altLang="zh-CN" sz="2200" dirty="0">
              <a:solidFill>
                <a:srgbClr val="0070C0"/>
              </a:solidFill>
            </a:endParaRPr>
          </a:p>
          <a:p>
            <a:pPr marL="342898" indent="-342898" algn="just"/>
            <a:endParaRPr lang="en-US" altLang="zh-CN" sz="2200" dirty="0">
              <a:solidFill>
                <a:srgbClr val="0070C0"/>
              </a:solidFill>
            </a:endParaRPr>
          </a:p>
          <a:p>
            <a:pPr marL="342898" indent="-342898" algn="just">
              <a:spcBef>
                <a:spcPct val="20000"/>
              </a:spcBef>
              <a:buFont typeface="Arial" pitchFamily="34" charset="0"/>
              <a:buChar char="•"/>
            </a:pPr>
            <a:endParaRPr lang="en-US" altLang="zh-CN" sz="2200" dirty="0">
              <a:solidFill>
                <a:srgbClr val="0070C0"/>
              </a:solidFill>
            </a:endParaRPr>
          </a:p>
        </p:txBody>
      </p:sp>
      <p:sp>
        <p:nvSpPr>
          <p:cNvPr id="16" name="Rectangle 43"/>
          <p:cNvSpPr>
            <a:spLocks noChangeArrowheads="1"/>
          </p:cNvSpPr>
          <p:nvPr/>
        </p:nvSpPr>
        <p:spPr bwMode="auto">
          <a:xfrm>
            <a:off x="2630618" y="5177629"/>
            <a:ext cx="5658359" cy="617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9" tIns="45720" rIns="91439" bIns="45720"/>
          <a:lstStyle/>
          <a:p>
            <a:pPr marL="342898" indent="-342898">
              <a:spcBef>
                <a:spcPct val="20000"/>
              </a:spcBef>
            </a:pPr>
            <a:r>
              <a:rPr lang="en-US" altLang="zh-CN" sz="2400" i="1" dirty="0">
                <a:solidFill>
                  <a:srgbClr val="800000"/>
                </a:solidFill>
                <a:latin typeface="Times New Roman" pitchFamily="18" charset="0"/>
              </a:rPr>
              <a:t>* </a:t>
            </a:r>
            <a:r>
              <a:rPr lang="en-US" altLang="zh-CN" sz="2400" i="1" dirty="0" err="1">
                <a:solidFill>
                  <a:srgbClr val="800000"/>
                </a:solidFill>
                <a:latin typeface="Times New Roman" pitchFamily="18" charset="0"/>
              </a:rPr>
              <a:t>Truyện</a:t>
            </a:r>
            <a:r>
              <a:rPr lang="en-US" altLang="zh-CN" sz="2400" i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altLang="zh-CN" sz="2400" i="1" dirty="0" err="1">
                <a:solidFill>
                  <a:srgbClr val="800000"/>
                </a:solidFill>
                <a:latin typeface="Times New Roman" pitchFamily="18" charset="0"/>
              </a:rPr>
              <a:t>được</a:t>
            </a:r>
            <a:r>
              <a:rPr lang="en-US" altLang="zh-CN" sz="2400" i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altLang="zh-CN" sz="2400" i="1" dirty="0" err="1">
                <a:solidFill>
                  <a:srgbClr val="800000"/>
                </a:solidFill>
                <a:latin typeface="Times New Roman" pitchFamily="18" charset="0"/>
              </a:rPr>
              <a:t>viết</a:t>
            </a:r>
            <a:r>
              <a:rPr lang="en-US" altLang="zh-CN" sz="2400" i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altLang="zh-CN" sz="2400" i="1" dirty="0" err="1">
                <a:solidFill>
                  <a:srgbClr val="800000"/>
                </a:solidFill>
                <a:latin typeface="Times New Roman" pitchFamily="18" charset="0"/>
              </a:rPr>
              <a:t>theo</a:t>
            </a:r>
            <a:r>
              <a:rPr lang="en-US" altLang="zh-CN" sz="2400" i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altLang="zh-CN" sz="2400" i="1" dirty="0" err="1">
                <a:solidFill>
                  <a:srgbClr val="800000"/>
                </a:solidFill>
                <a:latin typeface="Times New Roman" pitchFamily="18" charset="0"/>
              </a:rPr>
              <a:t>lối</a:t>
            </a:r>
            <a:r>
              <a:rPr lang="en-US" altLang="zh-CN" sz="2400" i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altLang="zh-CN" sz="2400" i="1" dirty="0" err="1">
                <a:solidFill>
                  <a:srgbClr val="800000"/>
                </a:solidFill>
                <a:latin typeface="Times New Roman" pitchFamily="18" charset="0"/>
              </a:rPr>
              <a:t>đồng</a:t>
            </a:r>
            <a:r>
              <a:rPr lang="en-US" altLang="zh-CN" sz="2400" i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altLang="zh-CN" sz="2400" i="1" dirty="0" err="1">
                <a:solidFill>
                  <a:srgbClr val="800000"/>
                </a:solidFill>
                <a:latin typeface="Times New Roman" pitchFamily="18" charset="0"/>
              </a:rPr>
              <a:t>thoại</a:t>
            </a:r>
            <a:r>
              <a:rPr lang="en-US" altLang="zh-CN" sz="2400" i="1" dirty="0">
                <a:solidFill>
                  <a:srgbClr val="800000"/>
                </a:solidFill>
                <a:latin typeface="Times New Roman" pitchFamily="18" charset="0"/>
              </a:rPr>
              <a:t>.</a:t>
            </a:r>
            <a:endParaRPr lang="en-US" altLang="zh-CN" sz="2400" i="1" dirty="0">
              <a:solidFill>
                <a:srgbClr val="800000"/>
              </a:solidFill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nền xanh l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</p:spPr>
      </p:pic>
      <p:pic>
        <p:nvPicPr>
          <p:cNvPr id="1028" name="Picture 4" descr="Kết quả hình ảnh cho nền trắng"/>
          <p:cNvPicPr>
            <a:picLocks noChangeAspect="1" noChangeArrowheads="1"/>
          </p:cNvPicPr>
          <p:nvPr/>
        </p:nvPicPr>
        <p:blipFill>
          <a:blip r:embed="rId3"/>
          <a:srcRect t="54078" r="56761"/>
          <a:stretch>
            <a:fillRect/>
          </a:stretch>
        </p:blipFill>
        <p:spPr bwMode="auto">
          <a:xfrm>
            <a:off x="329614" y="318970"/>
            <a:ext cx="8474149" cy="4848451"/>
          </a:xfrm>
          <a:prstGeom prst="rect">
            <a:avLst/>
          </a:prstGeom>
          <a:noFill/>
        </p:spPr>
      </p:pic>
      <p:sp>
        <p:nvSpPr>
          <p:cNvPr id="4" name="Text Box 4"/>
          <p:cNvSpPr>
            <a:spLocks noGrp="1" noChangeArrowheads="1"/>
          </p:cNvSpPr>
          <p:nvPr>
            <p:ph idx="1"/>
          </p:nvPr>
        </p:nvSpPr>
        <p:spPr>
          <a:xfrm>
            <a:off x="329609" y="489804"/>
            <a:ext cx="8433391" cy="1009388"/>
          </a:xfrm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</p:spPr>
        <p:txBody>
          <a:bodyPr>
            <a:normAutofit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en-US" altLang="zh-CN" b="1" i="1" dirty="0" err="1">
                <a:solidFill>
                  <a:srgbClr val="FF3300"/>
                </a:solidFill>
                <a:latin typeface="Times New Roman" pitchFamily="18" charset="0"/>
              </a:rPr>
              <a:t>Chương</a:t>
            </a:r>
            <a:r>
              <a:rPr lang="en-US" altLang="zh-CN" b="1" i="1" dirty="0">
                <a:solidFill>
                  <a:srgbClr val="FF3300"/>
                </a:solidFill>
                <a:latin typeface="Times New Roman" pitchFamily="18" charset="0"/>
              </a:rPr>
              <a:t> I :</a:t>
            </a:r>
            <a:r>
              <a:rPr lang="en-US" altLang="zh-CN" i="1" dirty="0">
                <a:latin typeface="Comic Sans MS" pitchFamily="66" charset="0"/>
              </a:rPr>
              <a:t> 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Kể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về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lai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lịch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và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bài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học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đường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đời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đầu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tiên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của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Dế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Mèn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5" name="Picture 5" descr="RECO0163"/>
          <p:cNvPicPr>
            <a:picLocks noChangeAspect="1" noChangeArrowheads="1"/>
          </p:cNvPicPr>
          <p:nvPr/>
        </p:nvPicPr>
        <p:blipFill>
          <a:blip r:embed="rId4">
            <a:lum contrast="48000"/>
          </a:blip>
          <a:srcRect t="9573" r="5791"/>
          <a:stretch>
            <a:fillRect/>
          </a:stretch>
        </p:blipFill>
        <p:spPr bwMode="auto">
          <a:xfrm>
            <a:off x="473148" y="2105247"/>
            <a:ext cx="2248787" cy="2477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De Men phieu luu k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0684" y="2084690"/>
            <a:ext cx="2457894" cy="2487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Bai hoc duong doi dau tien 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4454" y="2098157"/>
            <a:ext cx="2831571" cy="24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nền xanh l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</p:spPr>
      </p:pic>
      <p:pic>
        <p:nvPicPr>
          <p:cNvPr id="1028" name="Picture 4" descr="Kết quả hình ảnh cho nền trắng"/>
          <p:cNvPicPr>
            <a:picLocks noChangeAspect="1" noChangeArrowheads="1"/>
          </p:cNvPicPr>
          <p:nvPr/>
        </p:nvPicPr>
        <p:blipFill>
          <a:blip r:embed="rId3"/>
          <a:srcRect t="54078" r="56761"/>
          <a:stretch>
            <a:fillRect/>
          </a:stretch>
        </p:blipFill>
        <p:spPr bwMode="auto">
          <a:xfrm>
            <a:off x="329614" y="318970"/>
            <a:ext cx="8474149" cy="4848451"/>
          </a:xfrm>
          <a:prstGeom prst="rect">
            <a:avLst/>
          </a:prstGeom>
          <a:noFill/>
        </p:spPr>
      </p:pic>
      <p:sp>
        <p:nvSpPr>
          <p:cNvPr id="4" name="Text Box 4"/>
          <p:cNvSpPr>
            <a:spLocks noGrp="1" noChangeArrowheads="1"/>
          </p:cNvSpPr>
          <p:nvPr>
            <p:ph idx="1"/>
          </p:nvPr>
        </p:nvSpPr>
        <p:spPr>
          <a:xfrm>
            <a:off x="329609" y="351574"/>
            <a:ext cx="8433391" cy="2093914"/>
          </a:xfrm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</p:spPr>
        <p:txBody>
          <a:bodyPr>
            <a:normAutofit lnSpcReduction="10000"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en-US" altLang="zh-CN" b="1" i="1" dirty="0" err="1">
                <a:solidFill>
                  <a:srgbClr val="FF3300"/>
                </a:solidFill>
                <a:latin typeface="Times New Roman" pitchFamily="18" charset="0"/>
              </a:rPr>
              <a:t>Chương</a:t>
            </a:r>
            <a:r>
              <a:rPr lang="en-US" altLang="zh-CN" b="1" i="1" dirty="0">
                <a:solidFill>
                  <a:srgbClr val="FF3300"/>
                </a:solidFill>
                <a:latin typeface="Times New Roman" pitchFamily="18" charset="0"/>
              </a:rPr>
              <a:t> II, III:</a:t>
            </a:r>
            <a:r>
              <a:rPr lang="en-US" altLang="zh-CN" i="1" dirty="0">
                <a:latin typeface="Comic Sans MS" pitchFamily="66" charset="0"/>
              </a:rPr>
              <a:t> </a:t>
            </a:r>
          </a:p>
          <a:p>
            <a:pPr marL="0" indent="0" algn="ctr">
              <a:buNone/>
            </a:pPr>
            <a:r>
              <a:rPr lang="en-US" altLang="zh-CN" dirty="0"/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Kể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chuyện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Dế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Mèn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bị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bọn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trẻ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con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bắt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đi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chọi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nhau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với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các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con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dế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khác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.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Mèn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trốn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thoát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.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Trên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đường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về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gặp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chị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Nhà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Trò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bị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sa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vào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lưới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của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bọn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Nhện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độc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ác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.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Mèn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đánh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tan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bọn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nhện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cứu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chị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Nhà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Trò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yếu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ớt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8" name="Picture 6" descr="Untitled-1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90823" y="2234254"/>
            <a:ext cx="5079131" cy="2763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nền xanh l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</p:spPr>
      </p:pic>
      <p:pic>
        <p:nvPicPr>
          <p:cNvPr id="1028" name="Picture 4" descr="Kết quả hình ảnh cho nền trắng"/>
          <p:cNvPicPr>
            <a:picLocks noChangeAspect="1" noChangeArrowheads="1"/>
          </p:cNvPicPr>
          <p:nvPr/>
        </p:nvPicPr>
        <p:blipFill>
          <a:blip r:embed="rId3"/>
          <a:srcRect t="54078" r="56761"/>
          <a:stretch>
            <a:fillRect/>
          </a:stretch>
        </p:blipFill>
        <p:spPr bwMode="auto">
          <a:xfrm>
            <a:off x="329614" y="318970"/>
            <a:ext cx="8474149" cy="4848451"/>
          </a:xfrm>
          <a:prstGeom prst="rect">
            <a:avLst/>
          </a:prstGeom>
          <a:noFill/>
        </p:spPr>
      </p:pic>
      <p:sp>
        <p:nvSpPr>
          <p:cNvPr id="4" name="Text Box 4"/>
          <p:cNvSpPr>
            <a:spLocks noGrp="1" noChangeArrowheads="1"/>
          </p:cNvSpPr>
          <p:nvPr>
            <p:ph idx="1"/>
          </p:nvPr>
        </p:nvSpPr>
        <p:spPr>
          <a:xfrm>
            <a:off x="329609" y="489804"/>
            <a:ext cx="8433391" cy="1721768"/>
          </a:xfrm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altLang="zh-CN" b="1" i="1" u="sng" dirty="0" err="1">
                <a:solidFill>
                  <a:srgbClr val="FF3300"/>
                </a:solidFill>
                <a:latin typeface="Times New Roman" pitchFamily="18" charset="0"/>
              </a:rPr>
              <a:t>Bảy</a:t>
            </a:r>
            <a:r>
              <a:rPr lang="en-US" altLang="zh-CN" b="1" i="1" u="sng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zh-CN" b="1" i="1" u="sng" dirty="0" err="1">
                <a:solidFill>
                  <a:srgbClr val="FF3300"/>
                </a:solidFill>
                <a:latin typeface="Times New Roman" pitchFamily="18" charset="0"/>
              </a:rPr>
              <a:t>chương</a:t>
            </a:r>
            <a:r>
              <a:rPr lang="en-US" altLang="zh-CN" b="1" i="1" u="sng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zh-CN" b="1" i="1" u="sng" dirty="0" err="1">
                <a:solidFill>
                  <a:srgbClr val="FF3300"/>
                </a:solidFill>
                <a:latin typeface="Times New Roman" pitchFamily="18" charset="0"/>
              </a:rPr>
              <a:t>còn</a:t>
            </a:r>
            <a:r>
              <a:rPr lang="en-US" altLang="zh-CN" b="1" i="1" u="sng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zh-CN" b="1" i="1" u="sng" dirty="0" err="1">
                <a:solidFill>
                  <a:srgbClr val="FF3300"/>
                </a:solidFill>
                <a:latin typeface="Times New Roman" pitchFamily="18" charset="0"/>
              </a:rPr>
              <a:t>lại</a:t>
            </a:r>
            <a:r>
              <a:rPr lang="en-US" altLang="zh-CN" b="1" i="1" u="sng" dirty="0">
                <a:solidFill>
                  <a:srgbClr val="FF3300"/>
                </a:solidFill>
                <a:latin typeface="Times New Roman" pitchFamily="18" charset="0"/>
              </a:rPr>
              <a:t> :</a:t>
            </a:r>
          </a:p>
          <a:p>
            <a:pPr algn="ctr">
              <a:buNone/>
            </a:pPr>
            <a:r>
              <a:rPr lang="en-US" altLang="zh-CN" dirty="0"/>
              <a:t>   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Kể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về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cuộc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phiêu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lưu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của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Mèn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cùng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Trũi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-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người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anh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em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kết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nghĩa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–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không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ít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nguy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hiểm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,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vất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vả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nhưng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đầy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 ý </a:t>
            </a:r>
            <a:r>
              <a:rPr lang="en-US" altLang="zh-CN" i="1" dirty="0" err="1">
                <a:solidFill>
                  <a:srgbClr val="6600CC"/>
                </a:solidFill>
                <a:latin typeface="Times New Roman" pitchFamily="18" charset="0"/>
              </a:rPr>
              <a:t>nghĩa</a:t>
            </a:r>
            <a:r>
              <a:rPr lang="en-US" altLang="zh-CN" i="1" dirty="0">
                <a:solidFill>
                  <a:srgbClr val="6600CC"/>
                </a:solidFill>
                <a:latin typeface="Times New Roman" pitchFamily="18" charset="0"/>
              </a:rPr>
              <a:t>. </a:t>
            </a:r>
          </a:p>
        </p:txBody>
      </p:sp>
      <p:pic>
        <p:nvPicPr>
          <p:cNvPr id="6" name="Picture 5" descr="De Men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 b="6522"/>
          <a:stretch>
            <a:fillRect/>
          </a:stretch>
        </p:blipFill>
        <p:spPr bwMode="auto">
          <a:xfrm>
            <a:off x="1265275" y="2354935"/>
            <a:ext cx="2987748" cy="2539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Picture1"/>
          <p:cNvPicPr>
            <a:picLocks noChangeAspect="1" noChangeArrowheads="1"/>
          </p:cNvPicPr>
          <p:nvPr/>
        </p:nvPicPr>
        <p:blipFill>
          <a:blip r:embed="rId5">
            <a:lum contrast="30000"/>
          </a:blip>
          <a:srcRect t="30305"/>
          <a:stretch>
            <a:fillRect/>
          </a:stretch>
        </p:blipFill>
        <p:spPr bwMode="auto">
          <a:xfrm>
            <a:off x="5120880" y="2335620"/>
            <a:ext cx="2851767" cy="2502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nền xanh l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</p:spPr>
      </p:pic>
      <p:pic>
        <p:nvPicPr>
          <p:cNvPr id="1028" name="Picture 4" descr="Kết quả hình ảnh cho nền trắng"/>
          <p:cNvPicPr>
            <a:picLocks noChangeAspect="1" noChangeArrowheads="1"/>
          </p:cNvPicPr>
          <p:nvPr/>
        </p:nvPicPr>
        <p:blipFill>
          <a:blip r:embed="rId3"/>
          <a:srcRect t="54078" r="56761"/>
          <a:stretch>
            <a:fillRect/>
          </a:stretch>
        </p:blipFill>
        <p:spPr bwMode="auto">
          <a:xfrm>
            <a:off x="329614" y="318970"/>
            <a:ext cx="8474149" cy="4848451"/>
          </a:xfrm>
          <a:prstGeom prst="rect">
            <a:avLst/>
          </a:prstGeom>
          <a:noFill/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570672" y="496074"/>
            <a:ext cx="2576565" cy="772743"/>
          </a:xfrm>
          <a:prstGeom prst="rect">
            <a:avLst/>
          </a:prstGeom>
        </p:spPr>
        <p:txBody>
          <a:bodyPr lIns="70226" tIns="35113" rIns="70226" bIns="35113"/>
          <a:lstStyle/>
          <a:p>
            <a:pPr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 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 descr="22858PICdbgea5Gz679dY_PIC201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69926" y="2617381"/>
            <a:ext cx="2557130" cy="2557130"/>
          </a:xfrm>
          <a:prstGeom prst="rect">
            <a:avLst/>
          </a:prstGeom>
        </p:spPr>
      </p:pic>
      <p:sp>
        <p:nvSpPr>
          <p:cNvPr id="18" name="Cloud Callout 17"/>
          <p:cNvSpPr/>
          <p:nvPr/>
        </p:nvSpPr>
        <p:spPr>
          <a:xfrm rot="21343768" flipH="1">
            <a:off x="2073208" y="982548"/>
            <a:ext cx="5633180" cy="2270113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nền xanh l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</p:spPr>
      </p:pic>
      <p:pic>
        <p:nvPicPr>
          <p:cNvPr id="1028" name="Picture 4" descr="Kết quả hình ảnh cho nền trắng"/>
          <p:cNvPicPr>
            <a:picLocks noChangeAspect="1" noChangeArrowheads="1"/>
          </p:cNvPicPr>
          <p:nvPr/>
        </p:nvPicPr>
        <p:blipFill>
          <a:blip r:embed="rId3"/>
          <a:srcRect t="54078" r="56761"/>
          <a:stretch>
            <a:fillRect/>
          </a:stretch>
        </p:blipFill>
        <p:spPr bwMode="auto">
          <a:xfrm>
            <a:off x="263435" y="244552"/>
            <a:ext cx="8678557" cy="4965402"/>
          </a:xfrm>
          <a:prstGeom prst="rect">
            <a:avLst/>
          </a:prstGeom>
          <a:noFill/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560039" y="389744"/>
            <a:ext cx="7935375" cy="772743"/>
          </a:xfrm>
          <a:prstGeom prst="rect">
            <a:avLst/>
          </a:prstGeom>
        </p:spPr>
        <p:txBody>
          <a:bodyPr lIns="70226" tIns="35113" rIns="70226" bIns="35113"/>
          <a:lstStyle/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a/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Dế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Mèn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khinh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miệt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hang,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Dế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Choắt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alt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563579" y="1148186"/>
            <a:ext cx="8041700" cy="393532"/>
          </a:xfrm>
          <a:prstGeom prst="rect">
            <a:avLst/>
          </a:prstGeom>
        </p:spPr>
        <p:txBody>
          <a:bodyPr lIns="70226" tIns="35113" rIns="70226" bIns="35113"/>
          <a:lstStyle/>
          <a:p>
            <a:pPr algn="just"/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b/ </a:t>
            </a:r>
            <a:r>
              <a:rPr lang="en-US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Dế</a:t>
            </a:r>
            <a:r>
              <a:rPr lang="en-US" altLang="zh-CN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Mèn</a:t>
            </a:r>
            <a:r>
              <a:rPr lang="en-US" altLang="zh-CN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zh-CN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trêu</a:t>
            </a:r>
            <a:r>
              <a:rPr lang="en-US" altLang="zh-CN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chọc</a:t>
            </a:r>
            <a:r>
              <a:rPr lang="en-US" altLang="zh-CN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altLang="zh-CN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altLang="zh-CN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zh-CN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lủi</a:t>
            </a:r>
            <a:r>
              <a:rPr lang="en-US" altLang="zh-CN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zh-CN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hang </a:t>
            </a:r>
            <a:r>
              <a:rPr lang="en-US" altLang="zh-CN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altLang="zh-CN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altLang="en-US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577757" y="1619549"/>
            <a:ext cx="8041700" cy="421870"/>
          </a:xfrm>
          <a:prstGeom prst="rect">
            <a:avLst/>
          </a:prstGeom>
        </p:spPr>
        <p:txBody>
          <a:bodyPr lIns="70226" tIns="35113" rIns="70226" bIns="35113"/>
          <a:lstStyle/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c/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khịa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alt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591935" y="2133443"/>
            <a:ext cx="7807785" cy="772743"/>
          </a:xfrm>
          <a:prstGeom prst="rect">
            <a:avLst/>
          </a:prstGeom>
        </p:spPr>
        <p:txBody>
          <a:bodyPr lIns="70226" tIns="35113" rIns="70226" bIns="35113"/>
          <a:lstStyle/>
          <a:p>
            <a:pPr algn="just"/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d/ </a:t>
            </a:r>
            <a:r>
              <a:rPr lang="en-US" altLang="zh-CN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altLang="zh-CN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zh-CN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altLang="zh-CN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Choắt</a:t>
            </a:r>
            <a:r>
              <a:rPr lang="en-US" altLang="zh-CN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altLang="zh-CN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Mèn</a:t>
            </a:r>
            <a:r>
              <a:rPr lang="en-US" altLang="zh-CN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altLang="zh-CN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chừa</a:t>
            </a:r>
            <a:r>
              <a:rPr lang="en-US" altLang="zh-CN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altLang="zh-CN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hung </a:t>
            </a:r>
            <a:r>
              <a:rPr lang="en-US" altLang="zh-CN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hăng</a:t>
            </a:r>
            <a:r>
              <a:rPr lang="en-US" altLang="zh-CN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zh-CN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zh-CN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zh-CN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altLang="zh-CN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zh-CN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zh-CN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altLang="zh-CN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altLang="zh-CN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altLang="en-US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584847" y="2902573"/>
            <a:ext cx="8041700" cy="772743"/>
          </a:xfrm>
          <a:prstGeom prst="rect">
            <a:avLst/>
          </a:prstGeom>
        </p:spPr>
        <p:txBody>
          <a:bodyPr lIns="70226" tIns="35113" rIns="70226" bIns="35113"/>
          <a:lstStyle/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e/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dế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tráng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Dế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Mèn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võ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alt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613202" y="3629128"/>
            <a:ext cx="8041700" cy="475035"/>
          </a:xfrm>
          <a:prstGeom prst="rect">
            <a:avLst/>
          </a:prstGeom>
        </p:spPr>
        <p:txBody>
          <a:bodyPr lIns="70226" tIns="35113" rIns="70226" bIns="35113"/>
          <a:lstStyle/>
          <a:p>
            <a:pPr algn="just"/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g/ </a:t>
            </a:r>
            <a:r>
              <a:rPr lang="en-US" altLang="zh-CN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altLang="zh-CN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altLang="zh-CN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altLang="zh-CN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Dế</a:t>
            </a:r>
            <a:r>
              <a:rPr lang="en-US" altLang="zh-CN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Choắt</a:t>
            </a:r>
            <a:r>
              <a:rPr lang="en-US" altLang="zh-CN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altLang="zh-CN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zh-CN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mổ</a:t>
            </a:r>
            <a:r>
              <a:rPr lang="en-US" altLang="zh-CN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altLang="zh-CN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altLang="zh-CN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altLang="zh-CN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altLang="zh-CN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altLang="en-US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ontent Placeholder 1"/>
          <p:cNvSpPr txBox="1">
            <a:spLocks/>
          </p:cNvSpPr>
          <p:nvPr/>
        </p:nvSpPr>
        <p:spPr>
          <a:xfrm>
            <a:off x="627379" y="4114797"/>
            <a:ext cx="8041700" cy="404037"/>
          </a:xfrm>
          <a:prstGeom prst="rect">
            <a:avLst/>
          </a:prstGeom>
        </p:spPr>
        <p:txBody>
          <a:bodyPr lIns="70226" tIns="35113" rIns="70226" bIns="35113"/>
          <a:lstStyle/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h/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71879" y="4593262"/>
            <a:ext cx="574159" cy="49973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066286" y="4596807"/>
            <a:ext cx="574159" cy="49973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3239431" y="4589718"/>
            <a:ext cx="574159" cy="49973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4394819" y="4575541"/>
            <a:ext cx="574159" cy="49973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5567960" y="4579086"/>
            <a:ext cx="574159" cy="49973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6645408" y="4571997"/>
            <a:ext cx="574159" cy="49973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7754739" y="4564909"/>
            <a:ext cx="574159" cy="49973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1658679" y="4731488"/>
            <a:ext cx="255181" cy="202019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2810539" y="4756297"/>
            <a:ext cx="255181" cy="202019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3980121" y="4745664"/>
            <a:ext cx="255181" cy="202019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5131981" y="4749207"/>
            <a:ext cx="255181" cy="202019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6276753" y="4745665"/>
            <a:ext cx="255181" cy="202019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7386081" y="4738575"/>
            <a:ext cx="255181" cy="202019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ontent Placeholder 1"/>
          <p:cNvSpPr txBox="1">
            <a:spLocks/>
          </p:cNvSpPr>
          <p:nvPr/>
        </p:nvSpPr>
        <p:spPr>
          <a:xfrm>
            <a:off x="978256" y="4566682"/>
            <a:ext cx="457142" cy="414670"/>
          </a:xfrm>
          <a:prstGeom prst="rect">
            <a:avLst/>
          </a:prstGeom>
        </p:spPr>
        <p:txBody>
          <a:bodyPr lIns="70226" tIns="35113" rIns="70226" bIns="35113"/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e/</a:t>
            </a:r>
            <a:endParaRPr lang="en-US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Content Placeholder 1"/>
          <p:cNvSpPr txBox="1">
            <a:spLocks/>
          </p:cNvSpPr>
          <p:nvPr/>
        </p:nvSpPr>
        <p:spPr>
          <a:xfrm>
            <a:off x="2162016" y="4570226"/>
            <a:ext cx="457142" cy="414670"/>
          </a:xfrm>
          <a:prstGeom prst="rect">
            <a:avLst/>
          </a:prstGeom>
        </p:spPr>
        <p:txBody>
          <a:bodyPr lIns="70226" tIns="35113" rIns="70226" bIns="35113"/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c/</a:t>
            </a:r>
            <a:endParaRPr lang="en-US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Content Placeholder 1"/>
          <p:cNvSpPr txBox="1">
            <a:spLocks/>
          </p:cNvSpPr>
          <p:nvPr/>
        </p:nvSpPr>
        <p:spPr>
          <a:xfrm>
            <a:off x="3352862" y="4570227"/>
            <a:ext cx="457142" cy="414670"/>
          </a:xfrm>
          <a:prstGeom prst="rect">
            <a:avLst/>
          </a:prstGeom>
        </p:spPr>
        <p:txBody>
          <a:bodyPr lIns="70226" tIns="35113" rIns="70226" bIns="35113"/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a/</a:t>
            </a:r>
            <a:endParaRPr lang="en-US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Content Placeholder 1"/>
          <p:cNvSpPr txBox="1">
            <a:spLocks/>
          </p:cNvSpPr>
          <p:nvPr/>
        </p:nvSpPr>
        <p:spPr>
          <a:xfrm>
            <a:off x="4511811" y="4538327"/>
            <a:ext cx="457142" cy="414670"/>
          </a:xfrm>
          <a:prstGeom prst="rect">
            <a:avLst/>
          </a:prstGeom>
        </p:spPr>
        <p:txBody>
          <a:bodyPr lIns="70226" tIns="35113" rIns="70226" bIns="35113"/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b/</a:t>
            </a:r>
            <a:endParaRPr lang="en-US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Content Placeholder 1"/>
          <p:cNvSpPr txBox="1">
            <a:spLocks/>
          </p:cNvSpPr>
          <p:nvPr/>
        </p:nvSpPr>
        <p:spPr>
          <a:xfrm>
            <a:off x="5684943" y="4563139"/>
            <a:ext cx="457142" cy="414670"/>
          </a:xfrm>
          <a:prstGeom prst="rect">
            <a:avLst/>
          </a:prstGeom>
        </p:spPr>
        <p:txBody>
          <a:bodyPr lIns="70226" tIns="35113" rIns="70226" bIns="35113"/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g/</a:t>
            </a:r>
            <a:endParaRPr lang="en-US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Content Placeholder 1"/>
          <p:cNvSpPr txBox="1">
            <a:spLocks/>
          </p:cNvSpPr>
          <p:nvPr/>
        </p:nvSpPr>
        <p:spPr>
          <a:xfrm>
            <a:off x="6758826" y="4541874"/>
            <a:ext cx="457142" cy="414670"/>
          </a:xfrm>
          <a:prstGeom prst="rect">
            <a:avLst/>
          </a:prstGeom>
        </p:spPr>
        <p:txBody>
          <a:bodyPr lIns="70226" tIns="35113" rIns="70226" bIns="35113"/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d/</a:t>
            </a:r>
            <a:endParaRPr lang="en-US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Content Placeholder 1"/>
          <p:cNvSpPr txBox="1">
            <a:spLocks/>
          </p:cNvSpPr>
          <p:nvPr/>
        </p:nvSpPr>
        <p:spPr>
          <a:xfrm>
            <a:off x="7875243" y="4552506"/>
            <a:ext cx="457142" cy="414670"/>
          </a:xfrm>
          <a:prstGeom prst="rect">
            <a:avLst/>
          </a:prstGeom>
        </p:spPr>
        <p:txBody>
          <a:bodyPr lIns="70226" tIns="35113" rIns="70226" bIns="35113"/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h/</a:t>
            </a:r>
            <a:endParaRPr lang="en-US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nền xanh l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</p:spPr>
      </p:pic>
      <p:pic>
        <p:nvPicPr>
          <p:cNvPr id="1028" name="Picture 4" descr="Kết quả hình ảnh cho nền trắng"/>
          <p:cNvPicPr>
            <a:picLocks noChangeAspect="1" noChangeArrowheads="1"/>
          </p:cNvPicPr>
          <p:nvPr/>
        </p:nvPicPr>
        <p:blipFill>
          <a:blip r:embed="rId3"/>
          <a:srcRect t="54078" r="56761"/>
          <a:stretch>
            <a:fillRect/>
          </a:stretch>
        </p:blipFill>
        <p:spPr bwMode="auto">
          <a:xfrm>
            <a:off x="329614" y="318970"/>
            <a:ext cx="8474149" cy="4848451"/>
          </a:xfrm>
          <a:prstGeom prst="rect">
            <a:avLst/>
          </a:prstGeom>
          <a:noFill/>
        </p:spPr>
      </p:pic>
      <p:pic>
        <p:nvPicPr>
          <p:cNvPr id="17" name="Picture 16" descr="22858PICdbgea5Gz679dY_PIC201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69926" y="2617381"/>
            <a:ext cx="2557130" cy="2557130"/>
          </a:xfrm>
          <a:prstGeom prst="rect">
            <a:avLst/>
          </a:prstGeom>
        </p:spPr>
      </p:pic>
      <p:sp>
        <p:nvSpPr>
          <p:cNvPr id="18" name="Cloud Callout 17"/>
          <p:cNvSpPr/>
          <p:nvPr/>
        </p:nvSpPr>
        <p:spPr>
          <a:xfrm rot="21343768" flipH="1">
            <a:off x="4337790" y="531542"/>
            <a:ext cx="3979762" cy="1922096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875839" y="732744"/>
            <a:ext cx="7162692" cy="772743"/>
          </a:xfrm>
          <a:prstGeom prst="rect">
            <a:avLst/>
          </a:prstGeom>
        </p:spPr>
        <p:txBody>
          <a:bodyPr lIns="70226" tIns="35113" rIns="70226" bIns="35113"/>
          <a:lstStyle/>
          <a:p>
            <a:pPr algn="just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sz="2400" dirty="0" err="1">
                <a:latin typeface="Times New Roman" pitchFamily="18" charset="0"/>
              </a:rPr>
              <a:t>Ngôi</a:t>
            </a:r>
            <a:r>
              <a:rPr lang="en-US" altLang="zh-CN" sz="2400" dirty="0">
                <a:latin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</a:rPr>
              <a:t>thứ</a:t>
            </a:r>
            <a:r>
              <a:rPr lang="en-US" altLang="zh-CN" sz="2400" dirty="0">
                <a:latin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</a:rPr>
              <a:t>nhất</a:t>
            </a:r>
            <a:r>
              <a:rPr lang="en-US" altLang="zh-CN" sz="2400" dirty="0">
                <a:latin typeface="Times New Roman" pitchFamily="18" charset="0"/>
              </a:rPr>
              <a:t> ( </a:t>
            </a:r>
            <a:r>
              <a:rPr lang="en-US" altLang="zh-CN" sz="2400" dirty="0" err="1">
                <a:latin typeface="Times New Roman" pitchFamily="18" charset="0"/>
              </a:rPr>
              <a:t>Dế</a:t>
            </a:r>
            <a:r>
              <a:rPr lang="en-US" altLang="zh-CN" sz="2400" dirty="0">
                <a:latin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</a:rPr>
              <a:t>Mèn</a:t>
            </a:r>
            <a:r>
              <a:rPr lang="en-US" altLang="zh-CN" sz="2400" dirty="0">
                <a:latin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</a:rPr>
              <a:t>kể</a:t>
            </a:r>
            <a:r>
              <a:rPr lang="en-US" altLang="zh-CN" sz="2400" dirty="0">
                <a:latin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</a:rPr>
              <a:t>chuyện</a:t>
            </a:r>
            <a:r>
              <a:rPr lang="en-US" altLang="zh-CN" sz="2400" dirty="0">
                <a:latin typeface="Times New Roman" pitchFamily="18" charset="0"/>
              </a:rPr>
              <a:t>)</a:t>
            </a:r>
            <a:endParaRPr lang="en-US" altLang="zh-CN" sz="2000" dirty="0">
              <a:latin typeface="Times New Roman" pitchFamily="18" charset="0"/>
            </a:endParaRPr>
          </a:p>
          <a:p>
            <a:pPr algn="just"/>
            <a:endParaRPr lang="en-US" alt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loud Callout 7"/>
          <p:cNvSpPr/>
          <p:nvPr/>
        </p:nvSpPr>
        <p:spPr>
          <a:xfrm rot="21343768" flipH="1">
            <a:off x="5250218" y="514547"/>
            <a:ext cx="3092222" cy="1829457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45"/>
          <p:cNvSpPr txBox="1">
            <a:spLocks noChangeArrowheads="1"/>
          </p:cNvSpPr>
          <p:nvPr/>
        </p:nvSpPr>
        <p:spPr bwMode="auto">
          <a:xfrm>
            <a:off x="939323" y="2202900"/>
            <a:ext cx="14237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9" tIns="45720" rIns="91439" bIns="45720">
            <a:spAutoFit/>
          </a:bodyPr>
          <a:lstStyle/>
          <a:p>
            <a:pPr algn="ctr"/>
            <a:r>
              <a:rPr lang="en-US" altLang="zh-CN" sz="2400" b="1" dirty="0">
                <a:latin typeface="Times New Roman" pitchFamily="18" charset="0"/>
              </a:rPr>
              <a:t>- </a:t>
            </a:r>
            <a:r>
              <a:rPr lang="en-US" altLang="zh-CN" sz="2400" b="1" dirty="0" err="1">
                <a:latin typeface="Times New Roman" pitchFamily="18" charset="0"/>
              </a:rPr>
              <a:t>Bố</a:t>
            </a:r>
            <a:r>
              <a:rPr lang="en-US" altLang="zh-CN" sz="2400" b="1" dirty="0">
                <a:latin typeface="Times New Roman" pitchFamily="18" charset="0"/>
              </a:rPr>
              <a:t> </a:t>
            </a:r>
            <a:r>
              <a:rPr lang="en-US" altLang="zh-CN" sz="2400" b="1" dirty="0" err="1">
                <a:latin typeface="Times New Roman" pitchFamily="18" charset="0"/>
              </a:rPr>
              <a:t>cục</a:t>
            </a:r>
            <a:r>
              <a:rPr lang="en-US" altLang="zh-CN" sz="2400" b="1" dirty="0">
                <a:latin typeface="Times New Roman" pitchFamily="18" charset="0"/>
              </a:rPr>
              <a:t> :</a:t>
            </a:r>
            <a:endParaRPr lang="en-US" altLang="zh-CN" b="1" dirty="0">
              <a:latin typeface="Times New Roman" pitchFamily="18" charset="0"/>
            </a:endParaRPr>
          </a:p>
        </p:txBody>
      </p:sp>
      <p:sp>
        <p:nvSpPr>
          <p:cNvPr id="11" name="Text Box 46"/>
          <p:cNvSpPr txBox="1">
            <a:spLocks noChangeArrowheads="1"/>
          </p:cNvSpPr>
          <p:nvPr/>
        </p:nvSpPr>
        <p:spPr bwMode="auto">
          <a:xfrm>
            <a:off x="2287062" y="2201628"/>
            <a:ext cx="1371600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sy="50000" kx="2205167" algn="bl" rotWithShape="0">
              <a:srgbClr val="C0C0C0">
                <a:alpha val="79999"/>
              </a:srgbClr>
            </a:outerShdw>
          </a:effectLst>
        </p:spPr>
        <p:txBody>
          <a:bodyPr lIns="91439" tIns="45720" rIns="91439" bIns="45720">
            <a:spAutoFit/>
          </a:bodyPr>
          <a:lstStyle/>
          <a:p>
            <a:pPr algn="ctr"/>
            <a:r>
              <a:rPr lang="en-US" altLang="zh-CN" sz="2400" dirty="0">
                <a:latin typeface="Times New Roman" pitchFamily="18" charset="0"/>
              </a:rPr>
              <a:t>2 </a:t>
            </a:r>
            <a:r>
              <a:rPr lang="en-US" altLang="zh-CN" sz="2400" dirty="0" err="1">
                <a:latin typeface="Times New Roman" pitchFamily="18" charset="0"/>
              </a:rPr>
              <a:t>đoạn</a:t>
            </a:r>
            <a:r>
              <a:rPr lang="en-US" altLang="zh-CN" dirty="0"/>
              <a:t> </a:t>
            </a:r>
          </a:p>
          <a:p>
            <a:pPr algn="ctr"/>
            <a:endParaRPr lang="en-US" altLang="zh-CN" dirty="0"/>
          </a:p>
        </p:txBody>
      </p:sp>
      <p:sp>
        <p:nvSpPr>
          <p:cNvPr id="12" name="Text Box 47"/>
          <p:cNvSpPr txBox="1">
            <a:spLocks noChangeArrowheads="1"/>
          </p:cNvSpPr>
          <p:nvPr/>
        </p:nvSpPr>
        <p:spPr bwMode="auto">
          <a:xfrm>
            <a:off x="1409598" y="2926724"/>
            <a:ext cx="5810067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sy="50000" kx="2205167" algn="bl" rotWithShape="0">
              <a:srgbClr val="C0C0C0">
                <a:alpha val="79999"/>
              </a:srgbClr>
            </a:outerShdw>
          </a:effectLst>
        </p:spPr>
        <p:txBody>
          <a:bodyPr wrap="square" lIns="91439" tIns="45720" rIns="91439" bIns="45720">
            <a:spAutoFit/>
          </a:bodyPr>
          <a:lstStyle/>
          <a:p>
            <a:pPr algn="ctr"/>
            <a:r>
              <a:rPr lang="en-US" altLang="zh-CN" sz="2400" dirty="0">
                <a:latin typeface="Times New Roman" pitchFamily="18" charset="0"/>
              </a:rPr>
              <a:t>+ </a:t>
            </a:r>
            <a:r>
              <a:rPr lang="en-US" altLang="zh-CN" sz="2400" dirty="0" err="1">
                <a:latin typeface="Times New Roman" pitchFamily="18" charset="0"/>
              </a:rPr>
              <a:t>Đoạn</a:t>
            </a:r>
            <a:r>
              <a:rPr lang="en-US" altLang="zh-CN" sz="2400" dirty="0">
                <a:latin typeface="Times New Roman" pitchFamily="18" charset="0"/>
              </a:rPr>
              <a:t> 1: </a:t>
            </a:r>
            <a:r>
              <a:rPr lang="en-US" altLang="zh-CN" sz="2400" dirty="0" err="1">
                <a:latin typeface="Times New Roman" pitchFamily="18" charset="0"/>
              </a:rPr>
              <a:t>Bức</a:t>
            </a:r>
            <a:r>
              <a:rPr lang="en-US" altLang="zh-CN" sz="2400" dirty="0">
                <a:latin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</a:rPr>
              <a:t>chân</a:t>
            </a:r>
            <a:r>
              <a:rPr lang="en-US" altLang="zh-CN" sz="2400" dirty="0">
                <a:latin typeface="Times New Roman" pitchFamily="18" charset="0"/>
              </a:rPr>
              <a:t> dung </a:t>
            </a:r>
            <a:r>
              <a:rPr lang="en-US" altLang="zh-CN" sz="2400" dirty="0" err="1">
                <a:latin typeface="Times New Roman" pitchFamily="18" charset="0"/>
              </a:rPr>
              <a:t>tự</a:t>
            </a:r>
            <a:r>
              <a:rPr lang="en-US" altLang="zh-CN" sz="2400" dirty="0">
                <a:latin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</a:rPr>
              <a:t>hoạ</a:t>
            </a:r>
            <a:r>
              <a:rPr lang="en-US" altLang="zh-CN" sz="2400" dirty="0">
                <a:latin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</a:rPr>
              <a:t>của</a:t>
            </a:r>
            <a:r>
              <a:rPr lang="en-US" altLang="zh-CN" sz="2400" dirty="0">
                <a:latin typeface="Times New Roman" pitchFamily="18" charset="0"/>
              </a:rPr>
              <a:t>  </a:t>
            </a:r>
            <a:r>
              <a:rPr lang="en-US" altLang="zh-CN" sz="2400" dirty="0" err="1">
                <a:latin typeface="Times New Roman" pitchFamily="18" charset="0"/>
              </a:rPr>
              <a:t>Dế</a:t>
            </a:r>
            <a:r>
              <a:rPr lang="en-US" altLang="zh-CN" sz="2400" dirty="0">
                <a:latin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</a:rPr>
              <a:t>Mèn</a:t>
            </a:r>
            <a:endParaRPr lang="en-US" altLang="zh-CN" sz="2400" dirty="0">
              <a:latin typeface="Times New Roman" pitchFamily="18" charset="0"/>
            </a:endParaRPr>
          </a:p>
          <a:p>
            <a:pPr algn="ctr"/>
            <a:endParaRPr lang="en-US" altLang="zh-CN" sz="2400" dirty="0">
              <a:latin typeface="Times New Roman" pitchFamily="18" charset="0"/>
            </a:endParaRPr>
          </a:p>
        </p:txBody>
      </p:sp>
      <p:sp>
        <p:nvSpPr>
          <p:cNvPr id="13" name="Text Box 48"/>
          <p:cNvSpPr txBox="1">
            <a:spLocks noChangeArrowheads="1"/>
          </p:cNvSpPr>
          <p:nvPr/>
        </p:nvSpPr>
        <p:spPr bwMode="auto">
          <a:xfrm>
            <a:off x="1100863" y="3726767"/>
            <a:ext cx="5791200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sy="50000" kx="2205167" algn="bl" rotWithShape="0">
              <a:srgbClr val="C0C0C0">
                <a:alpha val="79999"/>
              </a:srgbClr>
            </a:outerShdw>
          </a:effectLst>
        </p:spPr>
        <p:txBody>
          <a:bodyPr lIns="91439" tIns="45720" rIns="91439" bIns="45720">
            <a:spAutoFit/>
          </a:bodyPr>
          <a:lstStyle/>
          <a:p>
            <a:pPr algn="ctr"/>
            <a:r>
              <a:rPr lang="en-US" altLang="zh-CN" sz="2400" dirty="0">
                <a:latin typeface="Times New Roman" pitchFamily="18" charset="0"/>
              </a:rPr>
              <a:t>+ </a:t>
            </a:r>
            <a:r>
              <a:rPr lang="en-US" altLang="zh-CN" sz="2400" dirty="0" err="1">
                <a:latin typeface="Times New Roman" pitchFamily="18" charset="0"/>
              </a:rPr>
              <a:t>Đoạn</a:t>
            </a:r>
            <a:r>
              <a:rPr lang="en-US" altLang="zh-CN" sz="2400" dirty="0">
                <a:latin typeface="Times New Roman" pitchFamily="18" charset="0"/>
              </a:rPr>
              <a:t> 2: </a:t>
            </a:r>
            <a:r>
              <a:rPr lang="en-US" altLang="zh-CN" sz="2400" dirty="0" err="1">
                <a:latin typeface="Times New Roman" pitchFamily="18" charset="0"/>
              </a:rPr>
              <a:t>Câu</a:t>
            </a:r>
            <a:r>
              <a:rPr lang="en-US" altLang="zh-CN" sz="2400" dirty="0">
                <a:latin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</a:rPr>
              <a:t>chuyện</a:t>
            </a:r>
            <a:r>
              <a:rPr lang="en-US" altLang="zh-CN" sz="2400" dirty="0">
                <a:latin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</a:rPr>
              <a:t>về</a:t>
            </a:r>
            <a:r>
              <a:rPr lang="en-US" altLang="zh-CN" sz="2400" dirty="0">
                <a:latin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</a:rPr>
              <a:t>bài</a:t>
            </a:r>
            <a:r>
              <a:rPr lang="en-US" altLang="zh-CN" sz="2400" dirty="0">
                <a:latin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</a:rPr>
              <a:t>học</a:t>
            </a:r>
            <a:r>
              <a:rPr lang="en-US" altLang="zh-CN" sz="2400" dirty="0">
                <a:latin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</a:rPr>
              <a:t>đường</a:t>
            </a:r>
            <a:r>
              <a:rPr lang="en-US" altLang="zh-CN" sz="2400" dirty="0">
                <a:latin typeface="Times New Roman" pitchFamily="18" charset="0"/>
              </a:rPr>
              <a:t> </a:t>
            </a:r>
          </a:p>
          <a:p>
            <a:pPr algn="ctr"/>
            <a:r>
              <a:rPr lang="en-US" altLang="zh-CN" sz="2400" dirty="0" err="1">
                <a:latin typeface="Times New Roman" pitchFamily="18" charset="0"/>
              </a:rPr>
              <a:t>đời</a:t>
            </a:r>
            <a:r>
              <a:rPr lang="en-US" altLang="zh-CN" sz="2400" dirty="0">
                <a:latin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</a:rPr>
              <a:t>đầu</a:t>
            </a:r>
            <a:r>
              <a:rPr lang="en-US" altLang="zh-CN" sz="2400" dirty="0">
                <a:latin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</a:rPr>
              <a:t>tiên</a:t>
            </a:r>
            <a:r>
              <a:rPr lang="en-US" altLang="zh-CN" sz="2400" dirty="0">
                <a:latin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</a:rPr>
              <a:t>của</a:t>
            </a:r>
            <a:r>
              <a:rPr lang="en-US" altLang="zh-CN" sz="2400" dirty="0">
                <a:latin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</a:rPr>
              <a:t>Dế</a:t>
            </a:r>
            <a:r>
              <a:rPr lang="en-US" altLang="zh-CN" sz="2400" dirty="0">
                <a:latin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</a:rPr>
              <a:t>Mèn</a:t>
            </a:r>
            <a:r>
              <a:rPr lang="en-US" altLang="zh-CN" sz="2400" dirty="0">
                <a:latin typeface="Times New Roman" pitchFamily="18" charset="0"/>
              </a:rPr>
              <a:t>.</a:t>
            </a:r>
          </a:p>
          <a:p>
            <a:r>
              <a:rPr lang="en-US" altLang="zh-CN" sz="2400" dirty="0">
                <a:latin typeface="Times New Roman" pitchFamily="18" charset="0"/>
              </a:rPr>
              <a:t>                  </a:t>
            </a:r>
          </a:p>
        </p:txBody>
      </p:sp>
      <p:sp>
        <p:nvSpPr>
          <p:cNvPr id="14" name="Content Placeholder 1"/>
          <p:cNvSpPr txBox="1">
            <a:spLocks/>
          </p:cNvSpPr>
          <p:nvPr/>
        </p:nvSpPr>
        <p:spPr>
          <a:xfrm>
            <a:off x="878113" y="1458351"/>
            <a:ext cx="7162692" cy="772743"/>
          </a:xfrm>
          <a:prstGeom prst="rect">
            <a:avLst/>
          </a:prstGeom>
        </p:spPr>
        <p:txBody>
          <a:bodyPr lIns="70226" tIns="35113" rIns="70226" bIns="35113"/>
          <a:lstStyle/>
          <a:p>
            <a:pPr algn="just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PTBĐ: </a:t>
            </a:r>
            <a:r>
              <a:rPr lang="en-US" altLang="zh-CN" sz="2400" dirty="0" err="1">
                <a:latin typeface="Times New Roman" pitchFamily="18" charset="0"/>
              </a:rPr>
              <a:t>Tự</a:t>
            </a:r>
            <a:r>
              <a:rPr lang="en-US" altLang="zh-CN" sz="2400" dirty="0">
                <a:latin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</a:rPr>
              <a:t>sự</a:t>
            </a:r>
            <a:endParaRPr lang="en-US" altLang="zh-CN" sz="2000" dirty="0">
              <a:latin typeface="Times New Roman" pitchFamily="18" charset="0"/>
            </a:endParaRPr>
          </a:p>
          <a:p>
            <a:pPr algn="just"/>
            <a:endParaRPr lang="en-US" alt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8" grpId="0" animBg="1"/>
      <p:bldP spid="8" grpId="1" animBg="1"/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nền xanh l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</p:spPr>
      </p:pic>
      <p:pic>
        <p:nvPicPr>
          <p:cNvPr id="1028" name="Picture 4" descr="Kết quả hình ảnh cho nền trắng"/>
          <p:cNvPicPr>
            <a:picLocks noChangeAspect="1" noChangeArrowheads="1"/>
          </p:cNvPicPr>
          <p:nvPr/>
        </p:nvPicPr>
        <p:blipFill>
          <a:blip r:embed="rId3"/>
          <a:srcRect t="54078" r="56761"/>
          <a:stretch>
            <a:fillRect/>
          </a:stretch>
        </p:blipFill>
        <p:spPr bwMode="auto">
          <a:xfrm>
            <a:off x="404266" y="372135"/>
            <a:ext cx="8293167" cy="470124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78774" y="1397416"/>
            <a:ext cx="7445829" cy="523220"/>
          </a:xfrm>
          <a:prstGeom prst="rect">
            <a:avLst/>
          </a:prstGeom>
          <a:noFill/>
        </p:spPr>
        <p:txBody>
          <a:bodyPr wrap="square" lIns="91439" tIns="45720" rIns="91439" bIns="45720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2508" y="544732"/>
            <a:ext cx="7293934" cy="646331"/>
          </a:xfrm>
          <a:prstGeom prst="rect">
            <a:avLst/>
          </a:prstGeom>
          <a:noFill/>
        </p:spPr>
        <p:txBody>
          <a:bodyPr wrap="square" lIns="91439" tIns="45720" rIns="91439" bIns="45720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图片 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7518" y="2471835"/>
            <a:ext cx="651271" cy="6512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39854" y="2535464"/>
            <a:ext cx="6647142" cy="523220"/>
          </a:xfrm>
          <a:prstGeom prst="rect">
            <a:avLst/>
          </a:prstGeom>
          <a:noFill/>
        </p:spPr>
        <p:txBody>
          <a:bodyPr wrap="square" lIns="91439" tIns="45720" rIns="91439" bIns="45720" rtlCol="0"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图片 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1165" y="3538633"/>
            <a:ext cx="651271" cy="65127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14126" y="3424137"/>
            <a:ext cx="6647142" cy="954107"/>
          </a:xfrm>
          <a:prstGeom prst="rect">
            <a:avLst/>
          </a:prstGeom>
          <a:noFill/>
        </p:spPr>
        <p:txBody>
          <a:bodyPr wrap="square" lIns="91439" tIns="45720" rIns="91439" bIns="45720" rtlCol="0"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nền xanh l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</p:spPr>
      </p:pic>
      <p:pic>
        <p:nvPicPr>
          <p:cNvPr id="1028" name="Picture 4" descr="Kết quả hình ảnh cho nền trắng"/>
          <p:cNvPicPr>
            <a:picLocks noChangeAspect="1" noChangeArrowheads="1"/>
          </p:cNvPicPr>
          <p:nvPr/>
        </p:nvPicPr>
        <p:blipFill>
          <a:blip r:embed="rId3"/>
          <a:srcRect t="54078" r="56761"/>
          <a:stretch>
            <a:fillRect/>
          </a:stretch>
        </p:blipFill>
        <p:spPr bwMode="auto">
          <a:xfrm>
            <a:off x="1" y="1"/>
            <a:ext cx="9122752" cy="5073377"/>
          </a:xfrm>
          <a:prstGeom prst="rect">
            <a:avLst/>
          </a:prstGeom>
          <a:noFill/>
        </p:spPr>
      </p:pic>
      <p:pic>
        <p:nvPicPr>
          <p:cNvPr id="6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340" y="202254"/>
            <a:ext cx="768311" cy="990220"/>
          </a:xfrm>
          <a:prstGeom prst="rect">
            <a:avLst/>
          </a:prstGeom>
        </p:spPr>
      </p:pic>
      <p:sp>
        <p:nvSpPr>
          <p:cNvPr id="12" name="文本框 8"/>
          <p:cNvSpPr txBox="1"/>
          <p:nvPr/>
        </p:nvSpPr>
        <p:spPr>
          <a:xfrm>
            <a:off x="1073888" y="1363643"/>
            <a:ext cx="7360745" cy="1015663"/>
          </a:xfrm>
          <a:prstGeom prst="rect">
            <a:avLst/>
          </a:prstGeom>
          <a:noFill/>
        </p:spPr>
        <p:txBody>
          <a:bodyPr wrap="square" lIns="91439" tIns="45720" rIns="91439" bIns="45720" rtlCol="0">
            <a:spAutoFit/>
          </a:bodyPr>
          <a:lstStyle/>
          <a:p>
            <a:pPr algn="ctr"/>
            <a:r>
              <a:rPr lang="en-US" altLang="zh-CN" sz="60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II. </a:t>
            </a:r>
            <a:r>
              <a:rPr lang="en-US" altLang="zh-CN" sz="60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Đọc</a:t>
            </a:r>
            <a:r>
              <a:rPr lang="en-US" altLang="zh-CN" sz="60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60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hiểu</a:t>
            </a:r>
            <a:r>
              <a:rPr lang="en-US" altLang="zh-CN" sz="60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60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văn</a:t>
            </a:r>
            <a:r>
              <a:rPr lang="en-US" altLang="zh-CN" sz="60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60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bản</a:t>
            </a:r>
            <a:endParaRPr lang="zh-CN" altLang="en-US" sz="6000" i="1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11" name="Picture 8" descr="Hình ảnh có liên qua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9359" y="2236987"/>
            <a:ext cx="1428688" cy="2082336"/>
          </a:xfrm>
          <a:prstGeom prst="rect">
            <a:avLst/>
          </a:prstGeom>
          <a:noFill/>
        </p:spPr>
      </p:pic>
      <p:pic>
        <p:nvPicPr>
          <p:cNvPr id="13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05093"/>
            <a:ext cx="9144000" cy="1317933"/>
          </a:xfrm>
          <a:prstGeom prst="rect">
            <a:avLst/>
          </a:prstGeom>
        </p:spPr>
      </p:pic>
      <p:pic>
        <p:nvPicPr>
          <p:cNvPr id="15" name="图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953693" y="3852790"/>
            <a:ext cx="2190307" cy="1633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decel="2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nền xanh l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</p:spPr>
      </p:pic>
      <p:pic>
        <p:nvPicPr>
          <p:cNvPr id="1028" name="Picture 4" descr="Kết quả hình ảnh cho nền trắng"/>
          <p:cNvPicPr>
            <a:picLocks noChangeAspect="1" noChangeArrowheads="1"/>
          </p:cNvPicPr>
          <p:nvPr/>
        </p:nvPicPr>
        <p:blipFill>
          <a:blip r:embed="rId3"/>
          <a:srcRect t="54078" r="56761"/>
          <a:stretch>
            <a:fillRect/>
          </a:stretch>
        </p:blipFill>
        <p:spPr bwMode="auto">
          <a:xfrm>
            <a:off x="354842" y="426727"/>
            <a:ext cx="8424479" cy="4701243"/>
          </a:xfrm>
          <a:prstGeom prst="rect">
            <a:avLst/>
          </a:prstGeom>
          <a:noFill/>
        </p:spPr>
      </p:pic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562640" y="573335"/>
            <a:ext cx="6795090" cy="584775"/>
          </a:xfrm>
          <a:prstGeom prst="rect">
            <a:avLst/>
          </a:prstGeom>
          <a:noFill/>
          <a:ln w="12700" algn="ctr">
            <a:noFill/>
            <a:miter lim="800000"/>
          </a:ln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</p:spPr>
        <p:txBody>
          <a:bodyPr wrap="square" lIns="91439" tIns="45720" rIns="91439" bIns="45720">
            <a:spAutoFit/>
          </a:bodyPr>
          <a:lstStyle/>
          <a:p>
            <a:r>
              <a:rPr lang="en-US" altLang="zh-CN" sz="3200" b="1" i="1" dirty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en-US" altLang="zh-CN" sz="3200" b="1" i="1" dirty="0" err="1">
                <a:solidFill>
                  <a:srgbClr val="FF0000"/>
                </a:solidFill>
                <a:latin typeface="Times New Roman" pitchFamily="18" charset="0"/>
              </a:rPr>
              <a:t>Bức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FF0000"/>
                </a:solidFill>
                <a:latin typeface="Times New Roman" pitchFamily="18" charset="0"/>
              </a:rPr>
              <a:t>chân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itchFamily="18" charset="0"/>
              </a:rPr>
              <a:t> dung </a:t>
            </a:r>
            <a:r>
              <a:rPr lang="en-US" altLang="zh-CN" sz="3200" b="1" i="1" dirty="0" err="1">
                <a:solidFill>
                  <a:srgbClr val="FF0000"/>
                </a:solidFill>
                <a:latin typeface="Times New Roman" pitchFamily="18" charset="0"/>
              </a:rPr>
              <a:t>tự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FF0000"/>
                </a:solidFill>
                <a:latin typeface="Times New Roman" pitchFamily="18" charset="0"/>
              </a:rPr>
              <a:t>hoạ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FF0000"/>
                </a:solidFill>
                <a:latin typeface="Times New Roman" pitchFamily="18" charset="0"/>
              </a:rPr>
              <a:t>Dế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FF0000"/>
                </a:solidFill>
                <a:latin typeface="Times New Roman" pitchFamily="18" charset="0"/>
              </a:rPr>
              <a:t>Mèn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02735" y="2337981"/>
          <a:ext cx="6096000" cy="237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Ngoại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1204137" y="1416851"/>
            <a:ext cx="6795090" cy="523220"/>
          </a:xfrm>
          <a:prstGeom prst="rect">
            <a:avLst/>
          </a:prstGeom>
          <a:noFill/>
          <a:ln w="12700" algn="ctr">
            <a:noFill/>
            <a:miter lim="800000"/>
          </a:ln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</p:spPr>
        <p:txBody>
          <a:bodyPr wrap="square" lIns="91439" tIns="45720" rIns="91439" bIns="4572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</a:rPr>
              <a:t>PHIẾU BÀI TẬP</a:t>
            </a:r>
          </a:p>
        </p:txBody>
      </p:sp>
      <p:pic>
        <p:nvPicPr>
          <p:cNvPr id="8" name="Picture 7" descr="kisspng-royalty-free-cricket-cartoon-grasshopper-cartoon-5b41d64a2ca9b4.89785776153104135418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38753" y="3578520"/>
            <a:ext cx="2105247" cy="1907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nền xanh l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</p:spPr>
      </p:pic>
      <p:pic>
        <p:nvPicPr>
          <p:cNvPr id="1028" name="Picture 4" descr="Kết quả hình ảnh cho nền trắng"/>
          <p:cNvPicPr>
            <a:picLocks noChangeAspect="1" noChangeArrowheads="1"/>
          </p:cNvPicPr>
          <p:nvPr/>
        </p:nvPicPr>
        <p:blipFill>
          <a:blip r:embed="rId3"/>
          <a:srcRect t="54078" r="56761"/>
          <a:stretch>
            <a:fillRect/>
          </a:stretch>
        </p:blipFill>
        <p:spPr bwMode="auto">
          <a:xfrm>
            <a:off x="329614" y="318970"/>
            <a:ext cx="8474149" cy="4848451"/>
          </a:xfrm>
          <a:prstGeom prst="rect">
            <a:avLst/>
          </a:prstGeom>
          <a:noFill/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67070" y="530445"/>
          <a:ext cx="8002772" cy="44136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63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064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6029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Ngoại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53405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584791" y="1106940"/>
            <a:ext cx="41573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Dế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tráng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32886" y="1535782"/>
            <a:ext cx="33244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mẫm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endParaRPr lang="en-US" altLang="zh-CN" sz="2000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6431" y="1953992"/>
            <a:ext cx="33244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Vuốt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hoắt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39973" y="2393467"/>
            <a:ext cx="33244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đuôi</a:t>
            </a:r>
            <a:endParaRPr lang="en-US" altLang="zh-CN" sz="2000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mỡ</a:t>
            </a:r>
            <a:endParaRPr lang="en-US" altLang="zh-CN" sz="2000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54154" y="3164638"/>
            <a:ext cx="32819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: to,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tảng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bướng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68329" y="3907781"/>
            <a:ext cx="33244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nhánh</a:t>
            </a:r>
            <a:endParaRPr lang="en-US" altLang="zh-CN" sz="2000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71871" y="4331949"/>
            <a:ext cx="33244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Râu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, cong.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61111" y="1066938"/>
            <a:ext cx="33705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-"/>
            </a:pPr>
            <a:r>
              <a:rPr lang="en-US" altLang="zh-CN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phanh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phách</a:t>
            </a:r>
            <a:endParaRPr lang="en-US" altLang="zh-CN" sz="2000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075290" y="1463888"/>
            <a:ext cx="33705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-"/>
            </a:pP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phành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phạch</a:t>
            </a:r>
            <a:endParaRPr lang="en-US" altLang="zh-CN" sz="2000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00101" y="1924633"/>
            <a:ext cx="33705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-"/>
            </a:pP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Nhai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ngoàm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ngoạp</a:t>
            </a:r>
            <a:endParaRPr lang="en-US" altLang="zh-CN" sz="2000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114278" y="2385376"/>
            <a:ext cx="33705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-"/>
            </a:pP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Trịnh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vuốt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râu</a:t>
            </a:r>
            <a:endParaRPr lang="en-US" altLang="zh-CN" sz="2000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139088" y="2814219"/>
            <a:ext cx="31543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 typeface="Arial" pitchFamily="34" charset="0"/>
              <a:buChar char="-"/>
            </a:pP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oai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dún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dẩy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khoeo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), rung…(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râu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)…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174532" y="3615205"/>
            <a:ext cx="31543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khịa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167442" y="4001523"/>
            <a:ext cx="31543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Cào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Cào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181621" y="4451633"/>
            <a:ext cx="31543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ghẹo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Gọng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Vó</a:t>
            </a:r>
            <a:r>
              <a:rPr lang="en-US" altLang="zh-CN" sz="20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nền xanh l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</p:spPr>
      </p:pic>
      <p:pic>
        <p:nvPicPr>
          <p:cNvPr id="1028" name="Picture 4" descr="Kết quả hình ảnh cho nền trắng"/>
          <p:cNvPicPr>
            <a:picLocks noChangeAspect="1" noChangeArrowheads="1"/>
          </p:cNvPicPr>
          <p:nvPr/>
        </p:nvPicPr>
        <p:blipFill>
          <a:blip r:embed="rId3"/>
          <a:srcRect t="54078" r="56761"/>
          <a:stretch>
            <a:fillRect/>
          </a:stretch>
        </p:blipFill>
        <p:spPr bwMode="auto">
          <a:xfrm>
            <a:off x="354842" y="426727"/>
            <a:ext cx="8424479" cy="4701243"/>
          </a:xfrm>
          <a:prstGeom prst="rect">
            <a:avLst/>
          </a:prstGeom>
          <a:noFill/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60475" y="668669"/>
          <a:ext cx="7481776" cy="5753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408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408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753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Ngoại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2913320" y="1945758"/>
            <a:ext cx="3476847" cy="606056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>
            <a:endCxn id="9" idx="0"/>
          </p:cNvCxnSpPr>
          <p:nvPr/>
        </p:nvCxnSpPr>
        <p:spPr>
          <a:xfrm>
            <a:off x="2636874" y="1233377"/>
            <a:ext cx="2014870" cy="71238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9" idx="0"/>
          </p:cNvCxnSpPr>
          <p:nvPr/>
        </p:nvCxnSpPr>
        <p:spPr>
          <a:xfrm rot="10800000" flipV="1">
            <a:off x="4651745" y="1244008"/>
            <a:ext cx="1961707" cy="70174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5160339" y="3232292"/>
            <a:ext cx="1282992" cy="1637422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zh-CN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altLang="zh-CN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altLang="zh-CN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altLang="zh-CN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altLang="zh-CN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altLang="zh-CN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>
            <a:stCxn id="9" idx="2"/>
            <a:endCxn id="16" idx="0"/>
          </p:cNvCxnSpPr>
          <p:nvPr/>
        </p:nvCxnSpPr>
        <p:spPr>
          <a:xfrm rot="16200000" flipH="1">
            <a:off x="4886550" y="2317007"/>
            <a:ext cx="680478" cy="115009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6801288" y="3218111"/>
            <a:ext cx="1683498" cy="1679953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altLang="zh-CN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altLang="zh-CN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zh-CN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altLang="zh-CN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so </a:t>
            </a:r>
            <a:r>
              <a:rPr lang="en-US" altLang="zh-CN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altLang="zh-CN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zh-CN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zh-CN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22" name="Straight Arrow Connector 21"/>
          <p:cNvCxnSpPr>
            <a:stCxn id="9" idx="2"/>
            <a:endCxn id="21" idx="0"/>
          </p:cNvCxnSpPr>
          <p:nvPr/>
        </p:nvCxnSpPr>
        <p:spPr>
          <a:xfrm rot="16200000" flipH="1">
            <a:off x="5814242" y="1389315"/>
            <a:ext cx="666297" cy="299129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627321" y="3200390"/>
            <a:ext cx="4157330" cy="1679953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+ 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altLang="zh-C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endParaRPr lang="en-US" altLang="zh-CN" sz="2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Straight Arrow Connector 29"/>
          <p:cNvCxnSpPr>
            <a:stCxn id="9" idx="2"/>
            <a:endCxn id="29" idx="0"/>
          </p:cNvCxnSpPr>
          <p:nvPr/>
        </p:nvCxnSpPr>
        <p:spPr>
          <a:xfrm rot="5400000">
            <a:off x="3354577" y="1903223"/>
            <a:ext cx="648576" cy="194575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21" grpId="0" animBg="1"/>
      <p:bldP spid="2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nền xanh l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</p:spPr>
      </p:pic>
      <p:pic>
        <p:nvPicPr>
          <p:cNvPr id="1028" name="Picture 4" descr="Kết quả hình ảnh cho nền trắng"/>
          <p:cNvPicPr>
            <a:picLocks noChangeAspect="1" noChangeArrowheads="1"/>
          </p:cNvPicPr>
          <p:nvPr/>
        </p:nvPicPr>
        <p:blipFill>
          <a:blip r:embed="rId3"/>
          <a:srcRect t="54078" r="56761"/>
          <a:stretch>
            <a:fillRect/>
          </a:stretch>
        </p:blipFill>
        <p:spPr bwMode="auto">
          <a:xfrm>
            <a:off x="404266" y="372135"/>
            <a:ext cx="8293167" cy="4701243"/>
          </a:xfrm>
          <a:prstGeom prst="rect">
            <a:avLst/>
          </a:prstGeom>
          <a:noFill/>
        </p:spPr>
      </p:pic>
      <p:sp>
        <p:nvSpPr>
          <p:cNvPr id="150530" name="AutoShape 2" descr="Kết quả hình ảnh cho dế hoạt hình"/>
          <p:cNvSpPr>
            <a:spLocks noChangeAspect="1" noChangeArrowheads="1"/>
          </p:cNvSpPr>
          <p:nvPr/>
        </p:nvSpPr>
        <p:spPr bwMode="auto">
          <a:xfrm>
            <a:off x="155576" y="-144463"/>
            <a:ext cx="301625" cy="301626"/>
          </a:xfrm>
          <a:prstGeom prst="rect">
            <a:avLst/>
          </a:prstGeom>
          <a:noFill/>
        </p:spPr>
        <p:txBody>
          <a:bodyPr vert="horz" wrap="square" lIns="91439" tIns="45720" rIns="91439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532" name="AutoShape 4" descr="Kết quả hình ảnh cho dế hoạt hình"/>
          <p:cNvSpPr>
            <a:spLocks noChangeAspect="1" noChangeArrowheads="1"/>
          </p:cNvSpPr>
          <p:nvPr/>
        </p:nvSpPr>
        <p:spPr bwMode="auto">
          <a:xfrm>
            <a:off x="155576" y="-144463"/>
            <a:ext cx="301625" cy="301626"/>
          </a:xfrm>
          <a:prstGeom prst="rect">
            <a:avLst/>
          </a:prstGeom>
          <a:noFill/>
        </p:spPr>
        <p:txBody>
          <a:bodyPr vert="horz" wrap="square" lIns="91439" tIns="45720" rIns="91439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534" name="AutoShape 6" descr="Kết quả hình ảnh cho dế hoạt hình"/>
          <p:cNvSpPr>
            <a:spLocks noChangeAspect="1" noChangeArrowheads="1"/>
          </p:cNvSpPr>
          <p:nvPr/>
        </p:nvSpPr>
        <p:spPr bwMode="auto">
          <a:xfrm>
            <a:off x="155576" y="-144463"/>
            <a:ext cx="301625" cy="301626"/>
          </a:xfrm>
          <a:prstGeom prst="rect">
            <a:avLst/>
          </a:prstGeom>
          <a:noFill/>
        </p:spPr>
        <p:txBody>
          <a:bodyPr vert="horz" wrap="square" lIns="91439" tIns="45720" rIns="91439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kisspng-cricket-royalty-free-clip-art-5afd7186592541.413497881526559110365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0651" y="2751094"/>
            <a:ext cx="1541722" cy="2224944"/>
          </a:xfrm>
          <a:prstGeom prst="rect">
            <a:avLst/>
          </a:prstGeom>
        </p:spPr>
      </p:pic>
      <p:sp>
        <p:nvSpPr>
          <p:cNvPr id="12" name="Rectangle 10"/>
          <p:cNvSpPr>
            <a:spLocks noGrp="1" noChangeArrowheads="1"/>
          </p:cNvSpPr>
          <p:nvPr>
            <p:ph sz="half" idx="1"/>
          </p:nvPr>
        </p:nvSpPr>
        <p:spPr>
          <a:xfrm>
            <a:off x="1063256" y="1046248"/>
            <a:ext cx="6953693" cy="2523490"/>
          </a:xfrm>
        </p:spPr>
        <p:txBody>
          <a:bodyPr/>
          <a:lstStyle/>
          <a:p>
            <a:pPr marL="0" indent="0" algn="just" eaLnBrk="1" hangingPunct="1">
              <a:spcBef>
                <a:spcPct val="50000"/>
              </a:spcBef>
              <a:buFont typeface="Arial" pitchFamily="34" charset="0"/>
              <a:buNone/>
            </a:pPr>
            <a:r>
              <a:rPr lang="en-US" altLang="zh-CN" sz="2400" dirty="0">
                <a:solidFill>
                  <a:schemeClr val="accent2"/>
                </a:solidFill>
                <a:latin typeface="Times New Roman" pitchFamily="18" charset="0"/>
              </a:rPr>
              <a:t>      </a:t>
            </a:r>
            <a:r>
              <a:rPr lang="en-US" altLang="zh-CN" dirty="0" err="1">
                <a:latin typeface="Times New Roman" pitchFamily="18" charset="0"/>
              </a:rPr>
              <a:t>Bằng</a:t>
            </a:r>
            <a:r>
              <a:rPr lang="en-US" altLang="zh-CN" dirty="0">
                <a:latin typeface="Times New Roman" pitchFamily="18" charset="0"/>
              </a:rPr>
              <a:t> </a:t>
            </a:r>
            <a:r>
              <a:rPr lang="en-US" altLang="zh-CN" dirty="0" err="1">
                <a:latin typeface="Times New Roman" pitchFamily="18" charset="0"/>
              </a:rPr>
              <a:t>thủ</a:t>
            </a:r>
            <a:r>
              <a:rPr lang="en-US" altLang="zh-CN" dirty="0">
                <a:latin typeface="Times New Roman" pitchFamily="18" charset="0"/>
              </a:rPr>
              <a:t> </a:t>
            </a:r>
            <a:r>
              <a:rPr lang="en-US" altLang="zh-CN" dirty="0" err="1">
                <a:latin typeface="Times New Roman" pitchFamily="18" charset="0"/>
              </a:rPr>
              <a:t>pháp</a:t>
            </a:r>
            <a:r>
              <a:rPr lang="en-US" altLang="zh-CN" dirty="0">
                <a:latin typeface="Times New Roman" pitchFamily="18" charset="0"/>
              </a:rPr>
              <a:t>  </a:t>
            </a:r>
            <a:r>
              <a:rPr lang="en-US" altLang="zh-CN" dirty="0" err="1">
                <a:latin typeface="Times New Roman" pitchFamily="18" charset="0"/>
              </a:rPr>
              <a:t>nhân</a:t>
            </a:r>
            <a:r>
              <a:rPr lang="en-US" altLang="zh-CN" dirty="0">
                <a:latin typeface="Times New Roman" pitchFamily="18" charset="0"/>
              </a:rPr>
              <a:t> </a:t>
            </a:r>
            <a:r>
              <a:rPr lang="en-US" altLang="zh-CN" dirty="0" err="1">
                <a:latin typeface="Times New Roman" pitchFamily="18" charset="0"/>
              </a:rPr>
              <a:t>hoá</a:t>
            </a:r>
            <a:r>
              <a:rPr lang="en-US" altLang="zh-CN" dirty="0">
                <a:latin typeface="Times New Roman" pitchFamily="18" charset="0"/>
              </a:rPr>
              <a:t>  so </a:t>
            </a:r>
            <a:r>
              <a:rPr lang="en-US" altLang="zh-CN" dirty="0" err="1">
                <a:latin typeface="Times New Roman" pitchFamily="18" charset="0"/>
              </a:rPr>
              <a:t>sánh</a:t>
            </a:r>
            <a:r>
              <a:rPr lang="en-US" altLang="zh-CN" dirty="0">
                <a:latin typeface="Times New Roman" pitchFamily="18" charset="0"/>
              </a:rPr>
              <a:t> </a:t>
            </a:r>
            <a:r>
              <a:rPr lang="en-US" altLang="zh-CN" dirty="0" err="1">
                <a:latin typeface="Times New Roman" pitchFamily="18" charset="0"/>
              </a:rPr>
              <a:t>sinh</a:t>
            </a:r>
            <a:r>
              <a:rPr lang="en-US" altLang="zh-CN" dirty="0">
                <a:latin typeface="Times New Roman" pitchFamily="18" charset="0"/>
              </a:rPr>
              <a:t> </a:t>
            </a:r>
            <a:r>
              <a:rPr lang="en-US" altLang="zh-CN" dirty="0" err="1">
                <a:latin typeface="Times New Roman" pitchFamily="18" charset="0"/>
              </a:rPr>
              <a:t>động</a:t>
            </a:r>
            <a:r>
              <a:rPr lang="en-US" altLang="zh-CN" dirty="0">
                <a:latin typeface="Times New Roman" pitchFamily="18" charset="0"/>
              </a:rPr>
              <a:t>, </a:t>
            </a:r>
            <a:r>
              <a:rPr lang="en-US" altLang="zh-CN" dirty="0" err="1">
                <a:latin typeface="Times New Roman" pitchFamily="18" charset="0"/>
              </a:rPr>
              <a:t>từ</a:t>
            </a:r>
            <a:r>
              <a:rPr lang="en-US" altLang="zh-CN" dirty="0">
                <a:latin typeface="Times New Roman" pitchFamily="18" charset="0"/>
              </a:rPr>
              <a:t> </a:t>
            </a:r>
            <a:r>
              <a:rPr lang="en-US" altLang="zh-CN" dirty="0" err="1">
                <a:latin typeface="Times New Roman" pitchFamily="18" charset="0"/>
              </a:rPr>
              <a:t>ngữ</a:t>
            </a:r>
            <a:r>
              <a:rPr lang="en-US" altLang="zh-CN" dirty="0">
                <a:latin typeface="Times New Roman" pitchFamily="18" charset="0"/>
              </a:rPr>
              <a:t> </a:t>
            </a:r>
            <a:r>
              <a:rPr lang="en-US" altLang="zh-CN" dirty="0" err="1">
                <a:latin typeface="Times New Roman" pitchFamily="18" charset="0"/>
              </a:rPr>
              <a:t>đặc</a:t>
            </a:r>
            <a:r>
              <a:rPr lang="en-US" altLang="zh-CN" dirty="0">
                <a:latin typeface="Times New Roman" pitchFamily="18" charset="0"/>
              </a:rPr>
              <a:t> </a:t>
            </a:r>
            <a:r>
              <a:rPr lang="en-US" altLang="zh-CN" dirty="0" err="1">
                <a:latin typeface="Times New Roman" pitchFamily="18" charset="0"/>
              </a:rPr>
              <a:t>sắc</a:t>
            </a:r>
            <a:r>
              <a:rPr lang="en-US" altLang="zh-CN" dirty="0">
                <a:latin typeface="Times New Roman" pitchFamily="18" charset="0"/>
              </a:rPr>
              <a:t> </a:t>
            </a:r>
            <a:r>
              <a:rPr lang="en-US" altLang="zh-CN" dirty="0" err="1">
                <a:latin typeface="Times New Roman" pitchFamily="18" charset="0"/>
              </a:rPr>
              <a:t>gợi</a:t>
            </a:r>
            <a:r>
              <a:rPr lang="en-US" altLang="zh-CN" dirty="0">
                <a:latin typeface="Times New Roman" pitchFamily="18" charset="0"/>
              </a:rPr>
              <a:t> </a:t>
            </a:r>
            <a:r>
              <a:rPr lang="en-US" altLang="zh-CN" dirty="0" err="1">
                <a:latin typeface="Times New Roman" pitchFamily="18" charset="0"/>
              </a:rPr>
              <a:t>tả</a:t>
            </a:r>
            <a:r>
              <a:rPr lang="en-US" altLang="zh-CN" dirty="0">
                <a:latin typeface="Times New Roman" pitchFamily="18" charset="0"/>
              </a:rPr>
              <a:t>, </a:t>
            </a:r>
            <a:r>
              <a:rPr lang="en-US" altLang="zh-CN" dirty="0" err="1">
                <a:latin typeface="Times New Roman" pitchFamily="18" charset="0"/>
              </a:rPr>
              <a:t>bức</a:t>
            </a:r>
            <a:r>
              <a:rPr lang="en-US" altLang="zh-CN" dirty="0">
                <a:latin typeface="Times New Roman" pitchFamily="18" charset="0"/>
              </a:rPr>
              <a:t> </a:t>
            </a:r>
            <a:r>
              <a:rPr lang="en-US" altLang="zh-CN" dirty="0" err="1">
                <a:latin typeface="Times New Roman" pitchFamily="18" charset="0"/>
              </a:rPr>
              <a:t>chân</a:t>
            </a:r>
            <a:r>
              <a:rPr lang="en-US" altLang="zh-CN" dirty="0">
                <a:latin typeface="Times New Roman" pitchFamily="18" charset="0"/>
              </a:rPr>
              <a:t> dung </a:t>
            </a:r>
            <a:r>
              <a:rPr lang="en-US" altLang="zh-CN" dirty="0" err="1">
                <a:latin typeface="Times New Roman" pitchFamily="18" charset="0"/>
              </a:rPr>
              <a:t>tự</a:t>
            </a:r>
            <a:r>
              <a:rPr lang="en-US" altLang="zh-CN" dirty="0">
                <a:latin typeface="Times New Roman" pitchFamily="18" charset="0"/>
              </a:rPr>
              <a:t> </a:t>
            </a:r>
            <a:r>
              <a:rPr lang="en-US" altLang="zh-CN" dirty="0" err="1">
                <a:latin typeface="Times New Roman" pitchFamily="18" charset="0"/>
              </a:rPr>
              <a:t>hoạ</a:t>
            </a:r>
            <a:r>
              <a:rPr lang="en-US" altLang="zh-CN" dirty="0">
                <a:latin typeface="Times New Roman" pitchFamily="18" charset="0"/>
              </a:rPr>
              <a:t> </a:t>
            </a:r>
            <a:r>
              <a:rPr lang="en-US" altLang="zh-CN" dirty="0" err="1">
                <a:latin typeface="Times New Roman" pitchFamily="18" charset="0"/>
              </a:rPr>
              <a:t>của</a:t>
            </a:r>
            <a:r>
              <a:rPr lang="en-US" altLang="zh-CN" dirty="0">
                <a:latin typeface="Times New Roman" pitchFamily="18" charset="0"/>
              </a:rPr>
              <a:t> </a:t>
            </a:r>
            <a:r>
              <a:rPr lang="en-US" altLang="zh-CN" dirty="0" err="1">
                <a:latin typeface="Times New Roman" pitchFamily="18" charset="0"/>
              </a:rPr>
              <a:t>Dế</a:t>
            </a:r>
            <a:r>
              <a:rPr lang="en-US" altLang="zh-CN" dirty="0">
                <a:latin typeface="Times New Roman" pitchFamily="18" charset="0"/>
              </a:rPr>
              <a:t> </a:t>
            </a:r>
            <a:r>
              <a:rPr lang="en-US" altLang="zh-CN" dirty="0" err="1">
                <a:latin typeface="Times New Roman" pitchFamily="18" charset="0"/>
              </a:rPr>
              <a:t>Mèn</a:t>
            </a:r>
            <a:r>
              <a:rPr lang="en-US" altLang="zh-CN" dirty="0">
                <a:latin typeface="Times New Roman" pitchFamily="18" charset="0"/>
              </a:rPr>
              <a:t> </a:t>
            </a:r>
            <a:r>
              <a:rPr lang="en-US" altLang="zh-CN" dirty="0" err="1">
                <a:latin typeface="Times New Roman" pitchFamily="18" charset="0"/>
              </a:rPr>
              <a:t>hiện</a:t>
            </a:r>
            <a:r>
              <a:rPr lang="en-US" altLang="zh-CN" dirty="0">
                <a:latin typeface="Times New Roman" pitchFamily="18" charset="0"/>
              </a:rPr>
              <a:t> </a:t>
            </a:r>
            <a:r>
              <a:rPr lang="en-US" altLang="zh-CN" dirty="0" err="1">
                <a:latin typeface="Times New Roman" pitchFamily="18" charset="0"/>
              </a:rPr>
              <a:t>lên</a:t>
            </a:r>
            <a:r>
              <a:rPr lang="en-US" altLang="zh-CN" dirty="0">
                <a:latin typeface="Times New Roman" pitchFamily="18" charset="0"/>
              </a:rPr>
              <a:t> </a:t>
            </a:r>
            <a:r>
              <a:rPr lang="en-US" altLang="zh-CN" dirty="0" err="1">
                <a:latin typeface="Times New Roman" pitchFamily="18" charset="0"/>
              </a:rPr>
              <a:t>thật</a:t>
            </a:r>
            <a:r>
              <a:rPr lang="en-US" altLang="zh-CN" dirty="0">
                <a:latin typeface="Times New Roman" pitchFamily="18" charset="0"/>
              </a:rPr>
              <a:t> </a:t>
            </a:r>
            <a:r>
              <a:rPr lang="en-US" altLang="zh-CN" dirty="0" err="1">
                <a:latin typeface="Times New Roman" pitchFamily="18" charset="0"/>
              </a:rPr>
              <a:t>sống</a:t>
            </a:r>
            <a:r>
              <a:rPr lang="en-US" altLang="zh-CN" dirty="0">
                <a:latin typeface="Times New Roman" pitchFamily="18" charset="0"/>
              </a:rPr>
              <a:t> </a:t>
            </a:r>
            <a:r>
              <a:rPr lang="en-US" altLang="zh-CN" dirty="0" err="1">
                <a:latin typeface="Times New Roman" pitchFamily="18" charset="0"/>
              </a:rPr>
              <a:t>động</a:t>
            </a:r>
            <a:r>
              <a:rPr lang="en-US" altLang="zh-CN" dirty="0">
                <a:latin typeface="Times New Roman" pitchFamily="18" charset="0"/>
              </a:rPr>
              <a:t>. </a:t>
            </a:r>
            <a:r>
              <a:rPr lang="en-US" altLang="zh-CN" dirty="0" err="1">
                <a:latin typeface="Times New Roman" pitchFamily="18" charset="0"/>
              </a:rPr>
              <a:t>Đó</a:t>
            </a:r>
            <a:r>
              <a:rPr lang="en-US" altLang="zh-CN" dirty="0">
                <a:latin typeface="Times New Roman" pitchFamily="18" charset="0"/>
              </a:rPr>
              <a:t> </a:t>
            </a:r>
            <a:r>
              <a:rPr lang="en-US" altLang="zh-CN" dirty="0" err="1">
                <a:latin typeface="Times New Roman" pitchFamily="18" charset="0"/>
              </a:rPr>
              <a:t>là</a:t>
            </a:r>
            <a:r>
              <a:rPr lang="en-US" altLang="zh-CN" dirty="0">
                <a:latin typeface="Times New Roman" pitchFamily="18" charset="0"/>
              </a:rPr>
              <a:t> </a:t>
            </a:r>
            <a:r>
              <a:rPr lang="en-US" altLang="zh-CN" dirty="0" err="1">
                <a:latin typeface="Times New Roman" pitchFamily="18" charset="0"/>
              </a:rPr>
              <a:t>một</a:t>
            </a:r>
            <a:r>
              <a:rPr lang="en-US" altLang="zh-CN" dirty="0">
                <a:latin typeface="Times New Roman" pitchFamily="18" charset="0"/>
              </a:rPr>
              <a:t> </a:t>
            </a:r>
            <a:r>
              <a:rPr lang="en-US" altLang="zh-CN" dirty="0" err="1">
                <a:latin typeface="Times New Roman" pitchFamily="18" charset="0"/>
              </a:rPr>
              <a:t>chàng</a:t>
            </a:r>
            <a:r>
              <a:rPr lang="en-US" altLang="zh-CN" dirty="0">
                <a:latin typeface="Times New Roman" pitchFamily="18" charset="0"/>
              </a:rPr>
              <a:t> </a:t>
            </a:r>
            <a:r>
              <a:rPr lang="en-US" altLang="zh-CN" dirty="0" err="1">
                <a:latin typeface="Times New Roman" pitchFamily="18" charset="0"/>
              </a:rPr>
              <a:t>dế</a:t>
            </a:r>
            <a:r>
              <a:rPr lang="en-US" altLang="zh-CN" dirty="0">
                <a:latin typeface="Times New Roman" pitchFamily="18" charset="0"/>
              </a:rPr>
              <a:t> </a:t>
            </a:r>
            <a:r>
              <a:rPr lang="en-US" altLang="zh-CN" dirty="0" err="1">
                <a:latin typeface="Times New Roman" pitchFamily="18" charset="0"/>
              </a:rPr>
              <a:t>thanh</a:t>
            </a:r>
            <a:r>
              <a:rPr lang="en-US" altLang="zh-CN" dirty="0">
                <a:latin typeface="Times New Roman" pitchFamily="18" charset="0"/>
              </a:rPr>
              <a:t> </a:t>
            </a:r>
            <a:r>
              <a:rPr lang="en-US" altLang="zh-CN" dirty="0" err="1">
                <a:latin typeface="Times New Roman" pitchFamily="18" charset="0"/>
              </a:rPr>
              <a:t>niên</a:t>
            </a:r>
            <a:r>
              <a:rPr lang="en-US" altLang="zh-CN" dirty="0">
                <a:latin typeface="Times New Roman" pitchFamily="18" charset="0"/>
              </a:rPr>
              <a:t> </a:t>
            </a:r>
            <a:r>
              <a:rPr lang="en-US" altLang="zh-CN" dirty="0" err="1">
                <a:latin typeface="Times New Roman" pitchFamily="18" charset="0"/>
              </a:rPr>
              <a:t>cường</a:t>
            </a:r>
            <a:r>
              <a:rPr lang="en-US" altLang="zh-CN" dirty="0">
                <a:latin typeface="Times New Roman" pitchFamily="18" charset="0"/>
              </a:rPr>
              <a:t> </a:t>
            </a:r>
            <a:r>
              <a:rPr lang="en-US" altLang="zh-CN" dirty="0" err="1">
                <a:latin typeface="Times New Roman" pitchFamily="18" charset="0"/>
              </a:rPr>
              <a:t>tráng</a:t>
            </a:r>
            <a:r>
              <a:rPr lang="en-US" altLang="zh-CN" dirty="0">
                <a:latin typeface="Times New Roman" pitchFamily="18" charset="0"/>
              </a:rPr>
              <a:t>, </a:t>
            </a:r>
            <a:r>
              <a:rPr lang="en-US" altLang="zh-CN" dirty="0" err="1">
                <a:latin typeface="Times New Roman" pitchFamily="18" charset="0"/>
              </a:rPr>
              <a:t>mạnh</a:t>
            </a:r>
            <a:r>
              <a:rPr lang="en-US" altLang="zh-CN" dirty="0">
                <a:latin typeface="Times New Roman" pitchFamily="18" charset="0"/>
              </a:rPr>
              <a:t> </a:t>
            </a:r>
            <a:r>
              <a:rPr lang="en-US" altLang="zh-CN" dirty="0" err="1">
                <a:latin typeface="Times New Roman" pitchFamily="18" charset="0"/>
              </a:rPr>
              <a:t>mẽ</a:t>
            </a:r>
            <a:r>
              <a:rPr lang="en-US" altLang="zh-CN" dirty="0">
                <a:latin typeface="Times New Roman" pitchFamily="18" charset="0"/>
              </a:rPr>
              <a:t> </a:t>
            </a:r>
            <a:r>
              <a:rPr lang="en-US" altLang="zh-CN" dirty="0" err="1">
                <a:latin typeface="Times New Roman" pitchFamily="18" charset="0"/>
              </a:rPr>
              <a:t>đầy</a:t>
            </a:r>
            <a:r>
              <a:rPr lang="en-US" altLang="zh-CN" dirty="0">
                <a:latin typeface="Times New Roman" pitchFamily="18" charset="0"/>
              </a:rPr>
              <a:t> </a:t>
            </a:r>
            <a:r>
              <a:rPr lang="en-US" altLang="zh-CN" dirty="0" err="1">
                <a:latin typeface="Times New Roman" pitchFamily="18" charset="0"/>
              </a:rPr>
              <a:t>sức</a:t>
            </a:r>
            <a:r>
              <a:rPr lang="en-US" altLang="zh-CN" dirty="0">
                <a:latin typeface="Times New Roman" pitchFamily="18" charset="0"/>
              </a:rPr>
              <a:t> </a:t>
            </a:r>
            <a:r>
              <a:rPr lang="en-US" altLang="zh-CN" dirty="0" err="1">
                <a:latin typeface="Times New Roman" pitchFamily="18" charset="0"/>
              </a:rPr>
              <a:t>sống</a:t>
            </a:r>
            <a:r>
              <a:rPr lang="en-US" altLang="zh-CN" dirty="0">
                <a:latin typeface="Times New Roman" pitchFamily="18" charset="0"/>
              </a:rPr>
              <a:t> </a:t>
            </a:r>
            <a:r>
              <a:rPr lang="en-US" altLang="zh-CN" dirty="0" err="1">
                <a:latin typeface="Times New Roman" pitchFamily="18" charset="0"/>
              </a:rPr>
              <a:t>nhưng</a:t>
            </a:r>
            <a:r>
              <a:rPr lang="en-US" altLang="zh-CN" dirty="0">
                <a:latin typeface="Times New Roman" pitchFamily="18" charset="0"/>
              </a:rPr>
              <a:t> </a:t>
            </a:r>
            <a:r>
              <a:rPr lang="en-US" altLang="zh-CN" dirty="0" err="1">
                <a:latin typeface="Times New Roman" pitchFamily="18" charset="0"/>
              </a:rPr>
              <a:t>kiêu</a:t>
            </a:r>
            <a:r>
              <a:rPr lang="en-US" altLang="zh-CN" dirty="0">
                <a:latin typeface="Times New Roman" pitchFamily="18" charset="0"/>
              </a:rPr>
              <a:t> </a:t>
            </a:r>
            <a:r>
              <a:rPr lang="en-US" altLang="zh-CN" dirty="0" err="1">
                <a:latin typeface="Times New Roman" pitchFamily="18" charset="0"/>
              </a:rPr>
              <a:t>căng</a:t>
            </a:r>
            <a:r>
              <a:rPr lang="en-US" altLang="zh-CN" dirty="0">
                <a:latin typeface="Times New Roman" pitchFamily="18" charset="0"/>
              </a:rPr>
              <a:t> </a:t>
            </a:r>
            <a:r>
              <a:rPr lang="en-US" altLang="zh-CN" dirty="0" err="1">
                <a:latin typeface="Times New Roman" pitchFamily="18" charset="0"/>
              </a:rPr>
              <a:t>xốc</a:t>
            </a:r>
            <a:r>
              <a:rPr lang="en-US" altLang="zh-CN" dirty="0">
                <a:latin typeface="Times New Roman" pitchFamily="18" charset="0"/>
              </a:rPr>
              <a:t> </a:t>
            </a:r>
            <a:r>
              <a:rPr lang="en-US" altLang="zh-CN" dirty="0" err="1">
                <a:latin typeface="Times New Roman" pitchFamily="18" charset="0"/>
              </a:rPr>
              <a:t>nổi</a:t>
            </a:r>
            <a:r>
              <a:rPr lang="en-US" altLang="zh-CN" dirty="0"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nền xanh l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</p:spPr>
      </p:pic>
      <p:pic>
        <p:nvPicPr>
          <p:cNvPr id="1028" name="Picture 4" descr="Kết quả hình ảnh cho nền trắng"/>
          <p:cNvPicPr>
            <a:picLocks noChangeAspect="1" noChangeArrowheads="1"/>
          </p:cNvPicPr>
          <p:nvPr/>
        </p:nvPicPr>
        <p:blipFill>
          <a:blip r:embed="rId3"/>
          <a:srcRect t="54078" r="56761"/>
          <a:stretch>
            <a:fillRect/>
          </a:stretch>
        </p:blipFill>
        <p:spPr bwMode="auto">
          <a:xfrm>
            <a:off x="404266" y="372135"/>
            <a:ext cx="8293167" cy="4701243"/>
          </a:xfrm>
          <a:prstGeom prst="rect">
            <a:avLst/>
          </a:prstGeom>
          <a:noFill/>
        </p:spPr>
      </p:pic>
      <p:sp>
        <p:nvSpPr>
          <p:cNvPr id="150530" name="AutoShape 2" descr="Kết quả hình ảnh cho dế hoạt hình"/>
          <p:cNvSpPr>
            <a:spLocks noChangeAspect="1" noChangeArrowheads="1"/>
          </p:cNvSpPr>
          <p:nvPr/>
        </p:nvSpPr>
        <p:spPr bwMode="auto">
          <a:xfrm>
            <a:off x="155576" y="-144463"/>
            <a:ext cx="301625" cy="301626"/>
          </a:xfrm>
          <a:prstGeom prst="rect">
            <a:avLst/>
          </a:prstGeom>
          <a:noFill/>
        </p:spPr>
        <p:txBody>
          <a:bodyPr vert="horz" wrap="square" lIns="91439" tIns="45720" rIns="91439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532" name="AutoShape 4" descr="Kết quả hình ảnh cho dế hoạt hình"/>
          <p:cNvSpPr>
            <a:spLocks noChangeAspect="1" noChangeArrowheads="1"/>
          </p:cNvSpPr>
          <p:nvPr/>
        </p:nvSpPr>
        <p:spPr bwMode="auto">
          <a:xfrm>
            <a:off x="155576" y="-144463"/>
            <a:ext cx="301625" cy="301626"/>
          </a:xfrm>
          <a:prstGeom prst="rect">
            <a:avLst/>
          </a:prstGeom>
          <a:noFill/>
        </p:spPr>
        <p:txBody>
          <a:bodyPr vert="horz" wrap="square" lIns="91439" tIns="45720" rIns="91439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534" name="AutoShape 6" descr="Kết quả hình ảnh cho dế hoạt hình"/>
          <p:cNvSpPr>
            <a:spLocks noChangeAspect="1" noChangeArrowheads="1"/>
          </p:cNvSpPr>
          <p:nvPr/>
        </p:nvSpPr>
        <p:spPr bwMode="auto">
          <a:xfrm>
            <a:off x="155576" y="-144463"/>
            <a:ext cx="301625" cy="301626"/>
          </a:xfrm>
          <a:prstGeom prst="rect">
            <a:avLst/>
          </a:prstGeom>
          <a:noFill/>
        </p:spPr>
        <p:txBody>
          <a:bodyPr vert="horz" wrap="square" lIns="91439" tIns="45720" rIns="91439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" name="Group 123"/>
          <p:cNvGrpSpPr>
            <a:grpSpLocks/>
          </p:cNvGrpSpPr>
          <p:nvPr/>
        </p:nvGrpSpPr>
        <p:grpSpPr bwMode="auto">
          <a:xfrm>
            <a:off x="691482" y="699419"/>
            <a:ext cx="2615244" cy="1916189"/>
            <a:chOff x="281" y="378"/>
            <a:chExt cx="568" cy="522"/>
          </a:xfrm>
        </p:grpSpPr>
        <p:pic>
          <p:nvPicPr>
            <p:cNvPr id="14" name="Picture 112" descr="png-073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" y="378"/>
              <a:ext cx="568" cy="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13"/>
            <p:cNvSpPr>
              <a:spLocks noChangeArrowheads="1"/>
            </p:cNvSpPr>
            <p:nvPr/>
          </p:nvSpPr>
          <p:spPr bwMode="gray">
            <a:xfrm>
              <a:off x="489" y="506"/>
              <a:ext cx="172" cy="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9999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algn="ctr">
                  <a:solidFill>
                    <a:srgbClr val="1C1C1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  <a:flatTx/>
            </a:bodyPr>
            <a:lstStyle/>
            <a:p>
              <a:pPr latinLnBrk="1">
                <a:lnSpc>
                  <a:spcPct val="90000"/>
                </a:lnSpc>
              </a:pPr>
              <a:r>
                <a:rPr kumimoji="1" lang="en-US" altLang="zh-CN" sz="2800" b="1" i="1" dirty="0" err="1">
                  <a:latin typeface="Times New Roman" pitchFamily="18" charset="0"/>
                  <a:ea typeface="楷体_GB2312" panose="02010609030101010101" pitchFamily="49" charset="-122"/>
                  <a:cs typeface="Times New Roman" pitchFamily="18" charset="0"/>
                </a:rPr>
                <a:t>Nét</a:t>
              </a:r>
              <a:r>
                <a:rPr kumimoji="1" lang="en-US" altLang="zh-CN" sz="2800" b="1" i="1" dirty="0">
                  <a:latin typeface="Times New Roman" pitchFamily="18" charset="0"/>
                  <a:ea typeface="楷体_GB2312" panose="02010609030101010101" pitchFamily="49" charset="-122"/>
                  <a:cs typeface="Times New Roman" pitchFamily="18" charset="0"/>
                </a:rPr>
                <a:t> </a:t>
              </a:r>
            </a:p>
            <a:p>
              <a:pPr latinLnBrk="1">
                <a:lnSpc>
                  <a:spcPct val="90000"/>
                </a:lnSpc>
              </a:pPr>
              <a:r>
                <a:rPr kumimoji="1" lang="en-US" altLang="zh-CN" sz="2800" b="1" i="1" dirty="0" err="1">
                  <a:latin typeface="Times New Roman" pitchFamily="18" charset="0"/>
                  <a:ea typeface="楷体_GB2312" panose="02010609030101010101" pitchFamily="49" charset="-122"/>
                  <a:cs typeface="Times New Roman" pitchFamily="18" charset="0"/>
                </a:rPr>
                <a:t>đẹp</a:t>
              </a:r>
              <a:endParaRPr kumimoji="1" lang="zh-CN" altLang="en-US" sz="2800" b="1" i="1" dirty="0">
                <a:latin typeface="Times New Roman" pitchFamily="18" charset="0"/>
                <a:ea typeface="楷体_GB2312" panose="02010609030101010101" pitchFamily="49" charset="-122"/>
                <a:cs typeface="Times New Roman" pitchFamily="18" charset="0"/>
              </a:endParaRPr>
            </a:p>
          </p:txBody>
        </p:sp>
      </p:grpSp>
      <p:pic>
        <p:nvPicPr>
          <p:cNvPr id="16" name="Picture 115" descr="png-07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584" y="2902689"/>
            <a:ext cx="2785727" cy="204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16"/>
          <p:cNvSpPr>
            <a:spLocks noChangeArrowheads="1"/>
          </p:cNvSpPr>
          <p:nvPr/>
        </p:nvSpPr>
        <p:spPr bwMode="gray">
          <a:xfrm>
            <a:off x="1452367" y="3250528"/>
            <a:ext cx="1035644" cy="1255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999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1C1C1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flatTx/>
          </a:bodyPr>
          <a:lstStyle/>
          <a:p>
            <a:pPr algn="ctr" latinLnBrk="1">
              <a:lnSpc>
                <a:spcPct val="90000"/>
              </a:lnSpc>
            </a:pPr>
            <a:r>
              <a:rPr kumimoji="1" lang="en-US" altLang="zh-CN" sz="2800" b="1" i="1" dirty="0" err="1">
                <a:latin typeface="Times New Roman" pitchFamily="18" charset="0"/>
                <a:ea typeface="楷体_GB2312" panose="02010609030101010101" pitchFamily="49" charset="-122"/>
                <a:cs typeface="Times New Roman" pitchFamily="18" charset="0"/>
              </a:rPr>
              <a:t>Nét</a:t>
            </a:r>
            <a:r>
              <a:rPr kumimoji="1" lang="en-US" altLang="zh-CN" sz="2800" b="1" i="1" dirty="0">
                <a:latin typeface="Times New Roman" pitchFamily="18" charset="0"/>
                <a:ea typeface="楷体_GB2312" panose="02010609030101010101" pitchFamily="49" charset="-122"/>
                <a:cs typeface="Times New Roman" pitchFamily="18" charset="0"/>
              </a:rPr>
              <a:t> </a:t>
            </a:r>
          </a:p>
          <a:p>
            <a:pPr algn="ctr" latinLnBrk="1">
              <a:lnSpc>
                <a:spcPct val="90000"/>
              </a:lnSpc>
            </a:pPr>
            <a:r>
              <a:rPr kumimoji="1" lang="en-US" altLang="zh-CN" sz="2800" b="1" i="1" dirty="0" err="1">
                <a:latin typeface="Times New Roman" pitchFamily="18" charset="0"/>
                <a:ea typeface="楷体_GB2312" panose="02010609030101010101" pitchFamily="49" charset="-122"/>
                <a:cs typeface="Times New Roman" pitchFamily="18" charset="0"/>
              </a:rPr>
              <a:t>chưa</a:t>
            </a:r>
            <a:r>
              <a:rPr kumimoji="1" lang="en-US" altLang="zh-CN" sz="2800" b="1" i="1" dirty="0">
                <a:latin typeface="Times New Roman" pitchFamily="18" charset="0"/>
                <a:ea typeface="楷体_GB2312" panose="02010609030101010101" pitchFamily="49" charset="-122"/>
                <a:cs typeface="Times New Roman" pitchFamily="18" charset="0"/>
              </a:rPr>
              <a:t> </a:t>
            </a:r>
            <a:r>
              <a:rPr kumimoji="1" lang="en-US" altLang="zh-CN" sz="2800" b="1" i="1" dirty="0" err="1">
                <a:latin typeface="Times New Roman" pitchFamily="18" charset="0"/>
                <a:ea typeface="楷体_GB2312" panose="02010609030101010101" pitchFamily="49" charset="-122"/>
                <a:cs typeface="Times New Roman" pitchFamily="18" charset="0"/>
              </a:rPr>
              <a:t>đẹp</a:t>
            </a:r>
            <a:endParaRPr kumimoji="1" lang="zh-CN" altLang="en-US" sz="2800" b="1" i="1" dirty="0">
              <a:latin typeface="Times New Roman" pitchFamily="18" charset="0"/>
              <a:ea typeface="楷体_GB2312" panose="02010609030101010101" pitchFamily="49" charset="-122"/>
              <a:cs typeface="Times New Roman" pitchFamily="18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4253023" y="1329070"/>
            <a:ext cx="489098" cy="446567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4288467" y="3682410"/>
            <a:ext cx="489098" cy="446567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Box 28"/>
          <p:cNvSpPr txBox="1">
            <a:spLocks noChangeArrowheads="1"/>
          </p:cNvSpPr>
          <p:nvPr/>
        </p:nvSpPr>
        <p:spPr bwMode="auto">
          <a:xfrm>
            <a:off x="5154412" y="1051913"/>
            <a:ext cx="3216920" cy="8305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sy="50000" kx="2205167" algn="bl" rotWithShape="0">
              <a:srgbClr val="C0C0C0">
                <a:alpha val="79999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altLang="zh-CN" sz="2400" b="1" dirty="0" err="1">
                <a:solidFill>
                  <a:srgbClr val="6600CC"/>
                </a:solidFill>
                <a:latin typeface="Times New Roman" pitchFamily="18" charset="0"/>
              </a:rPr>
              <a:t>Cường</a:t>
            </a:r>
            <a:r>
              <a:rPr lang="en-US" altLang="zh-CN" sz="2400" b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6600CC"/>
                </a:solidFill>
                <a:latin typeface="Times New Roman" pitchFamily="18" charset="0"/>
              </a:rPr>
              <a:t>tráng,mạnh</a:t>
            </a:r>
            <a:r>
              <a:rPr lang="en-US" altLang="zh-CN" sz="2400" b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6600CC"/>
                </a:solidFill>
                <a:latin typeface="Times New Roman" pitchFamily="18" charset="0"/>
              </a:rPr>
              <a:t>mẽ</a:t>
            </a:r>
            <a:r>
              <a:rPr lang="en-US" altLang="zh-CN" sz="2400" b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</a:p>
          <a:p>
            <a:pPr algn="ctr"/>
            <a:r>
              <a:rPr lang="en-US" altLang="zh-CN" sz="2400" b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6600CC"/>
                </a:solidFill>
                <a:latin typeface="Times New Roman" pitchFamily="18" charset="0"/>
              </a:rPr>
              <a:t>yêu</a:t>
            </a:r>
            <a:r>
              <a:rPr lang="en-US" altLang="zh-CN" sz="2400" b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6600CC"/>
                </a:solidFill>
                <a:latin typeface="Times New Roman" pitchFamily="18" charset="0"/>
              </a:rPr>
              <a:t>đời</a:t>
            </a:r>
            <a:r>
              <a:rPr lang="en-US" altLang="zh-CN" sz="2400" b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6600CC"/>
                </a:solidFill>
                <a:latin typeface="Times New Roman" pitchFamily="18" charset="0"/>
              </a:rPr>
              <a:t>tự</a:t>
            </a:r>
            <a:r>
              <a:rPr lang="en-US" altLang="zh-CN" sz="2400" b="1" dirty="0">
                <a:solidFill>
                  <a:srgbClr val="6600CC"/>
                </a:solidFill>
                <a:latin typeface="Times New Roman" pitchFamily="18" charset="0"/>
              </a:rPr>
              <a:t> tin</a:t>
            </a:r>
            <a:endParaRPr lang="en-US" altLang="zh-CN" sz="2400" b="1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99318" y="3270366"/>
            <a:ext cx="28814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err="1">
                <a:latin typeface="Times New Roman" pitchFamily="18" charset="0"/>
              </a:rPr>
              <a:t>Kiêu</a:t>
            </a:r>
            <a:r>
              <a:rPr lang="en-US" altLang="zh-CN" sz="2400" b="1" dirty="0">
                <a:latin typeface="Times New Roman" pitchFamily="18" charset="0"/>
              </a:rPr>
              <a:t> </a:t>
            </a:r>
            <a:r>
              <a:rPr lang="en-US" altLang="zh-CN" sz="2400" b="1" dirty="0" err="1">
                <a:latin typeface="Times New Roman" pitchFamily="18" charset="0"/>
              </a:rPr>
              <a:t>căng</a:t>
            </a:r>
            <a:r>
              <a:rPr lang="en-US" altLang="zh-CN" sz="2400" b="1" dirty="0">
                <a:latin typeface="Times New Roman" pitchFamily="18" charset="0"/>
              </a:rPr>
              <a:t>, </a:t>
            </a:r>
            <a:r>
              <a:rPr lang="en-US" altLang="zh-CN" sz="2400" b="1" dirty="0" err="1">
                <a:latin typeface="Times New Roman" pitchFamily="18" charset="0"/>
              </a:rPr>
              <a:t>xốc</a:t>
            </a:r>
            <a:r>
              <a:rPr lang="en-US" altLang="zh-CN" sz="2400" b="1" dirty="0">
                <a:latin typeface="Times New Roman" pitchFamily="18" charset="0"/>
              </a:rPr>
              <a:t> </a:t>
            </a:r>
            <a:r>
              <a:rPr lang="en-US" altLang="zh-CN" sz="2400" b="1" dirty="0" err="1">
                <a:latin typeface="Times New Roman" pitchFamily="18" charset="0"/>
              </a:rPr>
              <a:t>nổi</a:t>
            </a:r>
            <a:r>
              <a:rPr lang="en-US" altLang="zh-CN" sz="2400" b="1" dirty="0">
                <a:latin typeface="Times New Roman" pitchFamily="18" charset="0"/>
              </a:rPr>
              <a:t>, </a:t>
            </a:r>
            <a:r>
              <a:rPr lang="en-US" altLang="zh-CN" sz="2400" b="1" dirty="0" err="1">
                <a:latin typeface="Times New Roman" pitchFamily="18" charset="0"/>
              </a:rPr>
              <a:t>hợm</a:t>
            </a:r>
            <a:r>
              <a:rPr lang="en-US" altLang="zh-CN" sz="2400" b="1" dirty="0">
                <a:latin typeface="Times New Roman" pitchFamily="18" charset="0"/>
              </a:rPr>
              <a:t> </a:t>
            </a:r>
            <a:r>
              <a:rPr lang="en-US" altLang="zh-CN" sz="2400" b="1" dirty="0" err="1">
                <a:latin typeface="Times New Roman" pitchFamily="18" charset="0"/>
              </a:rPr>
              <a:t>hĩnh</a:t>
            </a:r>
            <a:r>
              <a:rPr lang="en-US" altLang="zh-CN" sz="2400" b="1" dirty="0">
                <a:latin typeface="Times New Roman" pitchFamily="18" charset="0"/>
              </a:rPr>
              <a:t>, hung </a:t>
            </a:r>
            <a:r>
              <a:rPr lang="en-US" altLang="zh-CN" sz="2400" b="1" dirty="0" err="1">
                <a:latin typeface="Times New Roman" pitchFamily="18" charset="0"/>
              </a:rPr>
              <a:t>hăng</a:t>
            </a:r>
            <a:r>
              <a:rPr lang="en-US" altLang="zh-CN" sz="2400" b="1" dirty="0">
                <a:latin typeface="Times New Roman" pitchFamily="18" charset="0"/>
              </a:rPr>
              <a:t> </a:t>
            </a:r>
            <a:r>
              <a:rPr lang="en-US" altLang="zh-CN" sz="2400" b="1" dirty="0" err="1">
                <a:latin typeface="Times New Roman" pitchFamily="18" charset="0"/>
              </a:rPr>
              <a:t>tự</a:t>
            </a:r>
            <a:r>
              <a:rPr lang="en-US" altLang="zh-CN" sz="2400" b="1" dirty="0">
                <a:latin typeface="Times New Roman" pitchFamily="18" charset="0"/>
              </a:rPr>
              <a:t> </a:t>
            </a:r>
            <a:r>
              <a:rPr lang="en-US" altLang="zh-CN" sz="2400" b="1" dirty="0" err="1">
                <a:latin typeface="Times New Roman" pitchFamily="18" charset="0"/>
              </a:rPr>
              <a:t>phụ</a:t>
            </a:r>
            <a:endParaRPr lang="en-US" altLang="zh-CN" sz="24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 animBg="1"/>
      <p:bldP spid="21" grpId="0" animBg="1"/>
      <p:bldP spid="22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nền xanh l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</p:spPr>
      </p:pic>
      <p:pic>
        <p:nvPicPr>
          <p:cNvPr id="1028" name="Picture 4" descr="Kết quả hình ảnh cho nền trắng"/>
          <p:cNvPicPr>
            <a:picLocks noChangeAspect="1" noChangeArrowheads="1"/>
          </p:cNvPicPr>
          <p:nvPr/>
        </p:nvPicPr>
        <p:blipFill>
          <a:blip r:embed="rId3"/>
          <a:srcRect t="54078" r="56761"/>
          <a:stretch>
            <a:fillRect/>
          </a:stretch>
        </p:blipFill>
        <p:spPr bwMode="auto">
          <a:xfrm>
            <a:off x="354842" y="426727"/>
            <a:ext cx="8424479" cy="4701243"/>
          </a:xfrm>
          <a:prstGeom prst="rect">
            <a:avLst/>
          </a:prstGeom>
          <a:noFill/>
        </p:spPr>
      </p:pic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562640" y="573335"/>
            <a:ext cx="6795090" cy="584775"/>
          </a:xfrm>
          <a:prstGeom prst="rect">
            <a:avLst/>
          </a:prstGeom>
          <a:noFill/>
          <a:ln w="12700" algn="ctr">
            <a:noFill/>
            <a:miter lim="800000"/>
          </a:ln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</p:spPr>
        <p:txBody>
          <a:bodyPr wrap="square" lIns="91439" tIns="45720" rIns="91439" bIns="45720">
            <a:spAutoFit/>
          </a:bodyPr>
          <a:lstStyle/>
          <a:p>
            <a:r>
              <a:rPr lang="en-US" altLang="zh-CN" sz="3200" b="1" i="1" dirty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en-US" altLang="zh-CN" sz="3200" b="1" i="1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FF0000"/>
                </a:solidFill>
                <a:latin typeface="Times New Roman" pitchFamily="18" charset="0"/>
              </a:rPr>
              <a:t>học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FF0000"/>
                </a:solidFill>
                <a:latin typeface="Times New Roman" pitchFamily="18" charset="0"/>
              </a:rPr>
              <a:t>đời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FF0000"/>
                </a:solidFill>
                <a:latin typeface="Times New Roman" pitchFamily="18" charset="0"/>
              </a:rPr>
              <a:t>đầu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FF0000"/>
                </a:solidFill>
                <a:latin typeface="Times New Roman" pitchFamily="18" charset="0"/>
              </a:rPr>
              <a:t>tiên</a:t>
            </a:r>
            <a:endParaRPr lang="en-US" altLang="zh-CN" sz="32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3668233" y="1831521"/>
            <a:ext cx="4012018" cy="523220"/>
          </a:xfrm>
          <a:prstGeom prst="rect">
            <a:avLst/>
          </a:prstGeom>
          <a:noFill/>
          <a:ln w="12700" algn="ctr">
            <a:noFill/>
            <a:miter lim="800000"/>
          </a:ln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</p:spPr>
        <p:txBody>
          <a:bodyPr wrap="square" lIns="91439" tIns="45720" rIns="91439" bIns="45720">
            <a:spAutoFit/>
          </a:bodyPr>
          <a:lstStyle/>
          <a:p>
            <a:pPr algn="ctr"/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</a:rPr>
              <a:t>Làm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</a:rPr>
              <a:t>việc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</a:rPr>
              <a:t>nhóm</a:t>
            </a:r>
            <a:endParaRPr lang="en-US" altLang="zh-CN" sz="2800" b="1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3498110" y="2760097"/>
            <a:ext cx="4536557" cy="1384995"/>
          </a:xfrm>
          <a:prstGeom prst="rect">
            <a:avLst/>
          </a:prstGeom>
          <a:noFill/>
          <a:ln w="12700" algn="ctr">
            <a:noFill/>
            <a:miter lim="800000"/>
          </a:ln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</p:spPr>
        <p:txBody>
          <a:bodyPr wrap="square" lIns="91439" tIns="45720" rIns="91439" bIns="45720">
            <a:spAutoFit/>
          </a:bodyPr>
          <a:lstStyle/>
          <a:p>
            <a:pPr algn="ctr"/>
            <a:r>
              <a:rPr lang="en-US" altLang="zh-CN" sz="2800" dirty="0" err="1">
                <a:solidFill>
                  <a:srgbClr val="0070C0"/>
                </a:solidFill>
                <a:latin typeface="Times New Roman" pitchFamily="18" charset="0"/>
              </a:rPr>
              <a:t>Tái</a:t>
            </a:r>
            <a:r>
              <a:rPr lang="en-US" altLang="zh-CN" sz="28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Times New Roman" pitchFamily="18" charset="0"/>
              </a:rPr>
              <a:t>hiện</a:t>
            </a:r>
            <a:r>
              <a:rPr lang="en-US" altLang="zh-CN" sz="28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Times New Roman" pitchFamily="18" charset="0"/>
              </a:rPr>
              <a:t>lại</a:t>
            </a:r>
            <a:r>
              <a:rPr lang="en-US" altLang="zh-CN" sz="28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Times New Roman" pitchFamily="18" charset="0"/>
              </a:rPr>
              <a:t>hình</a:t>
            </a:r>
            <a:r>
              <a:rPr lang="en-US" altLang="zh-CN" sz="28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Times New Roman" pitchFamily="18" charset="0"/>
              </a:rPr>
              <a:t>ảnh</a:t>
            </a:r>
            <a:r>
              <a:rPr lang="en-US" altLang="zh-CN" sz="28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Times New Roman" pitchFamily="18" charset="0"/>
              </a:rPr>
              <a:t>dế</a:t>
            </a:r>
            <a:r>
              <a:rPr lang="en-US" altLang="zh-CN" sz="28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Times New Roman" pitchFamily="18" charset="0"/>
              </a:rPr>
              <a:t>Choắt</a:t>
            </a:r>
            <a:r>
              <a:rPr lang="en-US" altLang="zh-CN" sz="2800" dirty="0">
                <a:solidFill>
                  <a:srgbClr val="0070C0"/>
                </a:solidFill>
                <a:latin typeface="Times New Roman" pitchFamily="18" charset="0"/>
              </a:rPr>
              <a:t> qua </a:t>
            </a:r>
            <a:r>
              <a:rPr lang="en-US" altLang="zh-CN" sz="2800" dirty="0" err="1">
                <a:solidFill>
                  <a:srgbClr val="0070C0"/>
                </a:solidFill>
                <a:latin typeface="Times New Roman" pitchFamily="18" charset="0"/>
              </a:rPr>
              <a:t>hình</a:t>
            </a:r>
            <a:r>
              <a:rPr lang="en-US" altLang="zh-CN" sz="28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Times New Roman" pitchFamily="18" charset="0"/>
              </a:rPr>
              <a:t>ảnh</a:t>
            </a:r>
            <a:r>
              <a:rPr lang="en-US" altLang="zh-CN" sz="28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Times New Roman" pitchFamily="18" charset="0"/>
              </a:rPr>
              <a:t>và</a:t>
            </a:r>
            <a:r>
              <a:rPr lang="en-US" altLang="zh-CN" sz="28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Times New Roman" pitchFamily="18" charset="0"/>
              </a:rPr>
              <a:t>ngôn</a:t>
            </a:r>
            <a:r>
              <a:rPr lang="en-US" altLang="zh-CN" sz="28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Times New Roman" pitchFamily="18" charset="0"/>
              </a:rPr>
              <a:t>ngữ</a:t>
            </a:r>
            <a:r>
              <a:rPr lang="en-US" altLang="zh-CN" sz="28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Times New Roman" pitchFamily="18" charset="0"/>
              </a:rPr>
              <a:t>trong</a:t>
            </a:r>
            <a:r>
              <a:rPr lang="en-US" altLang="zh-CN" sz="2800" dirty="0">
                <a:solidFill>
                  <a:srgbClr val="0070C0"/>
                </a:solidFill>
                <a:latin typeface="Times New Roman" pitchFamily="18" charset="0"/>
              </a:rPr>
              <a:t> 3p </a:t>
            </a:r>
          </a:p>
        </p:txBody>
      </p:sp>
      <p:pic>
        <p:nvPicPr>
          <p:cNvPr id="10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9852" y="2112485"/>
            <a:ext cx="2094614" cy="17371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nền xanh l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</p:spPr>
      </p:pic>
      <p:pic>
        <p:nvPicPr>
          <p:cNvPr id="1028" name="Picture 4" descr="Kết quả hình ảnh cho nền trắng"/>
          <p:cNvPicPr>
            <a:picLocks noChangeAspect="1" noChangeArrowheads="1"/>
          </p:cNvPicPr>
          <p:nvPr/>
        </p:nvPicPr>
        <p:blipFill>
          <a:blip r:embed="rId3"/>
          <a:srcRect t="54078" r="56761"/>
          <a:stretch>
            <a:fillRect/>
          </a:stretch>
        </p:blipFill>
        <p:spPr bwMode="auto">
          <a:xfrm>
            <a:off x="354842" y="426727"/>
            <a:ext cx="8424479" cy="4701243"/>
          </a:xfrm>
          <a:prstGeom prst="rect">
            <a:avLst/>
          </a:prstGeom>
          <a:noFill/>
        </p:spPr>
      </p:pic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649926" y="663054"/>
            <a:ext cx="3826381" cy="53842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a/ </a:t>
            </a:r>
            <a:r>
              <a:rPr lang="en-US" altLang="zh-CN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Dế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Choắt</a:t>
            </a:r>
            <a:endParaRPr lang="en-US" altLang="zh-CN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42569" y="1432142"/>
            <a:ext cx="2631990" cy="449821"/>
          </a:xfrm>
          <a:prstGeom prst="rect">
            <a:avLst/>
          </a:prstGeom>
        </p:spPr>
        <p:txBody>
          <a:bodyPr vert="horz" lIns="91439" tIns="45720" rIns="91439" bIns="45720" rtlCol="0">
            <a:normAutofit/>
          </a:bodyPr>
          <a:lstStyle/>
          <a:p>
            <a:pPr marL="0" marR="0" lvl="0" indent="0" algn="just" defTabSz="91439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Chạc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tuổi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Mèn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149646" y="1994697"/>
            <a:ext cx="6644019" cy="514587"/>
          </a:xfrm>
          <a:prstGeom prst="rect">
            <a:avLst/>
          </a:prstGeom>
        </p:spPr>
        <p:txBody>
          <a:bodyPr vert="horz" lIns="91439" tIns="45720" rIns="91439" bIns="45720" rtlCol="0">
            <a:normAutofit/>
          </a:bodyPr>
          <a:lstStyle/>
          <a:p>
            <a:pPr marL="0" marR="0" lvl="0" indent="0" algn="just" defTabSz="91439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gầy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gò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cánh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ngắn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càng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bè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bè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râu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cụt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163823" y="2583029"/>
            <a:ext cx="3195526" cy="511046"/>
          </a:xfrm>
          <a:prstGeom prst="rect">
            <a:avLst/>
          </a:prstGeom>
        </p:spPr>
        <p:txBody>
          <a:bodyPr vert="horz" lIns="91439" tIns="45720" rIns="91439" bIns="45720" rtlCol="0">
            <a:normAutofit/>
          </a:bodyPr>
          <a:lstStyle/>
          <a:p>
            <a:pPr marL="0" marR="0" lvl="0" indent="0" algn="just" defTabSz="91439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Ngẩn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ngẩn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ngơ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ngơ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185089" y="3086304"/>
            <a:ext cx="2344920" cy="433074"/>
          </a:xfrm>
          <a:prstGeom prst="rect">
            <a:avLst/>
          </a:prstGeom>
        </p:spPr>
        <p:txBody>
          <a:bodyPr vert="horz" lIns="91439" tIns="45720" rIns="91439" bIns="45720" rtlCol="0">
            <a:normAutofit/>
          </a:bodyPr>
          <a:lstStyle/>
          <a:p>
            <a:pPr marL="0" marR="0" lvl="0" indent="0" algn="just" defTabSz="91439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Ăn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xổi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ở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thì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645833" y="3653373"/>
            <a:ext cx="6169097" cy="535855"/>
          </a:xfrm>
          <a:prstGeom prst="rect">
            <a:avLst/>
          </a:prstGeom>
        </p:spPr>
        <p:txBody>
          <a:bodyPr vert="horz" lIns="91439" tIns="45720" rIns="91439" bIns="45720" rtlCol="0">
            <a:normAutofit/>
          </a:bodyPr>
          <a:lstStyle/>
          <a:p>
            <a:pPr marL="0" marR="0" lvl="0" indent="0" algn="just" defTabSz="91439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Choắt</a:t>
            </a: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anh</a:t>
            </a: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chàng</a:t>
            </a: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xấu</a:t>
            </a: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xí</a:t>
            </a: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altLang="zh-CN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ốm</a:t>
            </a: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đau</a:t>
            </a: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altLang="zh-CN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yếu</a:t>
            </a: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đuối</a:t>
            </a:r>
            <a:endParaRPr kumimoji="0" lang="en-US" altLang="zh-CN" sz="24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628109" y="4199521"/>
            <a:ext cx="2933255" cy="478806"/>
          </a:xfrm>
          <a:prstGeom prst="rect">
            <a:avLst/>
          </a:prstGeom>
        </p:spPr>
        <p:txBody>
          <a:bodyPr vert="horz" lIns="91439" tIns="45720" rIns="91439" bIns="45720" rtlCol="0">
            <a:normAutofit/>
          </a:bodyPr>
          <a:lstStyle/>
          <a:p>
            <a:pPr marL="0" marR="0" lvl="0" indent="0" algn="just" defTabSz="91439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Đối</a:t>
            </a: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lập</a:t>
            </a: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với</a:t>
            </a: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Mèn</a:t>
            </a:r>
            <a:endParaRPr kumimoji="0" lang="en-US" altLang="zh-CN" sz="24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Kết quả hình ảnh cho dế hoạt hìn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4735" y="0"/>
            <a:ext cx="1449265" cy="15851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/>
      <p:bldP spid="10" grpId="0"/>
      <p:bldP spid="11" grpId="0"/>
      <p:bldP spid="13" grpId="0"/>
      <p:bldP spid="14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nền xanh l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</p:spPr>
      </p:pic>
      <p:pic>
        <p:nvPicPr>
          <p:cNvPr id="1028" name="Picture 4" descr="Kết quả hình ảnh cho nền trắng"/>
          <p:cNvPicPr>
            <a:picLocks noChangeAspect="1" noChangeArrowheads="1"/>
          </p:cNvPicPr>
          <p:nvPr/>
        </p:nvPicPr>
        <p:blipFill>
          <a:blip r:embed="rId3"/>
          <a:srcRect t="54078" r="56761"/>
          <a:stretch>
            <a:fillRect/>
          </a:stretch>
        </p:blipFill>
        <p:spPr bwMode="auto">
          <a:xfrm>
            <a:off x="354842" y="426727"/>
            <a:ext cx="8424479" cy="4701243"/>
          </a:xfrm>
          <a:prstGeom prst="rect">
            <a:avLst/>
          </a:prstGeom>
          <a:noFill/>
        </p:spPr>
      </p:pic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649926" y="663054"/>
            <a:ext cx="5697711" cy="53842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b/ </a:t>
            </a:r>
            <a:r>
              <a:rPr lang="en-US" altLang="zh-CN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Mèn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Choắt</a:t>
            </a:r>
            <a:endParaRPr lang="en-US" altLang="zh-CN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679969" y="1503034"/>
            <a:ext cx="4561351" cy="55968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39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Coi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Choắt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gọi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chú</a:t>
            </a: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mày</a:t>
            </a:r>
            <a:endParaRPr kumimoji="0" lang="en-US" altLang="zh-CN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149"/>
          <p:cNvGrpSpPr>
            <a:grpSpLocks/>
          </p:cNvGrpSpPr>
          <p:nvPr/>
        </p:nvGrpSpPr>
        <p:grpSpPr bwMode="auto">
          <a:xfrm>
            <a:off x="925049" y="1499194"/>
            <a:ext cx="499732" cy="499732"/>
            <a:chOff x="4216906" y="4857744"/>
            <a:chExt cx="713232" cy="713231"/>
          </a:xfrm>
        </p:grpSpPr>
        <p:sp>
          <p:nvSpPr>
            <p:cNvPr id="8" name="Donut 32"/>
            <p:cNvSpPr>
              <a:spLocks noChangeArrowheads="1"/>
            </p:cNvSpPr>
            <p:nvPr/>
          </p:nvSpPr>
          <p:spPr bwMode="auto">
            <a:xfrm>
              <a:off x="4216618" y="4857744"/>
              <a:ext cx="713768" cy="712886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solidFill>
              <a:srgbClr val="00B0F0"/>
            </a:soli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19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9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9" name="Gruppe 67"/>
            <p:cNvGrpSpPr/>
            <p:nvPr/>
          </p:nvGrpSpPr>
          <p:grpSpPr bwMode="auto">
            <a:xfrm>
              <a:off x="4370796" y="5028441"/>
              <a:ext cx="405456" cy="371850"/>
              <a:chOff x="355442" y="4350695"/>
              <a:chExt cx="900893" cy="825896"/>
            </a:xfrm>
            <a:solidFill>
              <a:srgbClr val="000000"/>
            </a:solidFill>
          </p:grpSpPr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355442" y="4350695"/>
                <a:ext cx="584955" cy="588138"/>
              </a:xfrm>
              <a:custGeom>
                <a:avLst/>
                <a:gdLst/>
                <a:ahLst/>
                <a:cxnLst>
                  <a:cxn ang="0">
                    <a:pos x="51" y="27"/>
                  </a:cxn>
                  <a:cxn ang="0">
                    <a:pos x="46" y="23"/>
                  </a:cxn>
                  <a:cxn ang="0">
                    <a:pos x="52" y="20"/>
                  </a:cxn>
                  <a:cxn ang="0">
                    <a:pos x="49" y="13"/>
                  </a:cxn>
                  <a:cxn ang="0">
                    <a:pos x="47" y="12"/>
                  </a:cxn>
                  <a:cxn ang="0">
                    <a:pos x="40" y="13"/>
                  </a:cxn>
                  <a:cxn ang="0">
                    <a:pos x="43" y="7"/>
                  </a:cxn>
                  <a:cxn ang="0">
                    <a:pos x="37" y="2"/>
                  </a:cxn>
                  <a:cxn ang="0">
                    <a:pos x="32" y="7"/>
                  </a:cxn>
                  <a:cxn ang="0">
                    <a:pos x="29" y="1"/>
                  </a:cxn>
                  <a:cxn ang="0">
                    <a:pos x="27" y="0"/>
                  </a:cxn>
                  <a:cxn ang="0">
                    <a:pos x="19" y="2"/>
                  </a:cxn>
                  <a:cxn ang="0">
                    <a:pos x="18" y="9"/>
                  </a:cxn>
                  <a:cxn ang="0">
                    <a:pos x="12" y="4"/>
                  </a:cxn>
                  <a:cxn ang="0">
                    <a:pos x="6" y="10"/>
                  </a:cxn>
                  <a:cxn ang="0">
                    <a:pos x="10" y="15"/>
                  </a:cxn>
                  <a:cxn ang="0">
                    <a:pos x="3" y="16"/>
                  </a:cxn>
                  <a:cxn ang="0">
                    <a:pos x="2" y="17"/>
                  </a:cxn>
                  <a:cxn ang="0">
                    <a:pos x="0" y="25"/>
                  </a:cxn>
                  <a:cxn ang="0">
                    <a:pos x="7" y="27"/>
                  </a:cxn>
                  <a:cxn ang="0">
                    <a:pos x="2" y="31"/>
                  </a:cxn>
                  <a:cxn ang="0">
                    <a:pos x="4" y="39"/>
                  </a:cxn>
                  <a:cxn ang="0">
                    <a:pos x="6" y="40"/>
                  </a:cxn>
                  <a:cxn ang="0">
                    <a:pos x="12" y="40"/>
                  </a:cxn>
                  <a:cxn ang="0">
                    <a:pos x="10" y="47"/>
                  </a:cxn>
                  <a:cxn ang="0">
                    <a:pos x="17" y="50"/>
                  </a:cxn>
                  <a:cxn ang="0">
                    <a:pos x="21" y="45"/>
                  </a:cxn>
                  <a:cxn ang="0">
                    <a:pos x="23" y="51"/>
                  </a:cxn>
                  <a:cxn ang="0">
                    <a:pos x="24" y="52"/>
                  </a:cxn>
                  <a:cxn ang="0">
                    <a:pos x="32" y="52"/>
                  </a:cxn>
                  <a:cxn ang="0">
                    <a:pos x="33" y="50"/>
                  </a:cxn>
                  <a:cxn ang="0">
                    <a:pos x="35" y="44"/>
                  </a:cxn>
                  <a:cxn ang="0">
                    <a:pos x="40" y="48"/>
                  </a:cxn>
                  <a:cxn ang="0">
                    <a:pos x="46" y="43"/>
                  </a:cxn>
                  <a:cxn ang="0">
                    <a:pos x="46" y="41"/>
                  </a:cxn>
                  <a:cxn ang="0">
                    <a:pos x="43" y="35"/>
                  </a:cxn>
                  <a:cxn ang="0">
                    <a:pos x="50" y="36"/>
                  </a:cxn>
                  <a:cxn ang="0">
                    <a:pos x="52" y="29"/>
                  </a:cxn>
                  <a:cxn ang="0">
                    <a:pos x="33" y="28"/>
                  </a:cxn>
                  <a:cxn ang="0">
                    <a:pos x="19" y="25"/>
                  </a:cxn>
                  <a:cxn ang="0">
                    <a:pos x="33" y="28"/>
                  </a:cxn>
                </a:cxnLst>
                <a:rect l="0" t="0" r="r" b="b"/>
                <a:pathLst>
                  <a:path w="52" h="52">
                    <a:moveTo>
                      <a:pt x="52" y="27"/>
                    </a:moveTo>
                    <a:cubicBezTo>
                      <a:pt x="52" y="27"/>
                      <a:pt x="52" y="27"/>
                      <a:pt x="51" y="27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51" y="21"/>
                      <a:pt x="51" y="21"/>
                      <a:pt x="51" y="21"/>
                    </a:cubicBezTo>
                    <a:cubicBezTo>
                      <a:pt x="51" y="21"/>
                      <a:pt x="51" y="21"/>
                      <a:pt x="52" y="20"/>
                    </a:cubicBezTo>
                    <a:cubicBezTo>
                      <a:pt x="52" y="20"/>
                      <a:pt x="52" y="20"/>
                      <a:pt x="51" y="19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49" y="12"/>
                      <a:pt x="48" y="12"/>
                      <a:pt x="48" y="12"/>
                    </a:cubicBezTo>
                    <a:cubicBezTo>
                      <a:pt x="48" y="12"/>
                      <a:pt x="47" y="12"/>
                      <a:pt x="47" y="12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6" y="2"/>
                      <a:pt x="35" y="2"/>
                      <a:pt x="35" y="3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0"/>
                    </a:cubicBezTo>
                    <a:cubicBezTo>
                      <a:pt x="28" y="0"/>
                      <a:pt x="28" y="0"/>
                      <a:pt x="27" y="0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19" y="1"/>
                      <a:pt x="19" y="2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6" y="10"/>
                    </a:cubicBezTo>
                    <a:cubicBezTo>
                      <a:pt x="6" y="10"/>
                      <a:pt x="6" y="11"/>
                      <a:pt x="6" y="11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2" y="16"/>
                    </a:cubicBezTo>
                    <a:cubicBezTo>
                      <a:pt x="2" y="16"/>
                      <a:pt x="2" y="16"/>
                      <a:pt x="2" y="1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1" y="31"/>
                      <a:pt x="1" y="32"/>
                      <a:pt x="1" y="33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" y="40"/>
                      <a:pt x="4" y="40"/>
                      <a:pt x="5" y="40"/>
                    </a:cubicBezTo>
                    <a:cubicBezTo>
                      <a:pt x="5" y="40"/>
                      <a:pt x="5" y="40"/>
                      <a:pt x="6" y="40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6"/>
                      <a:pt x="10" y="47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6" y="50"/>
                      <a:pt x="17" y="50"/>
                      <a:pt x="17" y="50"/>
                    </a:cubicBezTo>
                    <a:cubicBezTo>
                      <a:pt x="17" y="50"/>
                      <a:pt x="18" y="50"/>
                      <a:pt x="18" y="50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23" y="51"/>
                      <a:pt x="23" y="51"/>
                      <a:pt x="23" y="51"/>
                    </a:cubicBezTo>
                    <a:cubicBezTo>
                      <a:pt x="23" y="51"/>
                      <a:pt x="24" y="52"/>
                      <a:pt x="24" y="52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52"/>
                      <a:pt x="33" y="51"/>
                      <a:pt x="33" y="51"/>
                    </a:cubicBezTo>
                    <a:cubicBezTo>
                      <a:pt x="33" y="51"/>
                      <a:pt x="33" y="50"/>
                      <a:pt x="33" y="50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5" y="44"/>
                      <a:pt x="35" y="44"/>
                      <a:pt x="35" y="44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39" y="48"/>
                      <a:pt x="39" y="48"/>
                      <a:pt x="40" y="48"/>
                    </a:cubicBezTo>
                    <a:cubicBezTo>
                      <a:pt x="40" y="48"/>
                      <a:pt x="40" y="48"/>
                      <a:pt x="41" y="48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6" y="43"/>
                      <a:pt x="46" y="42"/>
                    </a:cubicBezTo>
                    <a:cubicBezTo>
                      <a:pt x="46" y="42"/>
                      <a:pt x="46" y="42"/>
                      <a:pt x="46" y="41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49" y="37"/>
                      <a:pt x="50" y="36"/>
                      <a:pt x="50" y="36"/>
                    </a:cubicBezTo>
                    <a:cubicBezTo>
                      <a:pt x="50" y="36"/>
                      <a:pt x="51" y="36"/>
                      <a:pt x="51" y="35"/>
                    </a:cubicBezTo>
                    <a:cubicBezTo>
                      <a:pt x="52" y="29"/>
                      <a:pt x="52" y="29"/>
                      <a:pt x="52" y="29"/>
                    </a:cubicBezTo>
                    <a:cubicBezTo>
                      <a:pt x="52" y="28"/>
                      <a:pt x="52" y="28"/>
                      <a:pt x="52" y="27"/>
                    </a:cubicBezTo>
                    <a:close/>
                    <a:moveTo>
                      <a:pt x="33" y="28"/>
                    </a:moveTo>
                    <a:cubicBezTo>
                      <a:pt x="32" y="31"/>
                      <a:pt x="28" y="34"/>
                      <a:pt x="25" y="33"/>
                    </a:cubicBezTo>
                    <a:cubicBezTo>
                      <a:pt x="21" y="32"/>
                      <a:pt x="18" y="28"/>
                      <a:pt x="19" y="25"/>
                    </a:cubicBezTo>
                    <a:cubicBezTo>
                      <a:pt x="20" y="21"/>
                      <a:pt x="24" y="18"/>
                      <a:pt x="28" y="19"/>
                    </a:cubicBezTo>
                    <a:cubicBezTo>
                      <a:pt x="32" y="20"/>
                      <a:pt x="34" y="24"/>
                      <a:pt x="33" y="28"/>
                    </a:cubicBezTo>
                    <a:close/>
                  </a:path>
                </a:pathLst>
              </a:custGeom>
              <a:solidFill>
                <a:srgbClr val="00B0F0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67795">
                  <a:defRPr/>
                </a:pPr>
                <a:endParaRPr lang="da-DK" sz="19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Freeform 10"/>
              <p:cNvSpPr>
                <a:spLocks noEditPoints="1"/>
              </p:cNvSpPr>
              <p:nvPr/>
            </p:nvSpPr>
            <p:spPr bwMode="auto">
              <a:xfrm>
                <a:off x="840298" y="4757386"/>
                <a:ext cx="416037" cy="419205"/>
              </a:xfrm>
              <a:custGeom>
                <a:avLst/>
                <a:gdLst/>
                <a:ahLst/>
                <a:cxnLst>
                  <a:cxn ang="0">
                    <a:pos x="33" y="29"/>
                  </a:cxn>
                  <a:cxn ang="0">
                    <a:pos x="31" y="24"/>
                  </a:cxn>
                  <a:cxn ang="0">
                    <a:pos x="36" y="25"/>
                  </a:cxn>
                  <a:cxn ang="0">
                    <a:pos x="37" y="20"/>
                  </a:cxn>
                  <a:cxn ang="0">
                    <a:pos x="36" y="18"/>
                  </a:cxn>
                  <a:cxn ang="0">
                    <a:pos x="32" y="16"/>
                  </a:cxn>
                  <a:cxn ang="0">
                    <a:pos x="37" y="14"/>
                  </a:cxn>
                  <a:cxn ang="0">
                    <a:pos x="35" y="9"/>
                  </a:cxn>
                  <a:cxn ang="0">
                    <a:pos x="30" y="10"/>
                  </a:cxn>
                  <a:cxn ang="0">
                    <a:pos x="31" y="5"/>
                  </a:cxn>
                  <a:cxn ang="0">
                    <a:pos x="30" y="4"/>
                  </a:cxn>
                  <a:cxn ang="0">
                    <a:pos x="24" y="2"/>
                  </a:cxn>
                  <a:cxn ang="0">
                    <a:pos x="21" y="5"/>
                  </a:cxn>
                  <a:cxn ang="0">
                    <a:pos x="19" y="0"/>
                  </a:cxn>
                  <a:cxn ang="0">
                    <a:pos x="14" y="1"/>
                  </a:cxn>
                  <a:cxn ang="0">
                    <a:pos x="14" y="5"/>
                  </a:cxn>
                  <a:cxn ang="0">
                    <a:pos x="10" y="3"/>
                  </a:cxn>
                  <a:cxn ang="0">
                    <a:pos x="8" y="3"/>
                  </a:cxn>
                  <a:cxn ang="0">
                    <a:pos x="4" y="7"/>
                  </a:cxn>
                  <a:cxn ang="0">
                    <a:pos x="7" y="11"/>
                  </a:cxn>
                  <a:cxn ang="0">
                    <a:pos x="3" y="11"/>
                  </a:cxn>
                  <a:cxn ang="0">
                    <a:pos x="0" y="17"/>
                  </a:cxn>
                  <a:cxn ang="0">
                    <a:pos x="1" y="18"/>
                  </a:cxn>
                  <a:cxn ang="0">
                    <a:pos x="5" y="20"/>
                  </a:cxn>
                  <a:cxn ang="0">
                    <a:pos x="1" y="23"/>
                  </a:cxn>
                  <a:cxn ang="0">
                    <a:pos x="4" y="28"/>
                  </a:cxn>
                  <a:cxn ang="0">
                    <a:pos x="8" y="27"/>
                  </a:cxn>
                  <a:cxn ang="0">
                    <a:pos x="7" y="31"/>
                  </a:cxn>
                  <a:cxn ang="0">
                    <a:pos x="7" y="33"/>
                  </a:cxn>
                  <a:cxn ang="0">
                    <a:pos x="12" y="35"/>
                  </a:cxn>
                  <a:cxn ang="0">
                    <a:pos x="13" y="35"/>
                  </a:cxn>
                  <a:cxn ang="0">
                    <a:pos x="17" y="32"/>
                  </a:cxn>
                  <a:cxn ang="0">
                    <a:pos x="17" y="37"/>
                  </a:cxn>
                  <a:cxn ang="0">
                    <a:pos x="23" y="36"/>
                  </a:cxn>
                  <a:cxn ang="0">
                    <a:pos x="24" y="35"/>
                  </a:cxn>
                  <a:cxn ang="0">
                    <a:pos x="25" y="31"/>
                  </a:cxn>
                  <a:cxn ang="0">
                    <a:pos x="28" y="34"/>
                  </a:cxn>
                  <a:cxn ang="0">
                    <a:pos x="33" y="30"/>
                  </a:cxn>
                  <a:cxn ang="0">
                    <a:pos x="22" y="22"/>
                  </a:cxn>
                  <a:cxn ang="0">
                    <a:pos x="15" y="15"/>
                  </a:cxn>
                  <a:cxn ang="0">
                    <a:pos x="22" y="22"/>
                  </a:cxn>
                </a:cxnLst>
                <a:rect l="0" t="0" r="r" b="b"/>
                <a:pathLst>
                  <a:path w="37" h="37">
                    <a:moveTo>
                      <a:pt x="33" y="29"/>
                    </a:moveTo>
                    <a:cubicBezTo>
                      <a:pt x="33" y="29"/>
                      <a:pt x="33" y="29"/>
                      <a:pt x="33" y="29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5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4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19"/>
                      <a:pt x="37" y="18"/>
                      <a:pt x="36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4"/>
                      <a:pt x="37" y="14"/>
                      <a:pt x="37" y="14"/>
                    </a:cubicBezTo>
                    <a:cubicBezTo>
                      <a:pt x="37" y="14"/>
                      <a:pt x="37" y="13"/>
                      <a:pt x="37" y="13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4" y="8"/>
                      <a:pt x="34" y="8"/>
                      <a:pt x="33" y="8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4"/>
                      <a:pt x="31" y="4"/>
                    </a:cubicBezTo>
                    <a:cubicBezTo>
                      <a:pt x="31" y="4"/>
                      <a:pt x="30" y="4"/>
                      <a:pt x="30" y="4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5" y="1"/>
                      <a:pt x="25" y="1"/>
                      <a:pt x="24" y="2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0" y="0"/>
                      <a:pt x="20" y="0"/>
                      <a:pt x="19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8" y="3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4" y="7"/>
                      <a:pt x="4" y="7"/>
                    </a:cubicBezTo>
                    <a:cubicBezTo>
                      <a:pt x="4" y="7"/>
                      <a:pt x="4" y="8"/>
                      <a:pt x="5" y="8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1"/>
                      <a:pt x="2" y="11"/>
                      <a:pt x="1" y="12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1" y="22"/>
                      <a:pt x="1" y="23"/>
                      <a:pt x="1" y="23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4" y="28"/>
                    </a:cubicBezTo>
                    <a:cubicBezTo>
                      <a:pt x="4" y="29"/>
                      <a:pt x="4" y="29"/>
                      <a:pt x="4" y="28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7" y="32"/>
                      <a:pt x="7" y="33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12" y="35"/>
                      <a:pt x="12" y="35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7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36"/>
                      <a:pt x="24" y="36"/>
                      <a:pt x="24" y="36"/>
                    </a:cubicBezTo>
                    <a:cubicBezTo>
                      <a:pt x="24" y="36"/>
                      <a:pt x="24" y="35"/>
                      <a:pt x="24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3" y="30"/>
                      <a:pt x="33" y="30"/>
                      <a:pt x="33" y="29"/>
                    </a:cubicBezTo>
                    <a:close/>
                    <a:moveTo>
                      <a:pt x="22" y="22"/>
                    </a:moveTo>
                    <a:cubicBezTo>
                      <a:pt x="20" y="24"/>
                      <a:pt x="17" y="24"/>
                      <a:pt x="15" y="22"/>
                    </a:cubicBezTo>
                    <a:cubicBezTo>
                      <a:pt x="13" y="20"/>
                      <a:pt x="13" y="16"/>
                      <a:pt x="15" y="15"/>
                    </a:cubicBezTo>
                    <a:cubicBezTo>
                      <a:pt x="17" y="13"/>
                      <a:pt x="21" y="13"/>
                      <a:pt x="23" y="15"/>
                    </a:cubicBezTo>
                    <a:cubicBezTo>
                      <a:pt x="24" y="17"/>
                      <a:pt x="24" y="20"/>
                      <a:pt x="22" y="22"/>
                    </a:cubicBezTo>
                    <a:close/>
                  </a:path>
                </a:pathLst>
              </a:custGeom>
              <a:solidFill>
                <a:srgbClr val="00B0F0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67795">
                  <a:defRPr/>
                </a:pPr>
                <a:endParaRPr lang="da-DK" sz="19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2" name="Group 131"/>
          <p:cNvGrpSpPr>
            <a:grpSpLocks/>
          </p:cNvGrpSpPr>
          <p:nvPr/>
        </p:nvGrpSpPr>
        <p:grpSpPr bwMode="auto">
          <a:xfrm>
            <a:off x="899506" y="2374937"/>
            <a:ext cx="498621" cy="499732"/>
            <a:chOff x="5109971" y="1507999"/>
            <a:chExt cx="713232" cy="713232"/>
          </a:xfrm>
        </p:grpSpPr>
        <p:sp>
          <p:nvSpPr>
            <p:cNvPr id="13" name="Donut 12"/>
            <p:cNvSpPr>
              <a:spLocks noChangeArrowheads="1"/>
            </p:cNvSpPr>
            <p:nvPr/>
          </p:nvSpPr>
          <p:spPr bwMode="auto">
            <a:xfrm flipV="1">
              <a:off x="5109852" y="1508172"/>
              <a:ext cx="713017" cy="712887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19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9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Freeform 41"/>
            <p:cNvSpPr>
              <a:spLocks noEditPoints="1"/>
            </p:cNvSpPr>
            <p:nvPr/>
          </p:nvSpPr>
          <p:spPr bwMode="auto">
            <a:xfrm>
              <a:off x="5293668" y="1709513"/>
              <a:ext cx="345387" cy="310205"/>
            </a:xfrm>
            <a:custGeom>
              <a:avLst/>
              <a:gdLst>
                <a:gd name="T0" fmla="*/ 2147483647 w 67"/>
                <a:gd name="T1" fmla="*/ 124018912 h 60"/>
                <a:gd name="T2" fmla="*/ 2147483647 w 67"/>
                <a:gd name="T3" fmla="*/ 0 h 60"/>
                <a:gd name="T4" fmla="*/ 2147483647 w 67"/>
                <a:gd name="T5" fmla="*/ 0 h 60"/>
                <a:gd name="T6" fmla="*/ 2147483647 w 67"/>
                <a:gd name="T7" fmla="*/ 124018912 h 60"/>
                <a:gd name="T8" fmla="*/ 2147483647 w 67"/>
                <a:gd name="T9" fmla="*/ 310059138 h 60"/>
                <a:gd name="T10" fmla="*/ 2147483647 w 67"/>
                <a:gd name="T11" fmla="*/ 868156039 h 60"/>
                <a:gd name="T12" fmla="*/ 2147483647 w 67"/>
                <a:gd name="T13" fmla="*/ 124018912 h 60"/>
                <a:gd name="T14" fmla="*/ 2147483647 w 67"/>
                <a:gd name="T15" fmla="*/ 1922344337 h 60"/>
                <a:gd name="T16" fmla="*/ 2147483647 w 67"/>
                <a:gd name="T17" fmla="*/ 124018912 h 60"/>
                <a:gd name="T18" fmla="*/ 1902898002 w 67"/>
                <a:gd name="T19" fmla="*/ 124018912 h 60"/>
                <a:gd name="T20" fmla="*/ 122771150 w 67"/>
                <a:gd name="T21" fmla="*/ 1922344337 h 60"/>
                <a:gd name="T22" fmla="*/ 122771150 w 67"/>
                <a:gd name="T23" fmla="*/ 2147483647 h 60"/>
                <a:gd name="T24" fmla="*/ 245534466 w 67"/>
                <a:gd name="T25" fmla="*/ 2147483647 h 60"/>
                <a:gd name="T26" fmla="*/ 429691207 w 67"/>
                <a:gd name="T27" fmla="*/ 2147483647 h 60"/>
                <a:gd name="T28" fmla="*/ 2087055172 w 67"/>
                <a:gd name="T29" fmla="*/ 558097024 h 60"/>
                <a:gd name="T30" fmla="*/ 2147483647 w 67"/>
                <a:gd name="T31" fmla="*/ 2147483647 h 60"/>
                <a:gd name="T32" fmla="*/ 2147483647 w 67"/>
                <a:gd name="T33" fmla="*/ 2147483647 h 60"/>
                <a:gd name="T34" fmla="*/ 2147483647 w 67"/>
                <a:gd name="T35" fmla="*/ 1922344337 h 60"/>
                <a:gd name="T36" fmla="*/ 552454614 w 67"/>
                <a:gd name="T37" fmla="*/ 2147483647 h 60"/>
                <a:gd name="T38" fmla="*/ 552454614 w 67"/>
                <a:gd name="T39" fmla="*/ 2147483647 h 60"/>
                <a:gd name="T40" fmla="*/ 797989019 w 67"/>
                <a:gd name="T41" fmla="*/ 2147483647 h 60"/>
                <a:gd name="T42" fmla="*/ 1718749157 w 67"/>
                <a:gd name="T43" fmla="*/ 2147483647 h 60"/>
                <a:gd name="T44" fmla="*/ 1718749157 w 67"/>
                <a:gd name="T45" fmla="*/ 2147483647 h 60"/>
                <a:gd name="T46" fmla="*/ 1780134717 w 67"/>
                <a:gd name="T47" fmla="*/ 2147483647 h 60"/>
                <a:gd name="T48" fmla="*/ 2147483647 w 67"/>
                <a:gd name="T49" fmla="*/ 2147483647 h 60"/>
                <a:gd name="T50" fmla="*/ 2147483647 w 67"/>
                <a:gd name="T51" fmla="*/ 2147483647 h 60"/>
                <a:gd name="T52" fmla="*/ 2147483647 w 67"/>
                <a:gd name="T53" fmla="*/ 2147483647 h 60"/>
                <a:gd name="T54" fmla="*/ 2147483647 w 67"/>
                <a:gd name="T55" fmla="*/ 2147483647 h 60"/>
                <a:gd name="T56" fmla="*/ 2147483647 w 67"/>
                <a:gd name="T57" fmla="*/ 2147483647 h 60"/>
                <a:gd name="T58" fmla="*/ 2147483647 w 67"/>
                <a:gd name="T59" fmla="*/ 2147483647 h 60"/>
                <a:gd name="T60" fmla="*/ 2087055172 w 67"/>
                <a:gd name="T61" fmla="*/ 806142661 h 60"/>
                <a:gd name="T62" fmla="*/ 552454614 w 67"/>
                <a:gd name="T63" fmla="*/ 2147483647 h 6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7"/>
                <a:gd name="T97" fmla="*/ 0 h 60"/>
                <a:gd name="T98" fmla="*/ 67 w 67"/>
                <a:gd name="T99" fmla="*/ 60 h 6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7" h="60">
                  <a:moveTo>
                    <a:pt x="53" y="2"/>
                  </a:moveTo>
                  <a:cubicBezTo>
                    <a:pt x="53" y="1"/>
                    <a:pt x="52" y="0"/>
                    <a:pt x="51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4" y="1"/>
                    <a:pt x="44" y="2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53" y="14"/>
                    <a:pt x="53" y="14"/>
                    <a:pt x="53" y="14"/>
                  </a:cubicBezTo>
                  <a:lnTo>
                    <a:pt x="53" y="2"/>
                  </a:lnTo>
                  <a:close/>
                  <a:moveTo>
                    <a:pt x="66" y="31"/>
                  </a:moveTo>
                  <a:cubicBezTo>
                    <a:pt x="36" y="2"/>
                    <a:pt x="36" y="2"/>
                    <a:pt x="36" y="2"/>
                  </a:cubicBezTo>
                  <a:cubicBezTo>
                    <a:pt x="35" y="0"/>
                    <a:pt x="33" y="0"/>
                    <a:pt x="31" y="2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0" y="33"/>
                    <a:pt x="0" y="35"/>
                    <a:pt x="2" y="36"/>
                  </a:cubicBezTo>
                  <a:cubicBezTo>
                    <a:pt x="2" y="37"/>
                    <a:pt x="3" y="37"/>
                    <a:pt x="4" y="37"/>
                  </a:cubicBezTo>
                  <a:cubicBezTo>
                    <a:pt x="5" y="37"/>
                    <a:pt x="6" y="37"/>
                    <a:pt x="7" y="36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2" y="38"/>
                    <a:pt x="65" y="38"/>
                    <a:pt x="66" y="36"/>
                  </a:cubicBezTo>
                  <a:cubicBezTo>
                    <a:pt x="67" y="35"/>
                    <a:pt x="67" y="33"/>
                    <a:pt x="66" y="31"/>
                  </a:cubicBezTo>
                  <a:close/>
                  <a:moveTo>
                    <a:pt x="9" y="37"/>
                  </a:moveTo>
                  <a:cubicBezTo>
                    <a:pt x="9" y="57"/>
                    <a:pt x="9" y="57"/>
                    <a:pt x="9" y="57"/>
                  </a:cubicBezTo>
                  <a:cubicBezTo>
                    <a:pt x="9" y="59"/>
                    <a:pt x="11" y="60"/>
                    <a:pt x="13" y="60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9" y="41"/>
                    <a:pt x="29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9" y="41"/>
                    <a:pt x="39" y="42"/>
                    <a:pt x="39" y="42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7" y="60"/>
                    <a:pt x="58" y="59"/>
                    <a:pt x="58" y="57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34" y="13"/>
                    <a:pt x="34" y="13"/>
                    <a:pt x="34" y="13"/>
                  </a:cubicBezTo>
                  <a:lnTo>
                    <a:pt x="9" y="37"/>
                  </a:lnTo>
                  <a:close/>
                </a:path>
              </a:pathLst>
            </a:custGeom>
            <a:solidFill>
              <a:srgbClr val="FF6600">
                <a:alpha val="44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67795">
                <a:defRPr/>
              </a:pPr>
              <a:endParaRPr lang="en-US" sz="1900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Group 132"/>
          <p:cNvGrpSpPr>
            <a:grpSpLocks/>
          </p:cNvGrpSpPr>
          <p:nvPr/>
        </p:nvGrpSpPr>
        <p:grpSpPr bwMode="auto">
          <a:xfrm>
            <a:off x="895619" y="3253955"/>
            <a:ext cx="498621" cy="500845"/>
            <a:chOff x="5765300" y="2141983"/>
            <a:chExt cx="713233" cy="713232"/>
          </a:xfrm>
        </p:grpSpPr>
        <p:sp>
          <p:nvSpPr>
            <p:cNvPr id="16" name="Donut 13"/>
            <p:cNvSpPr>
              <a:spLocks noChangeArrowheads="1"/>
            </p:cNvSpPr>
            <p:nvPr/>
          </p:nvSpPr>
          <p:spPr bwMode="auto">
            <a:xfrm flipV="1">
              <a:off x="5764784" y="2141636"/>
              <a:ext cx="714189" cy="713640"/>
            </a:xfrm>
            <a:custGeom>
              <a:avLst/>
              <a:gdLst>
                <a:gd name="T0" fmla="*/ 356616 w 713232"/>
                <a:gd name="T1" fmla="*/ 0 h 713232"/>
                <a:gd name="T2" fmla="*/ 104450 w 713232"/>
                <a:gd name="T3" fmla="*/ 104450 h 713232"/>
                <a:gd name="T4" fmla="*/ 0 w 713232"/>
                <a:gd name="T5" fmla="*/ 356616 h 713232"/>
                <a:gd name="T6" fmla="*/ 104450 w 713232"/>
                <a:gd name="T7" fmla="*/ 608782 h 713232"/>
                <a:gd name="T8" fmla="*/ 356616 w 713232"/>
                <a:gd name="T9" fmla="*/ 713232 h 713232"/>
                <a:gd name="T10" fmla="*/ 608782 w 713232"/>
                <a:gd name="T11" fmla="*/ 608782 h 713232"/>
                <a:gd name="T12" fmla="*/ 713232 w 713232"/>
                <a:gd name="T13" fmla="*/ 356616 h 713232"/>
                <a:gd name="T14" fmla="*/ 608782 w 713232"/>
                <a:gd name="T15" fmla="*/ 104450 h 713232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104450 w 713232"/>
                <a:gd name="T25" fmla="*/ 104450 h 713232"/>
                <a:gd name="T26" fmla="*/ 608782 w 713232"/>
                <a:gd name="T27" fmla="*/ 608782 h 7132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3232" h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19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9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 41"/>
            <p:cNvSpPr>
              <a:spLocks noEditPoints="1"/>
            </p:cNvSpPr>
            <p:nvPr/>
          </p:nvSpPr>
          <p:spPr bwMode="auto">
            <a:xfrm>
              <a:off x="5946258" y="2357714"/>
              <a:ext cx="351240" cy="281484"/>
            </a:xfrm>
            <a:custGeom>
              <a:avLst/>
              <a:gdLst>
                <a:gd name="T0" fmla="*/ 1176335871 w 72"/>
                <a:gd name="T1" fmla="*/ 232073966 h 58"/>
                <a:gd name="T2" fmla="*/ 2147483647 w 72"/>
                <a:gd name="T3" fmla="*/ 232073966 h 58"/>
                <a:gd name="T4" fmla="*/ 2147483647 w 72"/>
                <a:gd name="T5" fmla="*/ 510570880 h 58"/>
                <a:gd name="T6" fmla="*/ 2147483647 w 72"/>
                <a:gd name="T7" fmla="*/ 510570880 h 58"/>
                <a:gd name="T8" fmla="*/ 2147483647 w 72"/>
                <a:gd name="T9" fmla="*/ 185664591 h 58"/>
                <a:gd name="T10" fmla="*/ 2147483647 w 72"/>
                <a:gd name="T11" fmla="*/ 0 h 58"/>
                <a:gd name="T12" fmla="*/ 1129279435 w 72"/>
                <a:gd name="T13" fmla="*/ 0 h 58"/>
                <a:gd name="T14" fmla="*/ 941067411 w 72"/>
                <a:gd name="T15" fmla="*/ 185664591 h 58"/>
                <a:gd name="T16" fmla="*/ 941067411 w 72"/>
                <a:gd name="T17" fmla="*/ 510570880 h 58"/>
                <a:gd name="T18" fmla="*/ 1176335871 w 72"/>
                <a:gd name="T19" fmla="*/ 510570880 h 58"/>
                <a:gd name="T20" fmla="*/ 1176335871 w 72"/>
                <a:gd name="T21" fmla="*/ 232073966 h 58"/>
                <a:gd name="T22" fmla="*/ 0 w 72"/>
                <a:gd name="T23" fmla="*/ 881893143 h 58"/>
                <a:gd name="T24" fmla="*/ 0 w 72"/>
                <a:gd name="T25" fmla="*/ 2147483647 h 58"/>
                <a:gd name="T26" fmla="*/ 235268568 w 72"/>
                <a:gd name="T27" fmla="*/ 2147483647 h 58"/>
                <a:gd name="T28" fmla="*/ 470530276 w 72"/>
                <a:gd name="T29" fmla="*/ 2147483647 h 58"/>
                <a:gd name="T30" fmla="*/ 470530276 w 72"/>
                <a:gd name="T31" fmla="*/ 649812471 h 58"/>
                <a:gd name="T32" fmla="*/ 235268568 w 72"/>
                <a:gd name="T33" fmla="*/ 649812471 h 58"/>
                <a:gd name="T34" fmla="*/ 0 w 72"/>
                <a:gd name="T35" fmla="*/ 881893143 h 58"/>
                <a:gd name="T36" fmla="*/ 658749160 w 72"/>
                <a:gd name="T37" fmla="*/ 2147483647 h 58"/>
                <a:gd name="T38" fmla="*/ 2147483647 w 72"/>
                <a:gd name="T39" fmla="*/ 2147483647 h 58"/>
                <a:gd name="T40" fmla="*/ 2147483647 w 72"/>
                <a:gd name="T41" fmla="*/ 649812471 h 58"/>
                <a:gd name="T42" fmla="*/ 658749160 w 72"/>
                <a:gd name="T43" fmla="*/ 649812471 h 58"/>
                <a:gd name="T44" fmla="*/ 658749160 w 72"/>
                <a:gd name="T45" fmla="*/ 2147483647 h 58"/>
                <a:gd name="T46" fmla="*/ 2147483647 w 72"/>
                <a:gd name="T47" fmla="*/ 649812471 h 58"/>
                <a:gd name="T48" fmla="*/ 2147483647 w 72"/>
                <a:gd name="T49" fmla="*/ 649812471 h 58"/>
                <a:gd name="T50" fmla="*/ 2147483647 w 72"/>
                <a:gd name="T51" fmla="*/ 2147483647 h 58"/>
                <a:gd name="T52" fmla="*/ 2147483647 w 72"/>
                <a:gd name="T53" fmla="*/ 2147483647 h 58"/>
                <a:gd name="T54" fmla="*/ 2147483647 w 72"/>
                <a:gd name="T55" fmla="*/ 2147483647 h 58"/>
                <a:gd name="T56" fmla="*/ 2147483647 w 72"/>
                <a:gd name="T57" fmla="*/ 881893143 h 58"/>
                <a:gd name="T58" fmla="*/ 2147483647 w 72"/>
                <a:gd name="T59" fmla="*/ 649812471 h 5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2"/>
                <a:gd name="T91" fmla="*/ 0 h 58"/>
                <a:gd name="T92" fmla="*/ 72 w 72"/>
                <a:gd name="T93" fmla="*/ 58 h 5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2" h="58">
                  <a:moveTo>
                    <a:pt x="25" y="5"/>
                  </a:moveTo>
                  <a:cubicBezTo>
                    <a:pt x="48" y="5"/>
                    <a:pt x="48" y="5"/>
                    <a:pt x="48" y="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2"/>
                    <a:pt x="51" y="0"/>
                    <a:pt x="4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0" y="2"/>
                    <a:pt x="20" y="4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5" y="11"/>
                    <a:pt x="25" y="11"/>
                    <a:pt x="25" y="11"/>
                  </a:cubicBezTo>
                  <a:lnTo>
                    <a:pt x="25" y="5"/>
                  </a:lnTo>
                  <a:close/>
                  <a:moveTo>
                    <a:pt x="0" y="19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56"/>
                    <a:pt x="3" y="58"/>
                    <a:pt x="5" y="58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3" y="14"/>
                    <a:pt x="0" y="16"/>
                    <a:pt x="0" y="19"/>
                  </a:cubicBezTo>
                  <a:close/>
                  <a:moveTo>
                    <a:pt x="14" y="58"/>
                  </a:moveTo>
                  <a:cubicBezTo>
                    <a:pt x="59" y="58"/>
                    <a:pt x="59" y="58"/>
                    <a:pt x="59" y="58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14" y="14"/>
                    <a:pt x="14" y="14"/>
                    <a:pt x="14" y="14"/>
                  </a:cubicBezTo>
                  <a:lnTo>
                    <a:pt x="14" y="58"/>
                  </a:lnTo>
                  <a:close/>
                  <a:moveTo>
                    <a:pt x="67" y="14"/>
                  </a:moveTo>
                  <a:cubicBezTo>
                    <a:pt x="63" y="14"/>
                    <a:pt x="63" y="14"/>
                    <a:pt x="63" y="14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70" y="58"/>
                    <a:pt x="72" y="56"/>
                    <a:pt x="72" y="53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2" y="16"/>
                    <a:pt x="70" y="14"/>
                    <a:pt x="67" y="14"/>
                  </a:cubicBezTo>
                  <a:close/>
                </a:path>
              </a:pathLst>
            </a:custGeom>
            <a:solidFill>
              <a:srgbClr val="92D05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67795">
                <a:defRPr/>
              </a:pPr>
              <a:endParaRPr lang="en-US" sz="1900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1679940" y="2416320"/>
            <a:ext cx="6900531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Mèn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Choắt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ớt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xí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lười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nhác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khinh</a:t>
            </a:r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15385" y="3323633"/>
            <a:ext cx="6900531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kiêu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căng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oai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Choắt</a:t>
            </a:r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56931" y="4066613"/>
            <a:ext cx="772987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altLang="zh-CN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en-US" altLang="zh-CN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Mèn</a:t>
            </a:r>
            <a:r>
              <a:rPr lang="en-US" altLang="zh-CN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kiêu</a:t>
            </a:r>
            <a:r>
              <a:rPr lang="en-US" altLang="zh-CN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căng</a:t>
            </a:r>
            <a:r>
              <a:rPr lang="en-US" altLang="zh-CN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hách</a:t>
            </a:r>
            <a:r>
              <a:rPr lang="en-US" altLang="zh-CN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altLang="zh-CN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altLang="zh-CN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altLang="zh-CN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zh-CN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zh-CN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altLang="zh-CN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zh-CN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endParaRPr lang="en-US" altLang="zh-CN" sz="2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/>
      <p:bldP spid="21" grpId="0"/>
      <p:bldP spid="22" grpId="0"/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nền xanh l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</p:spPr>
      </p:pic>
      <p:pic>
        <p:nvPicPr>
          <p:cNvPr id="1028" name="Picture 4" descr="Kết quả hình ảnh cho nền trắng"/>
          <p:cNvPicPr>
            <a:picLocks noChangeAspect="1" noChangeArrowheads="1"/>
          </p:cNvPicPr>
          <p:nvPr/>
        </p:nvPicPr>
        <p:blipFill>
          <a:blip r:embed="rId3"/>
          <a:srcRect t="54078" r="56761"/>
          <a:stretch>
            <a:fillRect/>
          </a:stretch>
        </p:blipFill>
        <p:spPr bwMode="auto">
          <a:xfrm>
            <a:off x="354842" y="426727"/>
            <a:ext cx="8424479" cy="4701243"/>
          </a:xfrm>
          <a:prstGeom prst="rect">
            <a:avLst/>
          </a:prstGeom>
          <a:noFill/>
        </p:spPr>
      </p:pic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2980768" y="734357"/>
            <a:ext cx="4026088" cy="1647335"/>
          </a:xfrm>
          <a:prstGeom prst="cloudCallout">
            <a:avLst>
              <a:gd name="adj1" fmla="val -46000"/>
              <a:gd name="adj2" fmla="val 60106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9" tIns="45720" rIns="91439" bIns="45720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Dế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Mèn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Dế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Choắt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8" name="Picture 7" descr="kisspng-cricket-royalty-free-clip-art-5afd7186592541.413497881526559110365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97440" y="2009552"/>
            <a:ext cx="2094614" cy="2987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nền xanh l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</p:spPr>
      </p:pic>
      <p:pic>
        <p:nvPicPr>
          <p:cNvPr id="1028" name="Picture 4" descr="Kết quả hình ảnh cho nền trắng"/>
          <p:cNvPicPr>
            <a:picLocks noChangeAspect="1" noChangeArrowheads="1"/>
          </p:cNvPicPr>
          <p:nvPr/>
        </p:nvPicPr>
        <p:blipFill>
          <a:blip r:embed="rId3"/>
          <a:srcRect t="54078" r="56761"/>
          <a:stretch>
            <a:fillRect/>
          </a:stretch>
        </p:blipFill>
        <p:spPr bwMode="auto">
          <a:xfrm>
            <a:off x="1" y="1"/>
            <a:ext cx="9122752" cy="5073377"/>
          </a:xfrm>
          <a:prstGeom prst="rect">
            <a:avLst/>
          </a:prstGeom>
          <a:noFill/>
        </p:spPr>
      </p:pic>
      <p:pic>
        <p:nvPicPr>
          <p:cNvPr id="6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340" y="202254"/>
            <a:ext cx="768311" cy="9902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05093"/>
            <a:ext cx="9144000" cy="1317933"/>
          </a:xfrm>
          <a:prstGeom prst="rect">
            <a:avLst/>
          </a:prstGeom>
        </p:spPr>
      </p:pic>
      <p:pic>
        <p:nvPicPr>
          <p:cNvPr id="8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" y="3889416"/>
            <a:ext cx="2130727" cy="163361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50879" y="1096794"/>
            <a:ext cx="8426369" cy="923330"/>
          </a:xfrm>
          <a:prstGeom prst="rect">
            <a:avLst/>
          </a:prstGeom>
          <a:noFill/>
        </p:spPr>
        <p:txBody>
          <a:bodyPr wrap="square" lIns="91439" tIns="45720" rIns="91439" bIns="45720" rtlCol="0">
            <a:spAutoFit/>
          </a:bodyPr>
          <a:lstStyle/>
          <a:p>
            <a:pPr algn="ctr"/>
            <a:r>
              <a:rPr lang="en-US" altLang="zh-CN" sz="5400" b="1" i="1" dirty="0" err="1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Bài</a:t>
            </a:r>
            <a:r>
              <a:rPr lang="en-US" altLang="zh-CN" sz="5400" b="1" i="1" dirty="0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5400" b="1" i="1" dirty="0" err="1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học</a:t>
            </a:r>
            <a:r>
              <a:rPr lang="en-US" altLang="zh-CN" sz="5400" b="1" i="1" dirty="0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5400" b="1" i="1" dirty="0" err="1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đường</a:t>
            </a:r>
            <a:r>
              <a:rPr lang="en-US" altLang="zh-CN" sz="5400" b="1" i="1" dirty="0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5400" b="1" i="1" dirty="0" err="1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đời</a:t>
            </a:r>
            <a:r>
              <a:rPr lang="en-US" altLang="zh-CN" sz="5400" b="1" i="1" dirty="0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5400" b="1" i="1" dirty="0" err="1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đầu</a:t>
            </a:r>
            <a:r>
              <a:rPr lang="en-US" altLang="zh-CN" sz="5400" b="1" i="1" dirty="0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5400" b="1" i="1" dirty="0" err="1"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tiên</a:t>
            </a:r>
            <a:endParaRPr lang="zh-CN" altLang="en-US" sz="5400" b="1" i="1" dirty="0">
              <a:solidFill>
                <a:srgbClr val="0070C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424493" y="3068265"/>
            <a:ext cx="1874165" cy="523220"/>
          </a:xfrm>
          <a:prstGeom prst="rect">
            <a:avLst/>
          </a:prstGeom>
          <a:noFill/>
        </p:spPr>
        <p:txBody>
          <a:bodyPr wrap="none" lIns="91439" tIns="45720" rIns="91439" bIns="45720" rtlCol="0">
            <a:spAutoFit/>
          </a:bodyPr>
          <a:lstStyle/>
          <a:p>
            <a:r>
              <a:rPr lang="en-US" altLang="zh-CN" sz="28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- </a:t>
            </a:r>
            <a:r>
              <a:rPr lang="en-US" altLang="zh-CN" sz="2800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Tô</a:t>
            </a:r>
            <a:r>
              <a:rPr lang="en-US" altLang="zh-CN" sz="28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Hoài</a:t>
            </a:r>
            <a:r>
              <a:rPr lang="en-US" altLang="zh-CN" sz="28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- </a:t>
            </a:r>
            <a:endParaRPr lang="zh-CN" altLang="en-US" sz="28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2" name="文本框 8"/>
          <p:cNvSpPr txBox="1"/>
          <p:nvPr/>
        </p:nvSpPr>
        <p:spPr>
          <a:xfrm>
            <a:off x="711977" y="2171734"/>
            <a:ext cx="7733289" cy="553998"/>
          </a:xfrm>
          <a:prstGeom prst="rect">
            <a:avLst/>
          </a:prstGeom>
          <a:noFill/>
        </p:spPr>
        <p:txBody>
          <a:bodyPr wrap="square" lIns="91439" tIns="45720" rIns="91439" bIns="45720" rtlCol="0">
            <a:spAutoFit/>
          </a:bodyPr>
          <a:lstStyle/>
          <a:p>
            <a:pPr algn="ctr"/>
            <a:r>
              <a:rPr lang="en-US" altLang="zh-CN" sz="30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(</a:t>
            </a:r>
            <a:r>
              <a:rPr lang="en-US" altLang="zh-CN" sz="30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Trích</a:t>
            </a:r>
            <a:r>
              <a:rPr lang="en-US" altLang="zh-CN" sz="30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000" i="1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Dế</a:t>
            </a:r>
            <a:r>
              <a:rPr lang="en-US" altLang="zh-CN" sz="3000" i="1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000" i="1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Mèn</a:t>
            </a:r>
            <a:r>
              <a:rPr lang="en-US" altLang="zh-CN" sz="3000" i="1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000" i="1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phiêu</a:t>
            </a:r>
            <a:r>
              <a:rPr lang="en-US" altLang="zh-CN" sz="3000" i="1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000" i="1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lưu</a:t>
            </a:r>
            <a:r>
              <a:rPr lang="en-US" altLang="zh-CN" sz="3000" i="1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000" i="1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kí</a:t>
            </a:r>
            <a:r>
              <a:rPr lang="en-US" altLang="zh-CN" sz="3000" i="1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)</a:t>
            </a:r>
            <a:endParaRPr lang="zh-CN" altLang="en-US" sz="3000" i="1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decel="2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9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400"/>
                            </p:stCondLst>
                            <p:childTnLst>
                              <p:par>
                                <p:cTn id="26" presetID="2" presetClass="entr" presetSubtype="4" decel="2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nền xanh l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</p:spPr>
      </p:pic>
      <p:pic>
        <p:nvPicPr>
          <p:cNvPr id="1028" name="Picture 4" descr="Kết quả hình ảnh cho nền trắng"/>
          <p:cNvPicPr>
            <a:picLocks noChangeAspect="1" noChangeArrowheads="1"/>
          </p:cNvPicPr>
          <p:nvPr/>
        </p:nvPicPr>
        <p:blipFill>
          <a:blip r:embed="rId3"/>
          <a:srcRect t="54078" r="56761"/>
          <a:stretch>
            <a:fillRect/>
          </a:stretch>
        </p:blipFill>
        <p:spPr bwMode="auto">
          <a:xfrm>
            <a:off x="354842" y="426727"/>
            <a:ext cx="8424479" cy="4701243"/>
          </a:xfrm>
          <a:prstGeom prst="rect">
            <a:avLst/>
          </a:prstGeom>
          <a:noFill/>
        </p:spPr>
      </p:pic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649926" y="663054"/>
            <a:ext cx="5697711" cy="53842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c/ </a:t>
            </a:r>
            <a:r>
              <a:rPr lang="en-US" altLang="zh-CN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16456" y="1368347"/>
            <a:ext cx="4428893" cy="538425"/>
          </a:xfrm>
          <a:prstGeom prst="rect">
            <a:avLst/>
          </a:prstGeom>
        </p:spPr>
        <p:txBody>
          <a:bodyPr vert="horz" lIns="91439" tIns="45720" rIns="91439" bIns="45720" rtlCol="0">
            <a:noAutofit/>
          </a:bodyPr>
          <a:lstStyle/>
          <a:p>
            <a:pPr marL="0" marR="0" lvl="0" indent="0" algn="ctr" defTabSz="91439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PHIẾU</a:t>
            </a:r>
            <a:r>
              <a:rPr kumimoji="0" lang="en-US" altLang="zh-CN" sz="24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BÀI TẬP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64781" y="2050902"/>
          <a:ext cx="7386085" cy="28803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17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627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989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6271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96605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trêu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chị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Cốc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3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trêu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chị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Cốc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68719"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68719"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Thái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nền xanh l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</p:spPr>
      </p:pic>
      <p:pic>
        <p:nvPicPr>
          <p:cNvPr id="1028" name="Picture 4" descr="Kết quả hình ảnh cho nền trắng"/>
          <p:cNvPicPr>
            <a:picLocks noChangeAspect="1" noChangeArrowheads="1"/>
          </p:cNvPicPr>
          <p:nvPr/>
        </p:nvPicPr>
        <p:blipFill>
          <a:blip r:embed="rId3"/>
          <a:srcRect t="54078" r="56761"/>
          <a:stretch>
            <a:fillRect/>
          </a:stretch>
        </p:blipFill>
        <p:spPr bwMode="auto">
          <a:xfrm>
            <a:off x="354842" y="426727"/>
            <a:ext cx="8424479" cy="4701243"/>
          </a:xfrm>
          <a:prstGeom prst="rect">
            <a:avLst/>
          </a:prstGeom>
          <a:noFill/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43786" y="424121"/>
          <a:ext cx="8438707" cy="47127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60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242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794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690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98623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trêu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chị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Cốc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3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trêu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chị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Cốc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44363"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20944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Thái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584247" y="1371617"/>
            <a:ext cx="223284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Mắng, coi thường, bắt nạt Choắt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594881" y="2672350"/>
            <a:ext cx="22328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Cất giọng véo von trêu chị Cốc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658679" y="3824172"/>
            <a:ext cx="214777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Hung hăng, ngạo mạn, xấc xược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987207" y="1329068"/>
            <a:ext cx="25837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Chui tọt vào hang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4008474" y="1864235"/>
            <a:ext cx="248801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Núp tận đáy hang, nằm im thin thít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4079358" y="3079900"/>
            <a:ext cx="23958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Mon men bò lên</a:t>
            </a:r>
            <a:endParaRPr kumimoji="0" 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4114800" y="4009624"/>
            <a:ext cx="23958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Hoảng sợ, hèn nhát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95233" name="Rectangle 1"/>
          <p:cNvSpPr>
            <a:spLocks noChangeArrowheads="1"/>
          </p:cNvSpPr>
          <p:nvPr/>
        </p:nvSpPr>
        <p:spPr bwMode="auto">
          <a:xfrm>
            <a:off x="6783572" y="2105246"/>
            <a:ext cx="17969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Choắt chết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6680791" y="3809990"/>
            <a:ext cx="202727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Dế Mèn hối hận, chôn cất Choắt</a:t>
            </a:r>
            <a:endParaRPr kumimoji="0" 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17" name="Content Placeholder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 flipH="1">
            <a:off x="3965942" y="1217928"/>
            <a:ext cx="4795283" cy="3906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5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5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95233" grpId="0"/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nền xanh l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</p:spPr>
      </p:pic>
      <p:pic>
        <p:nvPicPr>
          <p:cNvPr id="1028" name="Picture 4" descr="Kết quả hình ảnh cho nền trắng"/>
          <p:cNvPicPr>
            <a:picLocks noChangeAspect="1" noChangeArrowheads="1"/>
          </p:cNvPicPr>
          <p:nvPr/>
        </p:nvPicPr>
        <p:blipFill>
          <a:blip r:embed="rId3"/>
          <a:srcRect t="54078" r="56761"/>
          <a:stretch>
            <a:fillRect/>
          </a:stretch>
        </p:blipFill>
        <p:spPr bwMode="auto">
          <a:xfrm>
            <a:off x="404266" y="372135"/>
            <a:ext cx="8293167" cy="4701243"/>
          </a:xfrm>
          <a:prstGeom prst="rect">
            <a:avLst/>
          </a:prstGeom>
          <a:noFill/>
        </p:spPr>
      </p:pic>
      <p:sp>
        <p:nvSpPr>
          <p:cNvPr id="150530" name="AutoShape 2" descr="Kết quả hình ảnh cho dế hoạt hình"/>
          <p:cNvSpPr>
            <a:spLocks noChangeAspect="1" noChangeArrowheads="1"/>
          </p:cNvSpPr>
          <p:nvPr/>
        </p:nvSpPr>
        <p:spPr bwMode="auto">
          <a:xfrm>
            <a:off x="155576" y="-144463"/>
            <a:ext cx="301625" cy="301626"/>
          </a:xfrm>
          <a:prstGeom prst="rect">
            <a:avLst/>
          </a:prstGeom>
          <a:noFill/>
        </p:spPr>
        <p:txBody>
          <a:bodyPr vert="horz" wrap="square" lIns="91439" tIns="45720" rIns="91439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532" name="AutoShape 4" descr="Kết quả hình ảnh cho dế hoạt hình"/>
          <p:cNvSpPr>
            <a:spLocks noChangeAspect="1" noChangeArrowheads="1"/>
          </p:cNvSpPr>
          <p:nvPr/>
        </p:nvSpPr>
        <p:spPr bwMode="auto">
          <a:xfrm>
            <a:off x="155576" y="-144463"/>
            <a:ext cx="301625" cy="301626"/>
          </a:xfrm>
          <a:prstGeom prst="rect">
            <a:avLst/>
          </a:prstGeom>
          <a:noFill/>
        </p:spPr>
        <p:txBody>
          <a:bodyPr vert="horz" wrap="square" lIns="91439" tIns="45720" rIns="91439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534" name="AutoShape 6" descr="Kết quả hình ảnh cho dế hoạt hình"/>
          <p:cNvSpPr>
            <a:spLocks noChangeAspect="1" noChangeArrowheads="1"/>
          </p:cNvSpPr>
          <p:nvPr/>
        </p:nvSpPr>
        <p:spPr bwMode="auto">
          <a:xfrm>
            <a:off x="155576" y="-144463"/>
            <a:ext cx="301625" cy="301626"/>
          </a:xfrm>
          <a:prstGeom prst="rect">
            <a:avLst/>
          </a:prstGeom>
          <a:noFill/>
        </p:spPr>
        <p:txBody>
          <a:bodyPr vert="horz" wrap="square" lIns="91439" tIns="45720" rIns="91439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1823" y="2443129"/>
            <a:ext cx="2541181" cy="2554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5"/>
          <p:cNvSpPr>
            <a:spLocks noChangeArrowheads="1"/>
          </p:cNvSpPr>
          <p:nvPr/>
        </p:nvSpPr>
        <p:spPr bwMode="auto">
          <a:xfrm flipH="1">
            <a:off x="457199" y="627321"/>
            <a:ext cx="6145615" cy="2212281"/>
          </a:xfrm>
          <a:prstGeom prst="cloudCallout">
            <a:avLst>
              <a:gd name="adj1" fmla="val -43750"/>
              <a:gd name="adj2" fmla="val 54505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9" tIns="45720" rIns="91439" bIns="45720"/>
          <a:lstStyle/>
          <a:p>
            <a:pPr algn="ctr"/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Dế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Mèn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ượ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Dế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Choắt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iều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nền xanh l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</p:spPr>
      </p:pic>
      <p:pic>
        <p:nvPicPr>
          <p:cNvPr id="1028" name="Picture 4" descr="Kết quả hình ảnh cho nền trắng"/>
          <p:cNvPicPr>
            <a:picLocks noChangeAspect="1" noChangeArrowheads="1"/>
          </p:cNvPicPr>
          <p:nvPr/>
        </p:nvPicPr>
        <p:blipFill>
          <a:blip r:embed="rId3"/>
          <a:srcRect t="54078" r="56761"/>
          <a:stretch>
            <a:fillRect/>
          </a:stretch>
        </p:blipFill>
        <p:spPr bwMode="auto">
          <a:xfrm>
            <a:off x="404266" y="372135"/>
            <a:ext cx="8293167" cy="4701243"/>
          </a:xfrm>
          <a:prstGeom prst="rect">
            <a:avLst/>
          </a:prstGeom>
          <a:noFill/>
        </p:spPr>
      </p:pic>
      <p:sp>
        <p:nvSpPr>
          <p:cNvPr id="150530" name="AutoShape 2" descr="Kết quả hình ảnh cho dế hoạt hình"/>
          <p:cNvSpPr>
            <a:spLocks noChangeAspect="1" noChangeArrowheads="1"/>
          </p:cNvSpPr>
          <p:nvPr/>
        </p:nvSpPr>
        <p:spPr bwMode="auto">
          <a:xfrm>
            <a:off x="155576" y="-144463"/>
            <a:ext cx="301625" cy="301626"/>
          </a:xfrm>
          <a:prstGeom prst="rect">
            <a:avLst/>
          </a:prstGeom>
          <a:noFill/>
        </p:spPr>
        <p:txBody>
          <a:bodyPr vert="horz" wrap="square" lIns="91439" tIns="45720" rIns="91439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532" name="AutoShape 4" descr="Kết quả hình ảnh cho dế hoạt hình"/>
          <p:cNvSpPr>
            <a:spLocks noChangeAspect="1" noChangeArrowheads="1"/>
          </p:cNvSpPr>
          <p:nvPr/>
        </p:nvSpPr>
        <p:spPr bwMode="auto">
          <a:xfrm>
            <a:off x="155576" y="-144463"/>
            <a:ext cx="301625" cy="301626"/>
          </a:xfrm>
          <a:prstGeom prst="rect">
            <a:avLst/>
          </a:prstGeom>
          <a:noFill/>
        </p:spPr>
        <p:txBody>
          <a:bodyPr vert="horz" wrap="square" lIns="91439" tIns="45720" rIns="91439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534" name="AutoShape 6" descr="Kết quả hình ảnh cho dế hoạt hình"/>
          <p:cNvSpPr>
            <a:spLocks noChangeAspect="1" noChangeArrowheads="1"/>
          </p:cNvSpPr>
          <p:nvPr/>
        </p:nvSpPr>
        <p:spPr bwMode="auto">
          <a:xfrm>
            <a:off x="155576" y="-144463"/>
            <a:ext cx="301625" cy="301626"/>
          </a:xfrm>
          <a:prstGeom prst="rect">
            <a:avLst/>
          </a:prstGeom>
          <a:noFill/>
        </p:spPr>
        <p:txBody>
          <a:bodyPr vert="horz" wrap="square" lIns="91439" tIns="45720" rIns="91439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 flipH="1">
            <a:off x="861233" y="701750"/>
            <a:ext cx="5263120" cy="1828800"/>
          </a:xfrm>
          <a:prstGeom prst="cloudCallout">
            <a:avLst>
              <a:gd name="adj1" fmla="val -43750"/>
              <a:gd name="adj2" fmla="val 54505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9" tIns="45720" rIns="91439" bIns="45720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”? </a:t>
            </a:r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22858PICdbgea5Gz679dY_PIC201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0" y="2107018"/>
            <a:ext cx="2929270" cy="292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nền xanh l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</p:spPr>
      </p:pic>
      <p:pic>
        <p:nvPicPr>
          <p:cNvPr id="1028" name="Picture 4" descr="Kết quả hình ảnh cho nền trắng"/>
          <p:cNvPicPr>
            <a:picLocks noChangeAspect="1" noChangeArrowheads="1"/>
          </p:cNvPicPr>
          <p:nvPr/>
        </p:nvPicPr>
        <p:blipFill>
          <a:blip r:embed="rId3"/>
          <a:srcRect t="54078" r="56761"/>
          <a:stretch>
            <a:fillRect/>
          </a:stretch>
        </p:blipFill>
        <p:spPr bwMode="auto">
          <a:xfrm>
            <a:off x="1" y="1"/>
            <a:ext cx="9122752" cy="5073377"/>
          </a:xfrm>
          <a:prstGeom prst="rect">
            <a:avLst/>
          </a:prstGeom>
          <a:noFill/>
        </p:spPr>
      </p:pic>
      <p:pic>
        <p:nvPicPr>
          <p:cNvPr id="6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340" y="202254"/>
            <a:ext cx="768311" cy="990220"/>
          </a:xfrm>
          <a:prstGeom prst="rect">
            <a:avLst/>
          </a:prstGeom>
        </p:spPr>
      </p:pic>
      <p:sp>
        <p:nvSpPr>
          <p:cNvPr id="12" name="文本框 8"/>
          <p:cNvSpPr txBox="1"/>
          <p:nvPr/>
        </p:nvSpPr>
        <p:spPr>
          <a:xfrm>
            <a:off x="1073888" y="1363643"/>
            <a:ext cx="7360745" cy="1323439"/>
          </a:xfrm>
          <a:prstGeom prst="rect">
            <a:avLst/>
          </a:prstGeom>
          <a:noFill/>
        </p:spPr>
        <p:txBody>
          <a:bodyPr wrap="square" lIns="91439" tIns="45720" rIns="91439" bIns="45720" rtlCol="0">
            <a:spAutoFit/>
          </a:bodyPr>
          <a:lstStyle/>
          <a:p>
            <a:pPr algn="ctr"/>
            <a:r>
              <a:rPr lang="en-US" altLang="zh-CN" sz="80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IV. </a:t>
            </a:r>
            <a:r>
              <a:rPr lang="en-US" altLang="zh-CN" sz="80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Tổng</a:t>
            </a:r>
            <a:r>
              <a:rPr lang="en-US" altLang="zh-CN" sz="80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80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kết</a:t>
            </a:r>
            <a:endParaRPr lang="zh-CN" altLang="en-US" sz="8000" i="1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11" name="Picture 8" descr="Hình ảnh có liên qua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9359" y="2236987"/>
            <a:ext cx="1428688" cy="2082336"/>
          </a:xfrm>
          <a:prstGeom prst="rect">
            <a:avLst/>
          </a:prstGeom>
          <a:noFill/>
        </p:spPr>
      </p:pic>
      <p:pic>
        <p:nvPicPr>
          <p:cNvPr id="13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05093"/>
            <a:ext cx="9144000" cy="1317933"/>
          </a:xfrm>
          <a:prstGeom prst="rect">
            <a:avLst/>
          </a:prstGeom>
        </p:spPr>
      </p:pic>
      <p:pic>
        <p:nvPicPr>
          <p:cNvPr id="15" name="图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953693" y="3852790"/>
            <a:ext cx="2190307" cy="1633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decel="2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nền xanh l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</p:spPr>
      </p:pic>
      <p:pic>
        <p:nvPicPr>
          <p:cNvPr id="1028" name="Picture 4" descr="Kết quả hình ảnh cho nền trắng"/>
          <p:cNvPicPr>
            <a:picLocks noChangeAspect="1" noChangeArrowheads="1"/>
          </p:cNvPicPr>
          <p:nvPr/>
        </p:nvPicPr>
        <p:blipFill>
          <a:blip r:embed="rId3"/>
          <a:srcRect t="54078" r="56761"/>
          <a:stretch>
            <a:fillRect/>
          </a:stretch>
        </p:blipFill>
        <p:spPr bwMode="auto">
          <a:xfrm>
            <a:off x="404266" y="372135"/>
            <a:ext cx="8293167" cy="4701243"/>
          </a:xfrm>
          <a:prstGeom prst="rect">
            <a:avLst/>
          </a:prstGeom>
          <a:noFill/>
        </p:spPr>
      </p:pic>
      <p:sp>
        <p:nvSpPr>
          <p:cNvPr id="150530" name="AutoShape 2" descr="Kết quả hình ảnh cho dế hoạt hình"/>
          <p:cNvSpPr>
            <a:spLocks noChangeAspect="1" noChangeArrowheads="1"/>
          </p:cNvSpPr>
          <p:nvPr/>
        </p:nvSpPr>
        <p:spPr bwMode="auto">
          <a:xfrm>
            <a:off x="155576" y="-144463"/>
            <a:ext cx="301625" cy="301626"/>
          </a:xfrm>
          <a:prstGeom prst="rect">
            <a:avLst/>
          </a:prstGeom>
          <a:noFill/>
        </p:spPr>
        <p:txBody>
          <a:bodyPr vert="horz" wrap="square" lIns="91439" tIns="45720" rIns="91439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532" name="AutoShape 4" descr="Kết quả hình ảnh cho dế hoạt hình"/>
          <p:cNvSpPr>
            <a:spLocks noChangeAspect="1" noChangeArrowheads="1"/>
          </p:cNvSpPr>
          <p:nvPr/>
        </p:nvSpPr>
        <p:spPr bwMode="auto">
          <a:xfrm>
            <a:off x="155576" y="-144463"/>
            <a:ext cx="301625" cy="301626"/>
          </a:xfrm>
          <a:prstGeom prst="rect">
            <a:avLst/>
          </a:prstGeom>
          <a:noFill/>
        </p:spPr>
        <p:txBody>
          <a:bodyPr vert="horz" wrap="square" lIns="91439" tIns="45720" rIns="91439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534" name="AutoShape 6" descr="Kết quả hình ảnh cho dế hoạt hình"/>
          <p:cNvSpPr>
            <a:spLocks noChangeAspect="1" noChangeArrowheads="1"/>
          </p:cNvSpPr>
          <p:nvPr/>
        </p:nvSpPr>
        <p:spPr bwMode="auto">
          <a:xfrm>
            <a:off x="155576" y="-144463"/>
            <a:ext cx="301625" cy="301626"/>
          </a:xfrm>
          <a:prstGeom prst="rect">
            <a:avLst/>
          </a:prstGeom>
          <a:noFill/>
        </p:spPr>
        <p:txBody>
          <a:bodyPr vert="horz" wrap="square" lIns="91439" tIns="45720" rIns="91439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49" descr="彩色团结小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8905" y="2078066"/>
            <a:ext cx="2245208" cy="179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50"/>
          <p:cNvGrpSpPr>
            <a:grpSpLocks/>
          </p:cNvGrpSpPr>
          <p:nvPr/>
        </p:nvGrpSpPr>
        <p:grpSpPr bwMode="auto">
          <a:xfrm>
            <a:off x="731034" y="1710347"/>
            <a:ext cx="2776539" cy="2961641"/>
            <a:chOff x="240" y="1104"/>
            <a:chExt cx="1749" cy="1749"/>
          </a:xfrm>
        </p:grpSpPr>
        <p:pic>
          <p:nvPicPr>
            <p:cNvPr id="13" name="Picture 51" descr="X00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104"/>
              <a:ext cx="1749" cy="17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 Box 22"/>
            <p:cNvSpPr txBox="1">
              <a:spLocks noChangeArrowheads="1"/>
            </p:cNvSpPr>
            <p:nvPr/>
          </p:nvSpPr>
          <p:spPr bwMode="gray">
            <a:xfrm>
              <a:off x="432" y="1536"/>
              <a:ext cx="1344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20650" indent="-1206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altLang="zh-CN" sz="32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Nghệ</a:t>
              </a:r>
              <a:r>
                <a:rPr lang="en-US" altLang="zh-CN" sz="3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32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thuật</a:t>
              </a:r>
              <a:endParaRPr lang="en-US" altLang="zh-CN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WordArt 23"/>
          <p:cNvSpPr>
            <a:spLocks noChangeArrowheads="1" noChangeShapeType="1" noTextEdit="1"/>
          </p:cNvSpPr>
          <p:nvPr/>
        </p:nvSpPr>
        <p:spPr bwMode="gray">
          <a:xfrm>
            <a:off x="2179674" y="1002661"/>
            <a:ext cx="4801530" cy="65024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0907292"/>
              </a:avLst>
            </a:prstTxWarp>
          </a:bodyPr>
          <a:lstStyle/>
          <a:p>
            <a:r>
              <a:rPr lang="en-US" altLang="zh-CN" sz="3200" kern="10" dirty="0" err="1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altLang="zh-CN" sz="3200" kern="10" dirty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kern="10" dirty="0" err="1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altLang="zh-CN" sz="3200" kern="10" dirty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kern="10" dirty="0" err="1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altLang="zh-CN" sz="3200" kern="10" dirty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kern="10" dirty="0" err="1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endParaRPr lang="zh-CN" altLang="en-US" sz="3200" kern="10" dirty="0">
              <a:solidFill>
                <a:srgbClr val="1C1C1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" name="Group 63"/>
          <p:cNvGrpSpPr>
            <a:grpSpLocks/>
          </p:cNvGrpSpPr>
          <p:nvPr/>
        </p:nvGrpSpPr>
        <p:grpSpPr bwMode="auto">
          <a:xfrm>
            <a:off x="5783269" y="1774141"/>
            <a:ext cx="2743200" cy="2926080"/>
            <a:chOff x="3744" y="1104"/>
            <a:chExt cx="1728" cy="1728"/>
          </a:xfrm>
        </p:grpSpPr>
        <p:pic>
          <p:nvPicPr>
            <p:cNvPr id="26" name="Picture 64" descr="X00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1104"/>
              <a:ext cx="1728" cy="1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 Box 22"/>
            <p:cNvSpPr txBox="1">
              <a:spLocks noChangeArrowheads="1"/>
            </p:cNvSpPr>
            <p:nvPr/>
          </p:nvSpPr>
          <p:spPr bwMode="gray">
            <a:xfrm>
              <a:off x="4032" y="1536"/>
              <a:ext cx="1344" cy="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20650" indent="-1206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altLang="zh-CN" sz="32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Nội</a:t>
              </a:r>
              <a:r>
                <a:rPr lang="en-US" altLang="zh-CN" sz="3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dung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altLang="zh-CN" sz="3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Ý </a:t>
              </a:r>
              <a:r>
                <a:rPr lang="en-US" altLang="zh-CN" sz="32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nghĩa</a:t>
              </a:r>
              <a:endParaRPr lang="en-US" altLang="zh-CN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nền xanh l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</p:spPr>
      </p:pic>
      <p:pic>
        <p:nvPicPr>
          <p:cNvPr id="1028" name="Picture 4" descr="Kết quả hình ảnh cho nền trắng"/>
          <p:cNvPicPr>
            <a:picLocks noChangeAspect="1" noChangeArrowheads="1"/>
          </p:cNvPicPr>
          <p:nvPr/>
        </p:nvPicPr>
        <p:blipFill>
          <a:blip r:embed="rId3"/>
          <a:srcRect t="54078" r="56761"/>
          <a:stretch>
            <a:fillRect/>
          </a:stretch>
        </p:blipFill>
        <p:spPr bwMode="auto">
          <a:xfrm>
            <a:off x="329614" y="318970"/>
            <a:ext cx="8474149" cy="4848451"/>
          </a:xfrm>
          <a:prstGeom prst="rect">
            <a:avLst/>
          </a:prstGeom>
          <a:noFill/>
        </p:spPr>
      </p:pic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1723814" y="588628"/>
            <a:ext cx="5697711" cy="53842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endParaRPr lang="en-US" altLang="zh-C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41"/>
          <p:cNvSpPr>
            <a:spLocks noChangeArrowheads="1"/>
          </p:cNvSpPr>
          <p:nvPr/>
        </p:nvSpPr>
        <p:spPr bwMode="gray">
          <a:xfrm>
            <a:off x="1472963" y="3330872"/>
            <a:ext cx="6490818" cy="83709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2" algn="ctr"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524" algn="l"/>
              </a:tabLst>
              <a:defRPr/>
            </a:pPr>
            <a:endParaRPr lang="zh-CN" altLang="en-US" dirty="0">
              <a:solidFill>
                <a:schemeClr val="tx1"/>
              </a:solidFill>
            </a:endParaRPr>
          </a:p>
        </p:txBody>
      </p:sp>
      <p:grpSp>
        <p:nvGrpSpPr>
          <p:cNvPr id="9" name="组合 27"/>
          <p:cNvGrpSpPr>
            <a:grpSpLocks/>
          </p:cNvGrpSpPr>
          <p:nvPr/>
        </p:nvGrpSpPr>
        <p:grpSpPr bwMode="auto">
          <a:xfrm>
            <a:off x="1471723" y="1648046"/>
            <a:ext cx="6523963" cy="870060"/>
            <a:chOff x="2526396" y="3640008"/>
            <a:chExt cx="4633127" cy="927771"/>
          </a:xfrm>
        </p:grpSpPr>
        <p:sp>
          <p:nvSpPr>
            <p:cNvPr id="10" name="AutoShape 38"/>
            <p:cNvSpPr>
              <a:spLocks noChangeArrowheads="1"/>
            </p:cNvSpPr>
            <p:nvPr/>
          </p:nvSpPr>
          <p:spPr bwMode="gray">
            <a:xfrm>
              <a:off x="2526396" y="3640008"/>
              <a:ext cx="4633127" cy="895688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3175"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2" algn="ctr">
                <a:buClr>
                  <a:srgbClr val="FF0000"/>
                </a:buClr>
                <a:buSzPct val="70000"/>
                <a:tabLst>
                  <a:tab pos="136524" algn="l"/>
                </a:tabLst>
                <a:defRPr/>
              </a:pP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TextBox 43"/>
            <p:cNvSpPr txBox="1">
              <a:spLocks noChangeArrowheads="1"/>
            </p:cNvSpPr>
            <p:nvPr/>
          </p:nvSpPr>
          <p:spPr bwMode="auto">
            <a:xfrm>
              <a:off x="3029164" y="3681662"/>
              <a:ext cx="4047297" cy="886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nl-NL" sz="2400" dirty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Miêu tả loài vật sinh động, nghệ thuật nhân hoá, ngôn ngữ miêu tả chính xác</a:t>
              </a:r>
              <a:endParaRPr lang="en-US" altLang="zh-CN" sz="24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2" name="组合 20"/>
          <p:cNvGrpSpPr>
            <a:grpSpLocks/>
          </p:cNvGrpSpPr>
          <p:nvPr/>
        </p:nvGrpSpPr>
        <p:grpSpPr bwMode="auto">
          <a:xfrm>
            <a:off x="956132" y="3242929"/>
            <a:ext cx="893934" cy="925033"/>
            <a:chOff x="831850" y="4318000"/>
            <a:chExt cx="1527175" cy="1439863"/>
          </a:xfrm>
        </p:grpSpPr>
        <p:sp>
          <p:nvSpPr>
            <p:cNvPr id="13" name="AutoShape 42"/>
            <p:cNvSpPr>
              <a:spLocks noChangeArrowheads="1"/>
            </p:cNvSpPr>
            <p:nvPr/>
          </p:nvSpPr>
          <p:spPr bwMode="gray">
            <a:xfrm>
              <a:off x="831850" y="4318000"/>
              <a:ext cx="1527175" cy="1439863"/>
            </a:xfrm>
            <a:prstGeom prst="upArrow">
              <a:avLst>
                <a:gd name="adj1" fmla="val 70984"/>
                <a:gd name="adj2" fmla="val 47804"/>
              </a:avLst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2" algn="ctr" eaLnBrk="0" hangingPunct="0">
                <a:buClr>
                  <a:srgbClr val="FF0000"/>
                </a:buClr>
                <a:buSzPct val="70000"/>
                <a:buFont typeface="Wingdings" pitchFamily="2" charset="2"/>
                <a:buChar char="u"/>
                <a:tabLst>
                  <a:tab pos="136524" algn="l"/>
                </a:tabLst>
                <a:defRPr/>
              </a:pP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26"/>
            <p:cNvSpPr txBox="1"/>
            <p:nvPr/>
          </p:nvSpPr>
          <p:spPr bwMode="auto">
            <a:xfrm>
              <a:off x="902783" y="5065205"/>
              <a:ext cx="1416408" cy="412657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/>
          </p:spPr>
          <p:txBody>
            <a:bodyPr>
              <a:spAutoFit/>
            </a:bodyPr>
            <a:lstStyle/>
            <a:p>
              <a:pPr algn="ctr" fontAlgn="ctr">
                <a:buClr>
                  <a:srgbClr val="FF0000"/>
                </a:buClr>
                <a:buSzPct val="70000"/>
                <a:defRPr/>
              </a:pPr>
              <a:r>
                <a:rPr lang="en-US" altLang="zh-CN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…..</a:t>
              </a:r>
              <a:endPara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5" name="组合 13"/>
          <p:cNvGrpSpPr>
            <a:grpSpLocks/>
          </p:cNvGrpSpPr>
          <p:nvPr/>
        </p:nvGrpSpPr>
        <p:grpSpPr bwMode="auto">
          <a:xfrm>
            <a:off x="999460" y="1579757"/>
            <a:ext cx="902726" cy="886993"/>
            <a:chOff x="1558925" y="2933700"/>
            <a:chExt cx="1528763" cy="1439863"/>
          </a:xfrm>
        </p:grpSpPr>
        <p:sp>
          <p:nvSpPr>
            <p:cNvPr id="16" name="AutoShape 42"/>
            <p:cNvSpPr>
              <a:spLocks noChangeArrowheads="1"/>
            </p:cNvSpPr>
            <p:nvPr/>
          </p:nvSpPr>
          <p:spPr bwMode="gray">
            <a:xfrm>
              <a:off x="1558925" y="2933700"/>
              <a:ext cx="1528763" cy="1439863"/>
            </a:xfrm>
            <a:prstGeom prst="upArrow">
              <a:avLst>
                <a:gd name="adj1" fmla="val 70984"/>
                <a:gd name="adj2" fmla="val 47804"/>
              </a:avLst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rgbClr val="FF0000"/>
                </a:buClr>
                <a:buSzPct val="70000"/>
                <a:buFont typeface="Wingdings" pitchFamily="2" charset="2"/>
                <a:buChar char="u"/>
                <a:defRPr/>
              </a:pP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24"/>
            <p:cNvSpPr txBox="1"/>
            <p:nvPr/>
          </p:nvSpPr>
          <p:spPr bwMode="auto">
            <a:xfrm>
              <a:off x="1624674" y="3669545"/>
              <a:ext cx="1416407" cy="412657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/>
          </p:spPr>
          <p:txBody>
            <a:bodyPr>
              <a:spAutoFit/>
            </a:bodyPr>
            <a:lstStyle/>
            <a:p>
              <a:pPr algn="ctr" fontAlgn="ctr">
                <a:buClr>
                  <a:srgbClr val="FF0000"/>
                </a:buClr>
                <a:buSzPct val="70000"/>
                <a:defRPr/>
              </a:pPr>
              <a:r>
                <a:rPr lang="en-US" altLang="zh-CN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….. </a:t>
              </a:r>
              <a:endPara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8" name="TextBox 43"/>
          <p:cNvSpPr txBox="1">
            <a:spLocks noChangeArrowheads="1"/>
          </p:cNvSpPr>
          <p:nvPr/>
        </p:nvSpPr>
        <p:spPr bwMode="auto">
          <a:xfrm>
            <a:off x="2160335" y="3333252"/>
            <a:ext cx="55163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gũi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sz="2400" dirty="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75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75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nền xanh l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</p:spPr>
      </p:pic>
      <p:pic>
        <p:nvPicPr>
          <p:cNvPr id="1028" name="Picture 4" descr="Kết quả hình ảnh cho nền trắng"/>
          <p:cNvPicPr>
            <a:picLocks noChangeAspect="1" noChangeArrowheads="1"/>
          </p:cNvPicPr>
          <p:nvPr/>
        </p:nvPicPr>
        <p:blipFill>
          <a:blip r:embed="rId3"/>
          <a:srcRect t="54078" r="56761"/>
          <a:stretch>
            <a:fillRect/>
          </a:stretch>
        </p:blipFill>
        <p:spPr bwMode="auto">
          <a:xfrm>
            <a:off x="329614" y="318970"/>
            <a:ext cx="8474149" cy="4848451"/>
          </a:xfrm>
          <a:prstGeom prst="rect">
            <a:avLst/>
          </a:prstGeom>
          <a:noFill/>
        </p:spPr>
      </p:pic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1723814" y="588628"/>
            <a:ext cx="5697711" cy="53842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</a:p>
        </p:txBody>
      </p:sp>
      <p:sp>
        <p:nvSpPr>
          <p:cNvPr id="8" name="AutoShape 41"/>
          <p:cNvSpPr>
            <a:spLocks noChangeArrowheads="1"/>
          </p:cNvSpPr>
          <p:nvPr/>
        </p:nvSpPr>
        <p:spPr bwMode="gray">
          <a:xfrm>
            <a:off x="1472963" y="3264203"/>
            <a:ext cx="6490818" cy="126527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2" algn="ctr"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524" algn="l"/>
              </a:tabLst>
              <a:defRPr/>
            </a:pPr>
            <a:endParaRPr lang="zh-CN" altLang="en-US" dirty="0">
              <a:solidFill>
                <a:schemeClr val="tx1"/>
              </a:solidFill>
            </a:endParaRPr>
          </a:p>
        </p:txBody>
      </p:sp>
      <p:grpSp>
        <p:nvGrpSpPr>
          <p:cNvPr id="2" name="组合 27"/>
          <p:cNvGrpSpPr>
            <a:grpSpLocks/>
          </p:cNvGrpSpPr>
          <p:nvPr/>
        </p:nvGrpSpPr>
        <p:grpSpPr bwMode="auto">
          <a:xfrm>
            <a:off x="1471723" y="1648047"/>
            <a:ext cx="6523962" cy="839973"/>
            <a:chOff x="2526396" y="3640008"/>
            <a:chExt cx="4633127" cy="895688"/>
          </a:xfrm>
        </p:grpSpPr>
        <p:sp>
          <p:nvSpPr>
            <p:cNvPr id="10" name="AutoShape 38"/>
            <p:cNvSpPr>
              <a:spLocks noChangeArrowheads="1"/>
            </p:cNvSpPr>
            <p:nvPr/>
          </p:nvSpPr>
          <p:spPr bwMode="gray">
            <a:xfrm>
              <a:off x="2526396" y="3640008"/>
              <a:ext cx="4633127" cy="895688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3175"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2" algn="ctr">
                <a:buClr>
                  <a:srgbClr val="FF0000"/>
                </a:buClr>
                <a:buSzPct val="70000"/>
                <a:tabLst>
                  <a:tab pos="136524" algn="l"/>
                </a:tabLst>
                <a:defRPr/>
              </a:pP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TextBox 43"/>
            <p:cNvSpPr txBox="1">
              <a:spLocks noChangeArrowheads="1"/>
            </p:cNvSpPr>
            <p:nvPr/>
          </p:nvSpPr>
          <p:spPr bwMode="auto">
            <a:xfrm>
              <a:off x="2953652" y="3647646"/>
              <a:ext cx="4153010" cy="886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CN" sz="2400" dirty="0" err="1">
                  <a:latin typeface="Times New Roman" pitchFamily="18" charset="0"/>
                  <a:cs typeface="Times New Roman" pitchFamily="18" charset="0"/>
                </a:rPr>
                <a:t>Miêu</a:t>
              </a:r>
              <a:r>
                <a:rPr lang="en-US" altLang="zh-CN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400" dirty="0" err="1">
                  <a:latin typeface="Times New Roman" pitchFamily="18" charset="0"/>
                  <a:cs typeface="Times New Roman" pitchFamily="18" charset="0"/>
                </a:rPr>
                <a:t>tả</a:t>
              </a:r>
              <a:r>
                <a:rPr lang="en-US" altLang="zh-CN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400" dirty="0" err="1">
                  <a:latin typeface="Times New Roman" pitchFamily="18" charset="0"/>
                  <a:cs typeface="Times New Roman" pitchFamily="18" charset="0"/>
                </a:rPr>
                <a:t>Dế</a:t>
              </a:r>
              <a:r>
                <a:rPr lang="en-US" altLang="zh-CN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400" dirty="0" err="1">
                  <a:latin typeface="Times New Roman" pitchFamily="18" charset="0"/>
                  <a:cs typeface="Times New Roman" pitchFamily="18" charset="0"/>
                </a:rPr>
                <a:t>Mèn</a:t>
              </a:r>
              <a:r>
                <a:rPr lang="en-US" altLang="zh-CN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400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altLang="zh-CN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400" dirty="0" err="1">
                  <a:latin typeface="Times New Roman" pitchFamily="18" charset="0"/>
                  <a:cs typeface="Times New Roman" pitchFamily="18" charset="0"/>
                </a:rPr>
                <a:t>vẻ</a:t>
              </a:r>
              <a:r>
                <a:rPr lang="en-US" altLang="zh-CN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400" dirty="0" err="1">
                  <a:latin typeface="Times New Roman" pitchFamily="18" charset="0"/>
                  <a:cs typeface="Times New Roman" pitchFamily="18" charset="0"/>
                </a:rPr>
                <a:t>đẹp</a:t>
              </a:r>
              <a:r>
                <a:rPr lang="en-US" altLang="zh-CN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400" dirty="0" err="1">
                  <a:latin typeface="Times New Roman" pitchFamily="18" charset="0"/>
                  <a:cs typeface="Times New Roman" pitchFamily="18" charset="0"/>
                </a:rPr>
                <a:t>cường</a:t>
              </a:r>
              <a:r>
                <a:rPr lang="en-US" altLang="zh-CN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400" dirty="0" err="1">
                  <a:latin typeface="Times New Roman" pitchFamily="18" charset="0"/>
                  <a:cs typeface="Times New Roman" pitchFamily="18" charset="0"/>
                </a:rPr>
                <a:t>tráng</a:t>
              </a:r>
              <a:r>
                <a:rPr lang="en-US" altLang="zh-CN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400" dirty="0" err="1">
                  <a:latin typeface="Times New Roman" pitchFamily="18" charset="0"/>
                  <a:cs typeface="Times New Roman" pitchFamily="18" charset="0"/>
                </a:rPr>
                <a:t>nhưng</a:t>
              </a:r>
              <a:r>
                <a:rPr lang="en-US" altLang="zh-CN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400" dirty="0" err="1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altLang="zh-CN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400" dirty="0" err="1">
                  <a:latin typeface="Times New Roman" pitchFamily="18" charset="0"/>
                  <a:cs typeface="Times New Roman" pitchFamily="18" charset="0"/>
                </a:rPr>
                <a:t>nết</a:t>
              </a:r>
              <a:r>
                <a:rPr lang="en-US" altLang="zh-CN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400" dirty="0" err="1">
                  <a:latin typeface="Times New Roman" pitchFamily="18" charset="0"/>
                  <a:cs typeface="Times New Roman" pitchFamily="18" charset="0"/>
                </a:rPr>
                <a:t>còn</a:t>
              </a:r>
              <a:r>
                <a:rPr lang="en-US" altLang="zh-CN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400" dirty="0" err="1">
                  <a:latin typeface="Times New Roman" pitchFamily="18" charset="0"/>
                  <a:cs typeface="Times New Roman" pitchFamily="18" charset="0"/>
                </a:rPr>
                <a:t>kiêu</a:t>
              </a:r>
              <a:r>
                <a:rPr lang="en-US" altLang="zh-CN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400" dirty="0" err="1">
                  <a:latin typeface="Times New Roman" pitchFamily="18" charset="0"/>
                  <a:cs typeface="Times New Roman" pitchFamily="18" charset="0"/>
                </a:rPr>
                <a:t>căng</a:t>
              </a:r>
              <a:r>
                <a:rPr lang="en-US" altLang="zh-CN" sz="24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altLang="zh-CN" sz="2400" dirty="0" err="1">
                  <a:latin typeface="Times New Roman" pitchFamily="18" charset="0"/>
                  <a:cs typeface="Times New Roman" pitchFamily="18" charset="0"/>
                </a:rPr>
                <a:t>xốc</a:t>
              </a:r>
              <a:r>
                <a:rPr lang="en-US" altLang="zh-CN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400" dirty="0" err="1">
                  <a:latin typeface="Times New Roman" pitchFamily="18" charset="0"/>
                  <a:cs typeface="Times New Roman" pitchFamily="18" charset="0"/>
                </a:rPr>
                <a:t>nổi</a:t>
              </a:r>
              <a:r>
                <a:rPr lang="en-US" altLang="zh-CN" sz="2400" dirty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altLang="zh-CN" sz="2400" dirty="0">
                <a:latin typeface="Times New Roman" pitchFamily="18" charset="0"/>
                <a:ea typeface="微软雅黑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3" name="组合 20"/>
          <p:cNvGrpSpPr>
            <a:grpSpLocks/>
          </p:cNvGrpSpPr>
          <p:nvPr/>
        </p:nvGrpSpPr>
        <p:grpSpPr bwMode="auto">
          <a:xfrm>
            <a:off x="1019930" y="3189764"/>
            <a:ext cx="893934" cy="1339706"/>
            <a:chOff x="831850" y="4318000"/>
            <a:chExt cx="1527175" cy="1439863"/>
          </a:xfrm>
        </p:grpSpPr>
        <p:sp>
          <p:nvSpPr>
            <p:cNvPr id="13" name="AutoShape 42"/>
            <p:cNvSpPr>
              <a:spLocks noChangeArrowheads="1"/>
            </p:cNvSpPr>
            <p:nvPr/>
          </p:nvSpPr>
          <p:spPr bwMode="gray">
            <a:xfrm>
              <a:off x="831850" y="4318000"/>
              <a:ext cx="1527175" cy="1439863"/>
            </a:xfrm>
            <a:prstGeom prst="upArrow">
              <a:avLst>
                <a:gd name="adj1" fmla="val 70984"/>
                <a:gd name="adj2" fmla="val 47804"/>
              </a:avLst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2" algn="ctr" eaLnBrk="0" hangingPunct="0">
                <a:buClr>
                  <a:srgbClr val="FF0000"/>
                </a:buClr>
                <a:buSzPct val="70000"/>
                <a:buFont typeface="Wingdings" pitchFamily="2" charset="2"/>
                <a:buChar char="u"/>
                <a:tabLst>
                  <a:tab pos="136524" algn="l"/>
                </a:tabLst>
                <a:defRPr/>
              </a:pP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26"/>
            <p:cNvSpPr txBox="1"/>
            <p:nvPr/>
          </p:nvSpPr>
          <p:spPr bwMode="auto">
            <a:xfrm>
              <a:off x="902783" y="5065205"/>
              <a:ext cx="1416408" cy="412657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/>
          </p:spPr>
          <p:txBody>
            <a:bodyPr>
              <a:spAutoFit/>
            </a:bodyPr>
            <a:lstStyle/>
            <a:p>
              <a:pPr algn="ctr" fontAlgn="ctr">
                <a:buClr>
                  <a:srgbClr val="FF0000"/>
                </a:buClr>
                <a:buSzPct val="70000"/>
                <a:defRPr/>
              </a:pPr>
              <a:r>
                <a:rPr lang="en-US" altLang="zh-CN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…..</a:t>
              </a:r>
              <a:endPara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" name="组合 13"/>
          <p:cNvGrpSpPr>
            <a:grpSpLocks/>
          </p:cNvGrpSpPr>
          <p:nvPr/>
        </p:nvGrpSpPr>
        <p:grpSpPr bwMode="auto">
          <a:xfrm>
            <a:off x="999460" y="1579757"/>
            <a:ext cx="902726" cy="886993"/>
            <a:chOff x="1558925" y="2933700"/>
            <a:chExt cx="1528763" cy="1439863"/>
          </a:xfrm>
        </p:grpSpPr>
        <p:sp>
          <p:nvSpPr>
            <p:cNvPr id="16" name="AutoShape 42"/>
            <p:cNvSpPr>
              <a:spLocks noChangeArrowheads="1"/>
            </p:cNvSpPr>
            <p:nvPr/>
          </p:nvSpPr>
          <p:spPr bwMode="gray">
            <a:xfrm>
              <a:off x="1558925" y="2933700"/>
              <a:ext cx="1528763" cy="1439863"/>
            </a:xfrm>
            <a:prstGeom prst="upArrow">
              <a:avLst>
                <a:gd name="adj1" fmla="val 70984"/>
                <a:gd name="adj2" fmla="val 47804"/>
              </a:avLst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rgbClr val="FF0000"/>
                </a:buClr>
                <a:buSzPct val="70000"/>
                <a:buFont typeface="Wingdings" pitchFamily="2" charset="2"/>
                <a:buChar char="u"/>
                <a:defRPr/>
              </a:pP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24"/>
            <p:cNvSpPr txBox="1"/>
            <p:nvPr/>
          </p:nvSpPr>
          <p:spPr bwMode="auto">
            <a:xfrm>
              <a:off x="1624674" y="3669545"/>
              <a:ext cx="1416407" cy="412657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/>
          </p:spPr>
          <p:txBody>
            <a:bodyPr>
              <a:spAutoFit/>
            </a:bodyPr>
            <a:lstStyle/>
            <a:p>
              <a:pPr algn="ctr" fontAlgn="ctr">
                <a:buClr>
                  <a:srgbClr val="FF0000"/>
                </a:buClr>
                <a:buSzPct val="70000"/>
                <a:defRPr/>
              </a:pPr>
              <a:r>
                <a:rPr lang="en-US" altLang="zh-CN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….. </a:t>
              </a:r>
              <a:endPara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8" name="TextBox 43"/>
          <p:cNvSpPr txBox="1">
            <a:spLocks noChangeArrowheads="1"/>
          </p:cNvSpPr>
          <p:nvPr/>
        </p:nvSpPr>
        <p:spPr bwMode="auto">
          <a:xfrm>
            <a:off x="2160334" y="3269454"/>
            <a:ext cx="576092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trêu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Dế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Choắt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Dế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Mèn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hối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hận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endParaRPr lang="en-US" altLang="zh-CN" sz="2400" dirty="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nền xanh l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</p:spPr>
      </p:pic>
      <p:pic>
        <p:nvPicPr>
          <p:cNvPr id="1028" name="Picture 4" descr="Kết quả hình ảnh cho nền trắng"/>
          <p:cNvPicPr>
            <a:picLocks noChangeAspect="1" noChangeArrowheads="1"/>
          </p:cNvPicPr>
          <p:nvPr/>
        </p:nvPicPr>
        <p:blipFill>
          <a:blip r:embed="rId3"/>
          <a:srcRect t="54078" r="56761"/>
          <a:stretch>
            <a:fillRect/>
          </a:stretch>
        </p:blipFill>
        <p:spPr bwMode="auto">
          <a:xfrm>
            <a:off x="329614" y="318970"/>
            <a:ext cx="8474149" cy="4848451"/>
          </a:xfrm>
          <a:prstGeom prst="rect">
            <a:avLst/>
          </a:prstGeom>
          <a:noFill/>
        </p:spPr>
      </p:pic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1723814" y="588628"/>
            <a:ext cx="5697711" cy="53842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Ý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endParaRPr lang="en-US" altLang="zh-C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41"/>
          <p:cNvSpPr>
            <a:spLocks noChangeArrowheads="1"/>
          </p:cNvSpPr>
          <p:nvPr/>
        </p:nvSpPr>
        <p:spPr bwMode="gray">
          <a:xfrm>
            <a:off x="1472963" y="3330872"/>
            <a:ext cx="6490818" cy="83709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2" algn="ctr"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524" algn="l"/>
              </a:tabLst>
              <a:defRPr/>
            </a:pPr>
            <a:endParaRPr lang="zh-CN" altLang="en-US" dirty="0">
              <a:solidFill>
                <a:schemeClr val="tx1"/>
              </a:solidFill>
            </a:endParaRPr>
          </a:p>
        </p:txBody>
      </p:sp>
      <p:grpSp>
        <p:nvGrpSpPr>
          <p:cNvPr id="2" name="组合 27"/>
          <p:cNvGrpSpPr>
            <a:grpSpLocks/>
          </p:cNvGrpSpPr>
          <p:nvPr/>
        </p:nvGrpSpPr>
        <p:grpSpPr bwMode="auto">
          <a:xfrm>
            <a:off x="1471723" y="1648048"/>
            <a:ext cx="6523963" cy="839973"/>
            <a:chOff x="2526396" y="3640008"/>
            <a:chExt cx="4633127" cy="895688"/>
          </a:xfrm>
        </p:grpSpPr>
        <p:sp>
          <p:nvSpPr>
            <p:cNvPr id="10" name="AutoShape 38"/>
            <p:cNvSpPr>
              <a:spLocks noChangeArrowheads="1"/>
            </p:cNvSpPr>
            <p:nvPr/>
          </p:nvSpPr>
          <p:spPr bwMode="gray">
            <a:xfrm>
              <a:off x="2526396" y="3640008"/>
              <a:ext cx="4633127" cy="895688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3175"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2" algn="ctr">
                <a:buClr>
                  <a:srgbClr val="FF0000"/>
                </a:buClr>
                <a:buSzPct val="70000"/>
                <a:tabLst>
                  <a:tab pos="136524" algn="l"/>
                </a:tabLst>
                <a:defRPr/>
              </a:pP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43"/>
            <p:cNvSpPr txBox="1">
              <a:spLocks noChangeArrowheads="1"/>
            </p:cNvSpPr>
            <p:nvPr/>
          </p:nvSpPr>
          <p:spPr bwMode="auto">
            <a:xfrm>
              <a:off x="3029164" y="3829058"/>
              <a:ext cx="4047297" cy="492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CN" sz="2400" dirty="0" err="1"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altLang="zh-CN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400" dirty="0" err="1">
                  <a:latin typeface="Times New Roman" pitchFamily="18" charset="0"/>
                  <a:cs typeface="Times New Roman" pitchFamily="18" charset="0"/>
                </a:rPr>
                <a:t>quá</a:t>
              </a:r>
              <a:r>
                <a:rPr lang="en-US" altLang="zh-CN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400" dirty="0" err="1">
                  <a:latin typeface="Times New Roman" pitchFamily="18" charset="0"/>
                  <a:cs typeface="Times New Roman" pitchFamily="18" charset="0"/>
                </a:rPr>
                <a:t>tự</a:t>
              </a:r>
              <a:r>
                <a:rPr lang="en-US" altLang="zh-CN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400" dirty="0" err="1">
                  <a:latin typeface="Times New Roman" pitchFamily="18" charset="0"/>
                  <a:cs typeface="Times New Roman" pitchFamily="18" charset="0"/>
                </a:rPr>
                <a:t>cao</a:t>
              </a:r>
              <a:r>
                <a:rPr lang="en-US" altLang="zh-CN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400" dirty="0" err="1"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altLang="zh-CN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400" dirty="0" err="1">
                  <a:latin typeface="Times New Roman" pitchFamily="18" charset="0"/>
                  <a:cs typeface="Times New Roman" pitchFamily="18" charset="0"/>
                </a:rPr>
                <a:t>bản</a:t>
              </a:r>
              <a:r>
                <a:rPr lang="en-US" altLang="zh-CN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400" dirty="0" err="1">
                  <a:latin typeface="Times New Roman" pitchFamily="18" charset="0"/>
                  <a:cs typeface="Times New Roman" pitchFamily="18" charset="0"/>
                </a:rPr>
                <a:t>thân</a:t>
              </a:r>
              <a:r>
                <a:rPr lang="en-US" altLang="zh-CN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400" dirty="0" err="1">
                  <a:latin typeface="Times New Roman" pitchFamily="18" charset="0"/>
                  <a:cs typeface="Times New Roman" pitchFamily="18" charset="0"/>
                </a:rPr>
                <a:t>mà</a:t>
              </a:r>
              <a:r>
                <a:rPr lang="en-US" altLang="zh-CN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400" dirty="0" err="1">
                  <a:latin typeface="Times New Roman" pitchFamily="18" charset="0"/>
                  <a:cs typeface="Times New Roman" pitchFamily="18" charset="0"/>
                </a:rPr>
                <a:t>rước</a:t>
              </a:r>
              <a:r>
                <a:rPr lang="en-US" altLang="zh-CN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400" dirty="0" err="1">
                  <a:latin typeface="Times New Roman" pitchFamily="18" charset="0"/>
                  <a:cs typeface="Times New Roman" pitchFamily="18" charset="0"/>
                </a:rPr>
                <a:t>họa</a:t>
              </a:r>
              <a:endParaRPr lang="en-US" altLang="zh-CN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组合 20"/>
          <p:cNvGrpSpPr>
            <a:grpSpLocks/>
          </p:cNvGrpSpPr>
          <p:nvPr/>
        </p:nvGrpSpPr>
        <p:grpSpPr bwMode="auto">
          <a:xfrm>
            <a:off x="956132" y="3242929"/>
            <a:ext cx="893934" cy="925033"/>
            <a:chOff x="831850" y="4318000"/>
            <a:chExt cx="1527175" cy="1439863"/>
          </a:xfrm>
        </p:grpSpPr>
        <p:sp>
          <p:nvSpPr>
            <p:cNvPr id="13" name="AutoShape 42"/>
            <p:cNvSpPr>
              <a:spLocks noChangeArrowheads="1"/>
            </p:cNvSpPr>
            <p:nvPr/>
          </p:nvSpPr>
          <p:spPr bwMode="gray">
            <a:xfrm>
              <a:off x="831850" y="4318000"/>
              <a:ext cx="1527175" cy="1439863"/>
            </a:xfrm>
            <a:prstGeom prst="upArrow">
              <a:avLst>
                <a:gd name="adj1" fmla="val 70984"/>
                <a:gd name="adj2" fmla="val 47804"/>
              </a:avLst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2" algn="ctr" eaLnBrk="0" hangingPunct="0">
                <a:buClr>
                  <a:srgbClr val="FF0000"/>
                </a:buClr>
                <a:buSzPct val="70000"/>
                <a:buFont typeface="Wingdings" pitchFamily="2" charset="2"/>
                <a:buChar char="u"/>
                <a:tabLst>
                  <a:tab pos="136524" algn="l"/>
                </a:tabLst>
                <a:defRPr/>
              </a:pP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26"/>
            <p:cNvSpPr txBox="1"/>
            <p:nvPr/>
          </p:nvSpPr>
          <p:spPr bwMode="auto">
            <a:xfrm>
              <a:off x="902783" y="5065205"/>
              <a:ext cx="1416408" cy="412657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/>
          </p:spPr>
          <p:txBody>
            <a:bodyPr>
              <a:spAutoFit/>
            </a:bodyPr>
            <a:lstStyle/>
            <a:p>
              <a:pPr algn="ctr" fontAlgn="ctr">
                <a:buClr>
                  <a:srgbClr val="FF0000"/>
                </a:buClr>
                <a:buSzPct val="70000"/>
                <a:defRPr/>
              </a:pPr>
              <a:r>
                <a:rPr lang="en-US" altLang="zh-CN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…..</a:t>
              </a:r>
              <a:endPara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" name="组合 13"/>
          <p:cNvGrpSpPr>
            <a:grpSpLocks/>
          </p:cNvGrpSpPr>
          <p:nvPr/>
        </p:nvGrpSpPr>
        <p:grpSpPr bwMode="auto">
          <a:xfrm>
            <a:off x="999460" y="1579757"/>
            <a:ext cx="902726" cy="886993"/>
            <a:chOff x="1558925" y="2933700"/>
            <a:chExt cx="1528763" cy="1439863"/>
          </a:xfrm>
        </p:grpSpPr>
        <p:sp>
          <p:nvSpPr>
            <p:cNvPr id="16" name="AutoShape 42"/>
            <p:cNvSpPr>
              <a:spLocks noChangeArrowheads="1"/>
            </p:cNvSpPr>
            <p:nvPr/>
          </p:nvSpPr>
          <p:spPr bwMode="gray">
            <a:xfrm>
              <a:off x="1558925" y="2933700"/>
              <a:ext cx="1528763" cy="1439863"/>
            </a:xfrm>
            <a:prstGeom prst="upArrow">
              <a:avLst>
                <a:gd name="adj1" fmla="val 70984"/>
                <a:gd name="adj2" fmla="val 47804"/>
              </a:avLst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rgbClr val="FF0000"/>
                </a:buClr>
                <a:buSzPct val="70000"/>
                <a:buFont typeface="Wingdings" pitchFamily="2" charset="2"/>
                <a:buChar char="u"/>
                <a:defRPr/>
              </a:pP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24"/>
            <p:cNvSpPr txBox="1"/>
            <p:nvPr/>
          </p:nvSpPr>
          <p:spPr bwMode="auto">
            <a:xfrm>
              <a:off x="1624674" y="3669545"/>
              <a:ext cx="1416407" cy="412657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/>
          </p:spPr>
          <p:txBody>
            <a:bodyPr>
              <a:spAutoFit/>
            </a:bodyPr>
            <a:lstStyle/>
            <a:p>
              <a:pPr algn="ctr" fontAlgn="ctr">
                <a:buClr>
                  <a:srgbClr val="FF0000"/>
                </a:buClr>
                <a:buSzPct val="70000"/>
                <a:defRPr/>
              </a:pPr>
              <a:r>
                <a:rPr lang="en-US" altLang="zh-CN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….. </a:t>
              </a:r>
              <a:endPara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8" name="TextBox 43"/>
          <p:cNvSpPr txBox="1">
            <a:spLocks noChangeArrowheads="1"/>
          </p:cNvSpPr>
          <p:nvPr/>
        </p:nvSpPr>
        <p:spPr bwMode="auto">
          <a:xfrm>
            <a:off x="2160335" y="3333252"/>
            <a:ext cx="55163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quanh</a:t>
            </a:r>
            <a:endParaRPr lang="en-US" altLang="zh-CN" sz="2400" dirty="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75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75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nền xanh l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</p:spPr>
      </p:pic>
      <p:pic>
        <p:nvPicPr>
          <p:cNvPr id="1028" name="Picture 4" descr="Kết quả hình ảnh cho nền trắng"/>
          <p:cNvPicPr>
            <a:picLocks noChangeAspect="1" noChangeArrowheads="1"/>
          </p:cNvPicPr>
          <p:nvPr/>
        </p:nvPicPr>
        <p:blipFill>
          <a:blip r:embed="rId3"/>
          <a:srcRect t="54078" r="56761"/>
          <a:stretch>
            <a:fillRect/>
          </a:stretch>
        </p:blipFill>
        <p:spPr bwMode="auto">
          <a:xfrm>
            <a:off x="329614" y="318970"/>
            <a:ext cx="8474149" cy="4848451"/>
          </a:xfrm>
          <a:prstGeom prst="rect">
            <a:avLst/>
          </a:prstGeom>
          <a:noFill/>
        </p:spPr>
      </p:pic>
      <p:grpSp>
        <p:nvGrpSpPr>
          <p:cNvPr id="4" name="组合 58"/>
          <p:cNvGrpSpPr>
            <a:grpSpLocks noChangeAspect="1"/>
          </p:cNvGrpSpPr>
          <p:nvPr/>
        </p:nvGrpSpPr>
        <p:grpSpPr>
          <a:xfrm>
            <a:off x="1896620" y="541339"/>
            <a:ext cx="5174061" cy="829312"/>
            <a:chOff x="5192066" y="1951081"/>
            <a:chExt cx="4821115" cy="724443"/>
          </a:xfrm>
        </p:grpSpPr>
        <p:grpSp>
          <p:nvGrpSpPr>
            <p:cNvPr id="5" name="组合 59"/>
            <p:cNvGrpSpPr/>
            <p:nvPr/>
          </p:nvGrpSpPr>
          <p:grpSpPr>
            <a:xfrm>
              <a:off x="5192066" y="1951081"/>
              <a:ext cx="4821115" cy="724443"/>
              <a:chOff x="5076057" y="2427734"/>
              <a:chExt cx="4550476" cy="526345"/>
            </a:xfrm>
          </p:grpSpPr>
          <p:sp>
            <p:nvSpPr>
              <p:cNvPr id="11" name="矩形 65"/>
              <p:cNvSpPr/>
              <p:nvPr/>
            </p:nvSpPr>
            <p:spPr>
              <a:xfrm>
                <a:off x="5365954" y="2427734"/>
                <a:ext cx="4260579" cy="526344"/>
              </a:xfrm>
              <a:prstGeom prst="rect">
                <a:avLst/>
              </a:prstGeom>
              <a:solidFill>
                <a:srgbClr val="92D050"/>
              </a:solidFill>
              <a:ln w="25400" cap="flat" cmpd="sng" algn="ctr">
                <a:noFill/>
                <a:prstDash val="solid"/>
              </a:ln>
              <a:effectLst>
                <a:outerShdw blurRad="114300" dist="508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17400000"/>
                </a:lightRig>
              </a:scene3d>
              <a:sp3d prstMaterial="softEdge">
                <a:bevelT h="19050"/>
              </a:sp3d>
            </p:spPr>
            <p:txBody>
              <a:bodyPr rtlCol="0" anchor="ctr"/>
              <a:lstStyle/>
              <a:p>
                <a:pPr algn="ctr" defTabSz="967795">
                  <a:defRPr/>
                </a:pPr>
                <a:endParaRPr lang="zh-CN" altLang="en-US" sz="1900" kern="0" dirty="0">
                  <a:solidFill>
                    <a:prstClr val="white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12" name="矩形 46"/>
              <p:cNvSpPr/>
              <p:nvPr/>
            </p:nvSpPr>
            <p:spPr>
              <a:xfrm>
                <a:off x="5076057" y="2427735"/>
                <a:ext cx="2880320" cy="526344"/>
              </a:xfrm>
              <a:custGeom>
                <a:avLst/>
                <a:gdLst/>
                <a:ahLst/>
                <a:cxnLst/>
                <a:rect l="l" t="t" r="r" b="b"/>
                <a:pathLst>
                  <a:path w="2561043" h="468000">
                    <a:moveTo>
                      <a:pt x="2561043" y="464401"/>
                    </a:moveTo>
                    <a:lnTo>
                      <a:pt x="2561043" y="468000"/>
                    </a:lnTo>
                    <a:lnTo>
                      <a:pt x="2556105" y="468000"/>
                    </a:lnTo>
                    <a:close/>
                    <a:moveTo>
                      <a:pt x="2333179" y="0"/>
                    </a:moveTo>
                    <a:lnTo>
                      <a:pt x="2561043" y="0"/>
                    </a:lnTo>
                    <a:lnTo>
                      <a:pt x="2561043" y="34637"/>
                    </a:lnTo>
                    <a:cubicBezTo>
                      <a:pt x="2497571" y="17204"/>
                      <a:pt x="2420820" y="5943"/>
                      <a:pt x="2333179" y="0"/>
                    </a:cubicBezTo>
                    <a:close/>
                    <a:moveTo>
                      <a:pt x="0" y="0"/>
                    </a:moveTo>
                    <a:lnTo>
                      <a:pt x="1993666" y="0"/>
                    </a:lnTo>
                    <a:cubicBezTo>
                      <a:pt x="1713665" y="14550"/>
                      <a:pt x="1378707" y="63726"/>
                      <a:pt x="1024333" y="147682"/>
                    </a:cubicBezTo>
                    <a:cubicBezTo>
                      <a:pt x="651807" y="235937"/>
                      <a:pt x="315700" y="348915"/>
                      <a:pt x="52866" y="468000"/>
                    </a:cubicBezTo>
                    <a:lnTo>
                      <a:pt x="0" y="46800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ysClr val="window" lastClr="FFFFFF">
                      <a:alpha val="0"/>
                    </a:sysClr>
                  </a:gs>
                  <a:gs pos="0">
                    <a:sysClr val="window" lastClr="FFFFFF">
                      <a:alpha val="7000"/>
                    </a:sys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67795">
                  <a:defRPr/>
                </a:pPr>
                <a:endParaRPr lang="zh-CN" altLang="en-US" sz="1900" kern="0" dirty="0">
                  <a:solidFill>
                    <a:prstClr val="white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13" name="矩形 46"/>
              <p:cNvSpPr/>
              <p:nvPr/>
            </p:nvSpPr>
            <p:spPr>
              <a:xfrm>
                <a:off x="5076057" y="2427734"/>
                <a:ext cx="2879650" cy="526222"/>
              </a:xfrm>
              <a:custGeom>
                <a:avLst/>
                <a:gdLst/>
                <a:ahLst/>
                <a:cxnLst/>
                <a:rect l="l" t="t" r="r" b="b"/>
                <a:pathLst>
                  <a:path w="2561043" h="468000">
                    <a:moveTo>
                      <a:pt x="2561043" y="464401"/>
                    </a:moveTo>
                    <a:lnTo>
                      <a:pt x="2561043" y="468000"/>
                    </a:lnTo>
                    <a:lnTo>
                      <a:pt x="2556105" y="468000"/>
                    </a:lnTo>
                    <a:close/>
                    <a:moveTo>
                      <a:pt x="2333179" y="0"/>
                    </a:moveTo>
                    <a:lnTo>
                      <a:pt x="2561043" y="0"/>
                    </a:lnTo>
                    <a:lnTo>
                      <a:pt x="2561043" y="34637"/>
                    </a:lnTo>
                    <a:cubicBezTo>
                      <a:pt x="2497571" y="17204"/>
                      <a:pt x="2420820" y="5943"/>
                      <a:pt x="2333179" y="0"/>
                    </a:cubicBezTo>
                    <a:close/>
                    <a:moveTo>
                      <a:pt x="0" y="0"/>
                    </a:moveTo>
                    <a:lnTo>
                      <a:pt x="1993666" y="0"/>
                    </a:lnTo>
                    <a:cubicBezTo>
                      <a:pt x="1713665" y="14550"/>
                      <a:pt x="1378707" y="63726"/>
                      <a:pt x="1024333" y="147682"/>
                    </a:cubicBezTo>
                    <a:cubicBezTo>
                      <a:pt x="651807" y="235937"/>
                      <a:pt x="315700" y="348915"/>
                      <a:pt x="52866" y="468000"/>
                    </a:cubicBezTo>
                    <a:lnTo>
                      <a:pt x="0" y="46800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ysClr val="window" lastClr="FFFFFF">
                      <a:alpha val="0"/>
                    </a:sysClr>
                  </a:gs>
                  <a:gs pos="0">
                    <a:sysClr val="window" lastClr="FFFFFF">
                      <a:alpha val="5000"/>
                    </a:sys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rtlCol="0" anchor="ctr"/>
              <a:lstStyle/>
              <a:p>
                <a:pPr algn="ctr" defTabSz="967795">
                  <a:defRPr/>
                </a:pPr>
                <a:endParaRPr lang="zh-CN" altLang="en-US" sz="1900" kern="0" dirty="0">
                  <a:solidFill>
                    <a:prstClr val="white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14" name="矩形 57"/>
              <p:cNvSpPr/>
              <p:nvPr/>
            </p:nvSpPr>
            <p:spPr>
              <a:xfrm>
                <a:off x="5076057" y="2427734"/>
                <a:ext cx="881230" cy="526344"/>
              </a:xfrm>
              <a:custGeom>
                <a:avLst/>
                <a:gdLst/>
                <a:ahLst/>
                <a:cxnLst/>
                <a:rect l="l" t="t" r="r" b="b"/>
                <a:pathLst>
                  <a:path w="783547" h="468000">
                    <a:moveTo>
                      <a:pt x="0" y="0"/>
                    </a:moveTo>
                    <a:lnTo>
                      <a:pt x="783547" y="0"/>
                    </a:lnTo>
                    <a:lnTo>
                      <a:pt x="650750" y="44035"/>
                    </a:lnTo>
                    <a:cubicBezTo>
                      <a:pt x="370000" y="151927"/>
                      <a:pt x="144214" y="309737"/>
                      <a:pt x="24523" y="468000"/>
                    </a:cubicBezTo>
                    <a:lnTo>
                      <a:pt x="0" y="4680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>
                      <a:alpha val="0"/>
                    </a:sysClr>
                  </a:gs>
                  <a:gs pos="81000">
                    <a:sysClr val="window" lastClr="FFFFFF">
                      <a:alpha val="25000"/>
                    </a:sysClr>
                  </a:gs>
                </a:gsLst>
                <a:lin ang="15000000" scaled="0"/>
                <a:tileRect/>
              </a:gradFill>
              <a:ln w="25400" cap="flat" cmpd="sng" algn="ctr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 prstMaterial="softEdge"/>
            </p:spPr>
            <p:txBody>
              <a:bodyPr rtlCol="0" anchor="ctr"/>
              <a:lstStyle/>
              <a:p>
                <a:pPr algn="ctr" defTabSz="967795">
                  <a:defRPr/>
                </a:pPr>
                <a:endParaRPr lang="zh-CN" altLang="en-US" sz="1900" kern="0" dirty="0">
                  <a:solidFill>
                    <a:prstClr val="white"/>
                  </a:solidFill>
                  <a:latin typeface="Arial"/>
                  <a:ea typeface="微软雅黑"/>
                </a:endParaRPr>
              </a:p>
            </p:txBody>
          </p:sp>
        </p:grpSp>
        <p:sp>
          <p:nvSpPr>
            <p:cNvPr id="9" name="TextBox 61"/>
            <p:cNvSpPr txBox="1"/>
            <p:nvPr/>
          </p:nvSpPr>
          <p:spPr>
            <a:xfrm>
              <a:off x="6386716" y="1990699"/>
              <a:ext cx="3489477" cy="6183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67795">
                <a:defRPr/>
              </a:pPr>
              <a:r>
                <a:rPr lang="en-US" altLang="zh-CN" sz="4000" kern="0" dirty="0">
                  <a:solidFill>
                    <a:prstClr val="white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CÙNG CHIA SẺ</a:t>
              </a:r>
              <a:endParaRPr lang="zh-CN" altLang="en-US" sz="4000" kern="0" dirty="0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cxnSp>
          <p:nvCxnSpPr>
            <p:cNvPr id="7" name="直接连接符 61"/>
            <p:cNvCxnSpPr/>
            <p:nvPr/>
          </p:nvCxnSpPr>
          <p:spPr>
            <a:xfrm>
              <a:off x="6241439" y="2049622"/>
              <a:ext cx="0" cy="534675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sp>
          <p:nvSpPr>
            <p:cNvPr id="8" name="Freeform 10"/>
            <p:cNvSpPr>
              <a:spLocks noEditPoints="1"/>
            </p:cNvSpPr>
            <p:nvPr/>
          </p:nvSpPr>
          <p:spPr bwMode="auto">
            <a:xfrm>
              <a:off x="5760160" y="2103750"/>
              <a:ext cx="252000" cy="468000"/>
            </a:xfrm>
            <a:custGeom>
              <a:avLst/>
              <a:gdLst>
                <a:gd name="T0" fmla="*/ 55 w 152"/>
                <a:gd name="T1" fmla="*/ 43 h 277"/>
                <a:gd name="T2" fmla="*/ 61 w 152"/>
                <a:gd name="T3" fmla="*/ 64 h 277"/>
                <a:gd name="T4" fmla="*/ 6 w 152"/>
                <a:gd name="T5" fmla="*/ 34 h 277"/>
                <a:gd name="T6" fmla="*/ 4 w 152"/>
                <a:gd name="T7" fmla="*/ 33 h 277"/>
                <a:gd name="T8" fmla="*/ 4 w 152"/>
                <a:gd name="T9" fmla="*/ 74 h 277"/>
                <a:gd name="T10" fmla="*/ 6 w 152"/>
                <a:gd name="T11" fmla="*/ 73 h 277"/>
                <a:gd name="T12" fmla="*/ 102 w 152"/>
                <a:gd name="T13" fmla="*/ 64 h 277"/>
                <a:gd name="T14" fmla="*/ 102 w 152"/>
                <a:gd name="T15" fmla="*/ 0 h 277"/>
                <a:gd name="T16" fmla="*/ 102 w 152"/>
                <a:gd name="T17" fmla="*/ 64 h 277"/>
                <a:gd name="T18" fmla="*/ 59 w 152"/>
                <a:gd name="T19" fmla="*/ 260 h 277"/>
                <a:gd name="T20" fmla="*/ 71 w 152"/>
                <a:gd name="T21" fmla="*/ 277 h 277"/>
                <a:gd name="T22" fmla="*/ 103 w 152"/>
                <a:gd name="T23" fmla="*/ 206 h 277"/>
                <a:gd name="T24" fmla="*/ 86 w 152"/>
                <a:gd name="T25" fmla="*/ 174 h 277"/>
                <a:gd name="T26" fmla="*/ 122 w 152"/>
                <a:gd name="T27" fmla="*/ 171 h 277"/>
                <a:gd name="T28" fmla="*/ 124 w 152"/>
                <a:gd name="T29" fmla="*/ 150 h 277"/>
                <a:gd name="T30" fmla="*/ 102 w 152"/>
                <a:gd name="T31" fmla="*/ 68 h 277"/>
                <a:gd name="T32" fmla="*/ 94 w 152"/>
                <a:gd name="T33" fmla="*/ 75 h 277"/>
                <a:gd name="T34" fmla="*/ 112 w 152"/>
                <a:gd name="T35" fmla="*/ 82 h 277"/>
                <a:gd name="T36" fmla="*/ 80 w 152"/>
                <a:gd name="T37" fmla="*/ 110 h 277"/>
                <a:gd name="T38" fmla="*/ 83 w 152"/>
                <a:gd name="T39" fmla="*/ 166 h 277"/>
                <a:gd name="T40" fmla="*/ 97 w 152"/>
                <a:gd name="T41" fmla="*/ 179 h 277"/>
                <a:gd name="T42" fmla="*/ 125 w 152"/>
                <a:gd name="T43" fmla="*/ 268 h 277"/>
                <a:gd name="T44" fmla="*/ 141 w 152"/>
                <a:gd name="T45" fmla="*/ 276 h 277"/>
                <a:gd name="T46" fmla="*/ 51 w 152"/>
                <a:gd name="T47" fmla="*/ 64 h 277"/>
                <a:gd name="T48" fmla="*/ 27 w 152"/>
                <a:gd name="T49" fmla="*/ 42 h 277"/>
                <a:gd name="T50" fmla="*/ 8 w 152"/>
                <a:gd name="T51" fmla="*/ 72 h 277"/>
                <a:gd name="T52" fmla="*/ 51 w 152"/>
                <a:gd name="T53" fmla="*/ 64 h 277"/>
                <a:gd name="T54" fmla="*/ 68 w 152"/>
                <a:gd name="T55" fmla="*/ 112 h 277"/>
                <a:gd name="T56" fmla="*/ 73 w 152"/>
                <a:gd name="T57" fmla="*/ 111 h 277"/>
                <a:gd name="T58" fmla="*/ 110 w 152"/>
                <a:gd name="T59" fmla="*/ 92 h 277"/>
                <a:gd name="T60" fmla="*/ 99 w 152"/>
                <a:gd name="T61" fmla="*/ 76 h 277"/>
                <a:gd name="T62" fmla="*/ 70 w 152"/>
                <a:gd name="T63" fmla="*/ 87 h 277"/>
                <a:gd name="T64" fmla="*/ 43 w 152"/>
                <a:gd name="T65" fmla="*/ 67 h 277"/>
                <a:gd name="T66" fmla="*/ 32 w 152"/>
                <a:gd name="T67" fmla="*/ 80 h 277"/>
                <a:gd name="T68" fmla="*/ 60 w 152"/>
                <a:gd name="T69" fmla="*/ 109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2" h="277">
                  <a:moveTo>
                    <a:pt x="61" y="43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61" y="64"/>
                    <a:pt x="61" y="64"/>
                    <a:pt x="61" y="64"/>
                  </a:cubicBezTo>
                  <a:lnTo>
                    <a:pt x="61" y="43"/>
                  </a:lnTo>
                  <a:close/>
                  <a:moveTo>
                    <a:pt x="6" y="34"/>
                  </a:moveTo>
                  <a:cubicBezTo>
                    <a:pt x="6" y="34"/>
                    <a:pt x="5" y="34"/>
                    <a:pt x="5" y="33"/>
                  </a:cubicBezTo>
                  <a:cubicBezTo>
                    <a:pt x="5" y="33"/>
                    <a:pt x="4" y="33"/>
                    <a:pt x="4" y="33"/>
                  </a:cubicBezTo>
                  <a:cubicBezTo>
                    <a:pt x="2" y="33"/>
                    <a:pt x="0" y="42"/>
                    <a:pt x="0" y="53"/>
                  </a:cubicBezTo>
                  <a:cubicBezTo>
                    <a:pt x="0" y="65"/>
                    <a:pt x="2" y="74"/>
                    <a:pt x="4" y="74"/>
                  </a:cubicBezTo>
                  <a:cubicBezTo>
                    <a:pt x="4" y="74"/>
                    <a:pt x="5" y="74"/>
                    <a:pt x="5" y="74"/>
                  </a:cubicBezTo>
                  <a:cubicBezTo>
                    <a:pt x="5" y="74"/>
                    <a:pt x="6" y="73"/>
                    <a:pt x="6" y="73"/>
                  </a:cubicBezTo>
                  <a:cubicBezTo>
                    <a:pt x="1" y="56"/>
                    <a:pt x="5" y="39"/>
                    <a:pt x="6" y="34"/>
                  </a:cubicBezTo>
                  <a:close/>
                  <a:moveTo>
                    <a:pt x="102" y="64"/>
                  </a:moveTo>
                  <a:cubicBezTo>
                    <a:pt x="120" y="64"/>
                    <a:pt x="134" y="49"/>
                    <a:pt x="134" y="32"/>
                  </a:cubicBezTo>
                  <a:cubicBezTo>
                    <a:pt x="134" y="14"/>
                    <a:pt x="120" y="0"/>
                    <a:pt x="102" y="0"/>
                  </a:cubicBezTo>
                  <a:cubicBezTo>
                    <a:pt x="85" y="0"/>
                    <a:pt x="70" y="14"/>
                    <a:pt x="70" y="32"/>
                  </a:cubicBezTo>
                  <a:cubicBezTo>
                    <a:pt x="70" y="49"/>
                    <a:pt x="85" y="64"/>
                    <a:pt x="102" y="64"/>
                  </a:cubicBezTo>
                  <a:close/>
                  <a:moveTo>
                    <a:pt x="86" y="174"/>
                  </a:moveTo>
                  <a:cubicBezTo>
                    <a:pt x="59" y="260"/>
                    <a:pt x="59" y="260"/>
                    <a:pt x="59" y="260"/>
                  </a:cubicBezTo>
                  <a:cubicBezTo>
                    <a:pt x="57" y="267"/>
                    <a:pt x="61" y="274"/>
                    <a:pt x="68" y="276"/>
                  </a:cubicBezTo>
                  <a:cubicBezTo>
                    <a:pt x="69" y="277"/>
                    <a:pt x="70" y="277"/>
                    <a:pt x="71" y="277"/>
                  </a:cubicBezTo>
                  <a:cubicBezTo>
                    <a:pt x="77" y="277"/>
                    <a:pt x="82" y="273"/>
                    <a:pt x="84" y="268"/>
                  </a:cubicBezTo>
                  <a:cubicBezTo>
                    <a:pt x="103" y="206"/>
                    <a:pt x="103" y="206"/>
                    <a:pt x="103" y="206"/>
                  </a:cubicBezTo>
                  <a:cubicBezTo>
                    <a:pt x="95" y="180"/>
                    <a:pt x="95" y="180"/>
                    <a:pt x="95" y="180"/>
                  </a:cubicBezTo>
                  <a:cubicBezTo>
                    <a:pt x="91" y="179"/>
                    <a:pt x="88" y="176"/>
                    <a:pt x="86" y="174"/>
                  </a:cubicBezTo>
                  <a:close/>
                  <a:moveTo>
                    <a:pt x="150" y="259"/>
                  </a:moveTo>
                  <a:cubicBezTo>
                    <a:pt x="122" y="171"/>
                    <a:pt x="122" y="171"/>
                    <a:pt x="122" y="171"/>
                  </a:cubicBezTo>
                  <a:cubicBezTo>
                    <a:pt x="122" y="171"/>
                    <a:pt x="122" y="171"/>
                    <a:pt x="122" y="171"/>
                  </a:cubicBezTo>
                  <a:cubicBezTo>
                    <a:pt x="125" y="165"/>
                    <a:pt x="126" y="157"/>
                    <a:pt x="124" y="150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4" y="81"/>
                    <a:pt x="114" y="68"/>
                    <a:pt x="102" y="68"/>
                  </a:cubicBezTo>
                  <a:cubicBezTo>
                    <a:pt x="95" y="68"/>
                    <a:pt x="89" y="72"/>
                    <a:pt x="85" y="79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6" y="74"/>
                    <a:pt x="98" y="74"/>
                    <a:pt x="99" y="74"/>
                  </a:cubicBezTo>
                  <a:cubicBezTo>
                    <a:pt x="105" y="74"/>
                    <a:pt x="110" y="77"/>
                    <a:pt x="112" y="82"/>
                  </a:cubicBezTo>
                  <a:cubicBezTo>
                    <a:pt x="115" y="89"/>
                    <a:pt x="112" y="97"/>
                    <a:pt x="105" y="100"/>
                  </a:cubicBezTo>
                  <a:cubicBezTo>
                    <a:pt x="80" y="110"/>
                    <a:pt x="80" y="110"/>
                    <a:pt x="80" y="110"/>
                  </a:cubicBezTo>
                  <a:cubicBezTo>
                    <a:pt x="80" y="152"/>
                    <a:pt x="80" y="152"/>
                    <a:pt x="80" y="152"/>
                  </a:cubicBezTo>
                  <a:cubicBezTo>
                    <a:pt x="80" y="157"/>
                    <a:pt x="81" y="161"/>
                    <a:pt x="83" y="166"/>
                  </a:cubicBezTo>
                  <a:cubicBezTo>
                    <a:pt x="83" y="166"/>
                    <a:pt x="87" y="176"/>
                    <a:pt x="96" y="179"/>
                  </a:cubicBezTo>
                  <a:cubicBezTo>
                    <a:pt x="97" y="179"/>
                    <a:pt x="97" y="179"/>
                    <a:pt x="97" y="179"/>
                  </a:cubicBezTo>
                  <a:cubicBezTo>
                    <a:pt x="97" y="179"/>
                    <a:pt x="97" y="179"/>
                    <a:pt x="97" y="179"/>
                  </a:cubicBezTo>
                  <a:cubicBezTo>
                    <a:pt x="125" y="268"/>
                    <a:pt x="125" y="268"/>
                    <a:pt x="125" y="268"/>
                  </a:cubicBezTo>
                  <a:cubicBezTo>
                    <a:pt x="126" y="273"/>
                    <a:pt x="132" y="277"/>
                    <a:pt x="137" y="277"/>
                  </a:cubicBezTo>
                  <a:cubicBezTo>
                    <a:pt x="139" y="277"/>
                    <a:pt x="140" y="277"/>
                    <a:pt x="141" y="276"/>
                  </a:cubicBezTo>
                  <a:cubicBezTo>
                    <a:pt x="148" y="274"/>
                    <a:pt x="152" y="266"/>
                    <a:pt x="150" y="259"/>
                  </a:cubicBezTo>
                  <a:close/>
                  <a:moveTo>
                    <a:pt x="51" y="64"/>
                  </a:moveTo>
                  <a:cubicBezTo>
                    <a:pt x="51" y="43"/>
                    <a:pt x="51" y="43"/>
                    <a:pt x="51" y="43"/>
                  </a:cubicBezTo>
                  <a:cubicBezTo>
                    <a:pt x="51" y="43"/>
                    <a:pt x="42" y="45"/>
                    <a:pt x="27" y="42"/>
                  </a:cubicBezTo>
                  <a:cubicBezTo>
                    <a:pt x="19" y="40"/>
                    <a:pt x="12" y="37"/>
                    <a:pt x="8" y="35"/>
                  </a:cubicBezTo>
                  <a:cubicBezTo>
                    <a:pt x="7" y="40"/>
                    <a:pt x="3" y="56"/>
                    <a:pt x="8" y="72"/>
                  </a:cubicBezTo>
                  <a:cubicBezTo>
                    <a:pt x="12" y="70"/>
                    <a:pt x="20" y="67"/>
                    <a:pt x="28" y="65"/>
                  </a:cubicBezTo>
                  <a:cubicBezTo>
                    <a:pt x="40" y="63"/>
                    <a:pt x="51" y="64"/>
                    <a:pt x="51" y="64"/>
                  </a:cubicBezTo>
                  <a:close/>
                  <a:moveTo>
                    <a:pt x="68" y="112"/>
                  </a:moveTo>
                  <a:cubicBezTo>
                    <a:pt x="68" y="112"/>
                    <a:pt x="68" y="112"/>
                    <a:pt x="68" y="112"/>
                  </a:cubicBezTo>
                  <a:cubicBezTo>
                    <a:pt x="69" y="112"/>
                    <a:pt x="69" y="112"/>
                    <a:pt x="69" y="112"/>
                  </a:cubicBezTo>
                  <a:cubicBezTo>
                    <a:pt x="71" y="112"/>
                    <a:pt x="72" y="112"/>
                    <a:pt x="73" y="111"/>
                  </a:cubicBezTo>
                  <a:cubicBezTo>
                    <a:pt x="104" y="98"/>
                    <a:pt x="104" y="98"/>
                    <a:pt x="104" y="98"/>
                  </a:cubicBezTo>
                  <a:cubicBezTo>
                    <a:pt x="107" y="97"/>
                    <a:pt x="109" y="95"/>
                    <a:pt x="110" y="92"/>
                  </a:cubicBezTo>
                  <a:cubicBezTo>
                    <a:pt x="111" y="89"/>
                    <a:pt x="111" y="86"/>
                    <a:pt x="110" y="83"/>
                  </a:cubicBezTo>
                  <a:cubicBezTo>
                    <a:pt x="108" y="79"/>
                    <a:pt x="104" y="76"/>
                    <a:pt x="99" y="76"/>
                  </a:cubicBezTo>
                  <a:cubicBezTo>
                    <a:pt x="98" y="76"/>
                    <a:pt x="96" y="76"/>
                    <a:pt x="95" y="77"/>
                  </a:cubicBezTo>
                  <a:cubicBezTo>
                    <a:pt x="70" y="87"/>
                    <a:pt x="70" y="87"/>
                    <a:pt x="70" y="87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49" y="68"/>
                    <a:pt x="46" y="67"/>
                    <a:pt x="43" y="67"/>
                  </a:cubicBezTo>
                  <a:cubicBezTo>
                    <a:pt x="40" y="67"/>
                    <a:pt x="37" y="69"/>
                    <a:pt x="34" y="71"/>
                  </a:cubicBezTo>
                  <a:cubicBezTo>
                    <a:pt x="32" y="73"/>
                    <a:pt x="31" y="76"/>
                    <a:pt x="32" y="80"/>
                  </a:cubicBezTo>
                  <a:cubicBezTo>
                    <a:pt x="32" y="83"/>
                    <a:pt x="33" y="85"/>
                    <a:pt x="35" y="87"/>
                  </a:cubicBezTo>
                  <a:cubicBezTo>
                    <a:pt x="60" y="109"/>
                    <a:pt x="60" y="109"/>
                    <a:pt x="60" y="109"/>
                  </a:cubicBezTo>
                  <a:cubicBezTo>
                    <a:pt x="62" y="111"/>
                    <a:pt x="65" y="112"/>
                    <a:pt x="68" y="1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67795">
                <a:defRPr/>
              </a:pPr>
              <a:endParaRPr lang="zh-CN" altLang="en-US" sz="1900" kern="0" dirty="0">
                <a:solidFill>
                  <a:prstClr val="black"/>
                </a:solidFill>
                <a:latin typeface="Arial"/>
                <a:ea typeface="微软雅黑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286000" y="2541182"/>
            <a:ext cx="54013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zh-CN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Freeform 8"/>
          <p:cNvSpPr>
            <a:spLocks noEditPoints="1"/>
          </p:cNvSpPr>
          <p:nvPr/>
        </p:nvSpPr>
        <p:spPr bwMode="auto">
          <a:xfrm>
            <a:off x="774234" y="2603746"/>
            <a:ext cx="432837" cy="819937"/>
          </a:xfrm>
          <a:custGeom>
            <a:avLst/>
            <a:gdLst>
              <a:gd name="T0" fmla="*/ 28 w 86"/>
              <a:gd name="T1" fmla="*/ 56 h 253"/>
              <a:gd name="T2" fmla="*/ 57 w 86"/>
              <a:gd name="T3" fmla="*/ 28 h 253"/>
              <a:gd name="T4" fmla="*/ 28 w 86"/>
              <a:gd name="T5" fmla="*/ 0 h 253"/>
              <a:gd name="T6" fmla="*/ 0 w 86"/>
              <a:gd name="T7" fmla="*/ 28 h 253"/>
              <a:gd name="T8" fmla="*/ 28 w 86"/>
              <a:gd name="T9" fmla="*/ 56 h 253"/>
              <a:gd name="T10" fmla="*/ 86 w 86"/>
              <a:gd name="T11" fmla="*/ 99 h 253"/>
              <a:gd name="T12" fmla="*/ 74 w 86"/>
              <a:gd name="T13" fmla="*/ 90 h 253"/>
              <a:gd name="T14" fmla="*/ 51 w 86"/>
              <a:gd name="T15" fmla="*/ 93 h 253"/>
              <a:gd name="T16" fmla="*/ 39 w 86"/>
              <a:gd name="T17" fmla="*/ 73 h 253"/>
              <a:gd name="T18" fmla="*/ 30 w 86"/>
              <a:gd name="T19" fmla="*/ 68 h 253"/>
              <a:gd name="T20" fmla="*/ 25 w 86"/>
              <a:gd name="T21" fmla="*/ 70 h 253"/>
              <a:gd name="T22" fmla="*/ 21 w 86"/>
              <a:gd name="T23" fmla="*/ 84 h 253"/>
              <a:gd name="T24" fmla="*/ 37 w 86"/>
              <a:gd name="T25" fmla="*/ 109 h 253"/>
              <a:gd name="T26" fmla="*/ 40 w 86"/>
              <a:gd name="T27" fmla="*/ 112 h 253"/>
              <a:gd name="T28" fmla="*/ 47 w 86"/>
              <a:gd name="T29" fmla="*/ 114 h 253"/>
              <a:gd name="T30" fmla="*/ 77 w 86"/>
              <a:gd name="T31" fmla="*/ 111 h 253"/>
              <a:gd name="T32" fmla="*/ 83 w 86"/>
              <a:gd name="T33" fmla="*/ 107 h 253"/>
              <a:gd name="T34" fmla="*/ 86 w 86"/>
              <a:gd name="T35" fmla="*/ 99 h 253"/>
              <a:gd name="T36" fmla="*/ 46 w 86"/>
              <a:gd name="T37" fmla="*/ 116 h 253"/>
              <a:gd name="T38" fmla="*/ 39 w 86"/>
              <a:gd name="T39" fmla="*/ 113 h 253"/>
              <a:gd name="T40" fmla="*/ 35 w 86"/>
              <a:gd name="T41" fmla="*/ 110 h 253"/>
              <a:gd name="T42" fmla="*/ 20 w 86"/>
              <a:gd name="T43" fmla="*/ 85 h 253"/>
              <a:gd name="T44" fmla="*/ 24 w 86"/>
              <a:gd name="T45" fmla="*/ 68 h 253"/>
              <a:gd name="T46" fmla="*/ 30 w 86"/>
              <a:gd name="T47" fmla="*/ 66 h 253"/>
              <a:gd name="T48" fmla="*/ 40 w 86"/>
              <a:gd name="T49" fmla="*/ 72 h 253"/>
              <a:gd name="T50" fmla="*/ 48 w 86"/>
              <a:gd name="T51" fmla="*/ 85 h 253"/>
              <a:gd name="T52" fmla="*/ 28 w 86"/>
              <a:gd name="T53" fmla="*/ 62 h 253"/>
              <a:gd name="T54" fmla="*/ 8 w 86"/>
              <a:gd name="T55" fmla="*/ 89 h 253"/>
              <a:gd name="T56" fmla="*/ 8 w 86"/>
              <a:gd name="T57" fmla="*/ 138 h 253"/>
              <a:gd name="T58" fmla="*/ 16 w 86"/>
              <a:gd name="T59" fmla="*/ 159 h 253"/>
              <a:gd name="T60" fmla="*/ 16 w 86"/>
              <a:gd name="T61" fmla="*/ 241 h 253"/>
              <a:gd name="T62" fmla="*/ 28 w 86"/>
              <a:gd name="T63" fmla="*/ 253 h 253"/>
              <a:gd name="T64" fmla="*/ 41 w 86"/>
              <a:gd name="T65" fmla="*/ 241 h 253"/>
              <a:gd name="T66" fmla="*/ 41 w 86"/>
              <a:gd name="T67" fmla="*/ 159 h 253"/>
              <a:gd name="T68" fmla="*/ 49 w 86"/>
              <a:gd name="T69" fmla="*/ 138 h 253"/>
              <a:gd name="T70" fmla="*/ 49 w 86"/>
              <a:gd name="T71" fmla="*/ 116 h 253"/>
              <a:gd name="T72" fmla="*/ 48 w 86"/>
              <a:gd name="T73" fmla="*/ 116 h 253"/>
              <a:gd name="T74" fmla="*/ 46 w 86"/>
              <a:gd name="T75" fmla="*/ 116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6" h="253">
                <a:moveTo>
                  <a:pt x="28" y="56"/>
                </a:moveTo>
                <a:cubicBezTo>
                  <a:pt x="44" y="56"/>
                  <a:pt x="57" y="44"/>
                  <a:pt x="57" y="28"/>
                </a:cubicBezTo>
                <a:cubicBezTo>
                  <a:pt x="57" y="13"/>
                  <a:pt x="44" y="0"/>
                  <a:pt x="28" y="0"/>
                </a:cubicBezTo>
                <a:cubicBezTo>
                  <a:pt x="13" y="0"/>
                  <a:pt x="0" y="13"/>
                  <a:pt x="0" y="28"/>
                </a:cubicBezTo>
                <a:cubicBezTo>
                  <a:pt x="0" y="44"/>
                  <a:pt x="13" y="56"/>
                  <a:pt x="28" y="56"/>
                </a:cubicBezTo>
                <a:close/>
                <a:moveTo>
                  <a:pt x="86" y="99"/>
                </a:moveTo>
                <a:cubicBezTo>
                  <a:pt x="85" y="94"/>
                  <a:pt x="80" y="90"/>
                  <a:pt x="74" y="90"/>
                </a:cubicBezTo>
                <a:cubicBezTo>
                  <a:pt x="51" y="93"/>
                  <a:pt x="51" y="93"/>
                  <a:pt x="51" y="93"/>
                </a:cubicBezTo>
                <a:cubicBezTo>
                  <a:pt x="39" y="73"/>
                  <a:pt x="39" y="73"/>
                  <a:pt x="39" y="73"/>
                </a:cubicBezTo>
                <a:cubicBezTo>
                  <a:pt x="37" y="70"/>
                  <a:pt x="34" y="68"/>
                  <a:pt x="30" y="68"/>
                </a:cubicBezTo>
                <a:cubicBezTo>
                  <a:pt x="28" y="68"/>
                  <a:pt x="26" y="69"/>
                  <a:pt x="25" y="70"/>
                </a:cubicBezTo>
                <a:cubicBezTo>
                  <a:pt x="20" y="73"/>
                  <a:pt x="18" y="79"/>
                  <a:pt x="21" y="84"/>
                </a:cubicBezTo>
                <a:cubicBezTo>
                  <a:pt x="37" y="109"/>
                  <a:pt x="37" y="109"/>
                  <a:pt x="37" y="109"/>
                </a:cubicBezTo>
                <a:cubicBezTo>
                  <a:pt x="38" y="110"/>
                  <a:pt x="39" y="111"/>
                  <a:pt x="40" y="112"/>
                </a:cubicBezTo>
                <a:cubicBezTo>
                  <a:pt x="42" y="114"/>
                  <a:pt x="45" y="114"/>
                  <a:pt x="47" y="114"/>
                </a:cubicBezTo>
                <a:cubicBezTo>
                  <a:pt x="77" y="111"/>
                  <a:pt x="77" y="111"/>
                  <a:pt x="77" y="111"/>
                </a:cubicBezTo>
                <a:cubicBezTo>
                  <a:pt x="79" y="110"/>
                  <a:pt x="82" y="109"/>
                  <a:pt x="83" y="107"/>
                </a:cubicBezTo>
                <a:cubicBezTo>
                  <a:pt x="85" y="105"/>
                  <a:pt x="86" y="102"/>
                  <a:pt x="86" y="99"/>
                </a:cubicBezTo>
                <a:close/>
                <a:moveTo>
                  <a:pt x="46" y="116"/>
                </a:moveTo>
                <a:cubicBezTo>
                  <a:pt x="44" y="116"/>
                  <a:pt x="41" y="115"/>
                  <a:pt x="39" y="113"/>
                </a:cubicBezTo>
                <a:cubicBezTo>
                  <a:pt x="38" y="112"/>
                  <a:pt x="36" y="111"/>
                  <a:pt x="35" y="110"/>
                </a:cubicBezTo>
                <a:cubicBezTo>
                  <a:pt x="20" y="85"/>
                  <a:pt x="20" y="85"/>
                  <a:pt x="20" y="85"/>
                </a:cubicBezTo>
                <a:cubicBezTo>
                  <a:pt x="16" y="79"/>
                  <a:pt x="18" y="72"/>
                  <a:pt x="24" y="68"/>
                </a:cubicBezTo>
                <a:cubicBezTo>
                  <a:pt x="26" y="67"/>
                  <a:pt x="28" y="66"/>
                  <a:pt x="30" y="66"/>
                </a:cubicBezTo>
                <a:cubicBezTo>
                  <a:pt x="34" y="66"/>
                  <a:pt x="38" y="69"/>
                  <a:pt x="40" y="72"/>
                </a:cubicBezTo>
                <a:cubicBezTo>
                  <a:pt x="48" y="85"/>
                  <a:pt x="48" y="85"/>
                  <a:pt x="48" y="85"/>
                </a:cubicBezTo>
                <a:cubicBezTo>
                  <a:pt x="47" y="72"/>
                  <a:pt x="39" y="62"/>
                  <a:pt x="28" y="62"/>
                </a:cubicBezTo>
                <a:cubicBezTo>
                  <a:pt x="17" y="62"/>
                  <a:pt x="8" y="74"/>
                  <a:pt x="8" y="89"/>
                </a:cubicBezTo>
                <a:cubicBezTo>
                  <a:pt x="8" y="138"/>
                  <a:pt x="8" y="138"/>
                  <a:pt x="8" y="138"/>
                </a:cubicBezTo>
                <a:cubicBezTo>
                  <a:pt x="8" y="146"/>
                  <a:pt x="11" y="154"/>
                  <a:pt x="16" y="159"/>
                </a:cubicBezTo>
                <a:cubicBezTo>
                  <a:pt x="16" y="241"/>
                  <a:pt x="16" y="241"/>
                  <a:pt x="16" y="241"/>
                </a:cubicBezTo>
                <a:cubicBezTo>
                  <a:pt x="16" y="248"/>
                  <a:pt x="22" y="253"/>
                  <a:pt x="28" y="253"/>
                </a:cubicBezTo>
                <a:cubicBezTo>
                  <a:pt x="35" y="253"/>
                  <a:pt x="41" y="248"/>
                  <a:pt x="41" y="241"/>
                </a:cubicBezTo>
                <a:cubicBezTo>
                  <a:pt x="41" y="159"/>
                  <a:pt x="41" y="159"/>
                  <a:pt x="41" y="159"/>
                </a:cubicBezTo>
                <a:cubicBezTo>
                  <a:pt x="46" y="154"/>
                  <a:pt x="49" y="146"/>
                  <a:pt x="49" y="138"/>
                </a:cubicBezTo>
                <a:cubicBezTo>
                  <a:pt x="49" y="116"/>
                  <a:pt x="49" y="116"/>
                  <a:pt x="49" y="116"/>
                </a:cubicBezTo>
                <a:cubicBezTo>
                  <a:pt x="48" y="116"/>
                  <a:pt x="48" y="116"/>
                  <a:pt x="48" y="116"/>
                </a:cubicBezTo>
                <a:cubicBezTo>
                  <a:pt x="47" y="116"/>
                  <a:pt x="47" y="116"/>
                  <a:pt x="46" y="116"/>
                </a:cubicBez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67795">
              <a:defRPr/>
            </a:pPr>
            <a:endParaRPr lang="zh-CN" altLang="en-US" sz="1900" kern="0" dirty="0">
              <a:solidFill>
                <a:prstClr val="black"/>
              </a:solidFill>
              <a:latin typeface="Arial"/>
              <a:ea typeface="微软雅黑"/>
            </a:endParaRPr>
          </a:p>
        </p:txBody>
      </p:sp>
      <p:sp>
        <p:nvSpPr>
          <p:cNvPr id="17" name="Freeform 9"/>
          <p:cNvSpPr>
            <a:spLocks noEditPoints="1"/>
          </p:cNvSpPr>
          <p:nvPr/>
        </p:nvSpPr>
        <p:spPr bwMode="auto">
          <a:xfrm>
            <a:off x="1185339" y="2603746"/>
            <a:ext cx="473350" cy="819937"/>
          </a:xfrm>
          <a:custGeom>
            <a:avLst/>
            <a:gdLst>
              <a:gd name="T0" fmla="*/ 74 w 94"/>
              <a:gd name="T1" fmla="*/ 163 h 253"/>
              <a:gd name="T2" fmla="*/ 71 w 94"/>
              <a:gd name="T3" fmla="*/ 159 h 253"/>
              <a:gd name="T4" fmla="*/ 68 w 94"/>
              <a:gd name="T5" fmla="*/ 163 h 253"/>
              <a:gd name="T6" fmla="*/ 74 w 94"/>
              <a:gd name="T7" fmla="*/ 163 h 253"/>
              <a:gd name="T8" fmla="*/ 71 w 94"/>
              <a:gd name="T9" fmla="*/ 155 h 253"/>
              <a:gd name="T10" fmla="*/ 72 w 94"/>
              <a:gd name="T11" fmla="*/ 150 h 253"/>
              <a:gd name="T12" fmla="*/ 62 w 94"/>
              <a:gd name="T13" fmla="*/ 68 h 253"/>
              <a:gd name="T14" fmla="*/ 52 w 94"/>
              <a:gd name="T15" fmla="*/ 151 h 253"/>
              <a:gd name="T16" fmla="*/ 53 w 94"/>
              <a:gd name="T17" fmla="*/ 155 h 253"/>
              <a:gd name="T18" fmla="*/ 58 w 94"/>
              <a:gd name="T19" fmla="*/ 160 h 253"/>
              <a:gd name="T20" fmla="*/ 66 w 94"/>
              <a:gd name="T21" fmla="*/ 160 h 253"/>
              <a:gd name="T22" fmla="*/ 71 w 94"/>
              <a:gd name="T23" fmla="*/ 156 h 253"/>
              <a:gd name="T24" fmla="*/ 66 w 94"/>
              <a:gd name="T25" fmla="*/ 162 h 253"/>
              <a:gd name="T26" fmla="*/ 66 w 94"/>
              <a:gd name="T27" fmla="*/ 162 h 253"/>
              <a:gd name="T28" fmla="*/ 58 w 94"/>
              <a:gd name="T29" fmla="*/ 161 h 253"/>
              <a:gd name="T30" fmla="*/ 57 w 94"/>
              <a:gd name="T31" fmla="*/ 163 h 253"/>
              <a:gd name="T32" fmla="*/ 67 w 94"/>
              <a:gd name="T33" fmla="*/ 163 h 253"/>
              <a:gd name="T34" fmla="*/ 67 w 94"/>
              <a:gd name="T35" fmla="*/ 162 h 253"/>
              <a:gd name="T36" fmla="*/ 67 w 94"/>
              <a:gd name="T37" fmla="*/ 162 h 253"/>
              <a:gd name="T38" fmla="*/ 62 w 94"/>
              <a:gd name="T39" fmla="*/ 56 h 253"/>
              <a:gd name="T40" fmla="*/ 62 w 94"/>
              <a:gd name="T41" fmla="*/ 0 h 253"/>
              <a:gd name="T42" fmla="*/ 62 w 94"/>
              <a:gd name="T43" fmla="*/ 56 h 253"/>
              <a:gd name="T44" fmla="*/ 30 w 94"/>
              <a:gd name="T45" fmla="*/ 207 h 253"/>
              <a:gd name="T46" fmla="*/ 94 w 94"/>
              <a:gd name="T47" fmla="*/ 165 h 253"/>
              <a:gd name="T48" fmla="*/ 49 w 94"/>
              <a:gd name="T49" fmla="*/ 241 h 253"/>
              <a:gd name="T50" fmla="*/ 74 w 94"/>
              <a:gd name="T51" fmla="*/ 241 h 253"/>
              <a:gd name="T52" fmla="*/ 49 w 94"/>
              <a:gd name="T53" fmla="*/ 208 h 253"/>
              <a:gd name="T54" fmla="*/ 39 w 94"/>
              <a:gd name="T55" fmla="*/ 115 h 253"/>
              <a:gd name="T56" fmla="*/ 40 w 94"/>
              <a:gd name="T57" fmla="*/ 85 h 253"/>
              <a:gd name="T58" fmla="*/ 13 w 94"/>
              <a:gd name="T59" fmla="*/ 89 h 253"/>
              <a:gd name="T60" fmla="*/ 11 w 94"/>
              <a:gd name="T61" fmla="*/ 111 h 253"/>
              <a:gd name="T62" fmla="*/ 39 w 94"/>
              <a:gd name="T63" fmla="*/ 115 h 253"/>
              <a:gd name="T64" fmla="*/ 82 w 94"/>
              <a:gd name="T65" fmla="*/ 89 h 253"/>
              <a:gd name="T66" fmla="*/ 42 w 94"/>
              <a:gd name="T67" fmla="*/ 84 h 253"/>
              <a:gd name="T68" fmla="*/ 41 w 94"/>
              <a:gd name="T69" fmla="*/ 138 h 253"/>
              <a:gd name="T70" fmla="*/ 51 w 94"/>
              <a:gd name="T71" fmla="*/ 156 h 253"/>
              <a:gd name="T72" fmla="*/ 51 w 94"/>
              <a:gd name="T73" fmla="*/ 155 h 253"/>
              <a:gd name="T74" fmla="*/ 50 w 94"/>
              <a:gd name="T75" fmla="*/ 77 h 253"/>
              <a:gd name="T76" fmla="*/ 62 w 94"/>
              <a:gd name="T77" fmla="*/ 67 h 253"/>
              <a:gd name="T78" fmla="*/ 74 w 94"/>
              <a:gd name="T79" fmla="*/ 150 h 253"/>
              <a:gd name="T80" fmla="*/ 73 w 94"/>
              <a:gd name="T81" fmla="*/ 156 h 253"/>
              <a:gd name="T82" fmla="*/ 75 w 94"/>
              <a:gd name="T83" fmla="*/ 159 h 253"/>
              <a:gd name="T84" fmla="*/ 52 w 94"/>
              <a:gd name="T85" fmla="*/ 157 h 253"/>
              <a:gd name="T86" fmla="*/ 50 w 94"/>
              <a:gd name="T87" fmla="*/ 163 h 253"/>
              <a:gd name="T88" fmla="*/ 55 w 94"/>
              <a:gd name="T89" fmla="*/ 163 h 253"/>
              <a:gd name="T90" fmla="*/ 52 w 94"/>
              <a:gd name="T91" fmla="*/ 157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94" h="253">
                <a:moveTo>
                  <a:pt x="74" y="163"/>
                </a:moveTo>
                <a:cubicBezTo>
                  <a:pt x="74" y="163"/>
                  <a:pt x="74" y="163"/>
                  <a:pt x="74" y="163"/>
                </a:cubicBezTo>
                <a:cubicBezTo>
                  <a:pt x="74" y="161"/>
                  <a:pt x="73" y="159"/>
                  <a:pt x="72" y="157"/>
                </a:cubicBezTo>
                <a:cubicBezTo>
                  <a:pt x="72" y="158"/>
                  <a:pt x="71" y="158"/>
                  <a:pt x="71" y="159"/>
                </a:cubicBezTo>
                <a:cubicBezTo>
                  <a:pt x="70" y="160"/>
                  <a:pt x="69" y="160"/>
                  <a:pt x="68" y="161"/>
                </a:cubicBezTo>
                <a:cubicBezTo>
                  <a:pt x="68" y="161"/>
                  <a:pt x="68" y="162"/>
                  <a:pt x="68" y="163"/>
                </a:cubicBezTo>
                <a:cubicBezTo>
                  <a:pt x="68" y="163"/>
                  <a:pt x="68" y="163"/>
                  <a:pt x="68" y="163"/>
                </a:cubicBezTo>
                <a:lnTo>
                  <a:pt x="74" y="163"/>
                </a:lnTo>
                <a:close/>
                <a:moveTo>
                  <a:pt x="71" y="156"/>
                </a:moveTo>
                <a:cubicBezTo>
                  <a:pt x="71" y="156"/>
                  <a:pt x="71" y="156"/>
                  <a:pt x="71" y="155"/>
                </a:cubicBezTo>
                <a:cubicBezTo>
                  <a:pt x="71" y="155"/>
                  <a:pt x="71" y="155"/>
                  <a:pt x="72" y="155"/>
                </a:cubicBezTo>
                <a:cubicBezTo>
                  <a:pt x="72" y="153"/>
                  <a:pt x="72" y="152"/>
                  <a:pt x="72" y="150"/>
                </a:cubicBezTo>
                <a:cubicBezTo>
                  <a:pt x="72" y="78"/>
                  <a:pt x="72" y="78"/>
                  <a:pt x="72" y="78"/>
                </a:cubicBezTo>
                <a:cubicBezTo>
                  <a:pt x="72" y="73"/>
                  <a:pt x="68" y="68"/>
                  <a:pt x="62" y="68"/>
                </a:cubicBezTo>
                <a:cubicBezTo>
                  <a:pt x="56" y="68"/>
                  <a:pt x="52" y="73"/>
                  <a:pt x="52" y="78"/>
                </a:cubicBezTo>
                <a:cubicBezTo>
                  <a:pt x="52" y="151"/>
                  <a:pt x="52" y="151"/>
                  <a:pt x="52" y="151"/>
                </a:cubicBezTo>
                <a:cubicBezTo>
                  <a:pt x="52" y="152"/>
                  <a:pt x="52" y="153"/>
                  <a:pt x="53" y="154"/>
                </a:cubicBezTo>
                <a:cubicBezTo>
                  <a:pt x="53" y="154"/>
                  <a:pt x="53" y="155"/>
                  <a:pt x="53" y="155"/>
                </a:cubicBezTo>
                <a:cubicBezTo>
                  <a:pt x="53" y="155"/>
                  <a:pt x="53" y="156"/>
                  <a:pt x="53" y="156"/>
                </a:cubicBezTo>
                <a:cubicBezTo>
                  <a:pt x="55" y="158"/>
                  <a:pt x="56" y="159"/>
                  <a:pt x="58" y="160"/>
                </a:cubicBezTo>
                <a:cubicBezTo>
                  <a:pt x="66" y="160"/>
                  <a:pt x="66" y="160"/>
                  <a:pt x="66" y="160"/>
                </a:cubicBezTo>
                <a:cubicBezTo>
                  <a:pt x="66" y="160"/>
                  <a:pt x="66" y="160"/>
                  <a:pt x="66" y="160"/>
                </a:cubicBezTo>
                <a:cubicBezTo>
                  <a:pt x="67" y="160"/>
                  <a:pt x="68" y="159"/>
                  <a:pt x="69" y="158"/>
                </a:cubicBezTo>
                <a:cubicBezTo>
                  <a:pt x="70" y="157"/>
                  <a:pt x="70" y="157"/>
                  <a:pt x="71" y="156"/>
                </a:cubicBezTo>
                <a:close/>
                <a:moveTo>
                  <a:pt x="66" y="162"/>
                </a:moveTo>
                <a:cubicBezTo>
                  <a:pt x="66" y="162"/>
                  <a:pt x="66" y="162"/>
                  <a:pt x="66" y="162"/>
                </a:cubicBezTo>
                <a:cubicBezTo>
                  <a:pt x="66" y="162"/>
                  <a:pt x="66" y="162"/>
                  <a:pt x="66" y="162"/>
                </a:cubicBezTo>
                <a:cubicBezTo>
                  <a:pt x="66" y="162"/>
                  <a:pt x="66" y="162"/>
                  <a:pt x="66" y="162"/>
                </a:cubicBezTo>
                <a:cubicBezTo>
                  <a:pt x="58" y="162"/>
                  <a:pt x="58" y="162"/>
                  <a:pt x="58" y="162"/>
                </a:cubicBezTo>
                <a:cubicBezTo>
                  <a:pt x="58" y="162"/>
                  <a:pt x="58" y="161"/>
                  <a:pt x="58" y="161"/>
                </a:cubicBezTo>
                <a:cubicBezTo>
                  <a:pt x="57" y="162"/>
                  <a:pt x="57" y="162"/>
                  <a:pt x="57" y="162"/>
                </a:cubicBezTo>
                <a:cubicBezTo>
                  <a:pt x="57" y="162"/>
                  <a:pt x="57" y="162"/>
                  <a:pt x="57" y="163"/>
                </a:cubicBezTo>
                <a:cubicBezTo>
                  <a:pt x="57" y="163"/>
                  <a:pt x="57" y="163"/>
                  <a:pt x="57" y="163"/>
                </a:cubicBezTo>
                <a:cubicBezTo>
                  <a:pt x="67" y="163"/>
                  <a:pt x="67" y="163"/>
                  <a:pt x="67" y="163"/>
                </a:cubicBezTo>
                <a:cubicBezTo>
                  <a:pt x="67" y="163"/>
                  <a:pt x="67" y="163"/>
                  <a:pt x="67" y="163"/>
                </a:cubicBezTo>
                <a:cubicBezTo>
                  <a:pt x="67" y="162"/>
                  <a:pt x="67" y="162"/>
                  <a:pt x="67" y="162"/>
                </a:cubicBezTo>
                <a:cubicBezTo>
                  <a:pt x="67" y="162"/>
                  <a:pt x="67" y="162"/>
                  <a:pt x="67" y="162"/>
                </a:cubicBezTo>
                <a:cubicBezTo>
                  <a:pt x="67" y="162"/>
                  <a:pt x="67" y="162"/>
                  <a:pt x="67" y="162"/>
                </a:cubicBezTo>
                <a:lnTo>
                  <a:pt x="66" y="162"/>
                </a:lnTo>
                <a:close/>
                <a:moveTo>
                  <a:pt x="62" y="56"/>
                </a:moveTo>
                <a:cubicBezTo>
                  <a:pt x="77" y="56"/>
                  <a:pt x="90" y="44"/>
                  <a:pt x="90" y="28"/>
                </a:cubicBezTo>
                <a:cubicBezTo>
                  <a:pt x="90" y="13"/>
                  <a:pt x="77" y="0"/>
                  <a:pt x="62" y="0"/>
                </a:cubicBezTo>
                <a:cubicBezTo>
                  <a:pt x="46" y="0"/>
                  <a:pt x="34" y="13"/>
                  <a:pt x="34" y="28"/>
                </a:cubicBezTo>
                <a:cubicBezTo>
                  <a:pt x="34" y="44"/>
                  <a:pt x="46" y="56"/>
                  <a:pt x="62" y="56"/>
                </a:cubicBezTo>
                <a:close/>
                <a:moveTo>
                  <a:pt x="30" y="165"/>
                </a:moveTo>
                <a:cubicBezTo>
                  <a:pt x="30" y="207"/>
                  <a:pt x="30" y="207"/>
                  <a:pt x="30" y="207"/>
                </a:cubicBezTo>
                <a:cubicBezTo>
                  <a:pt x="94" y="207"/>
                  <a:pt x="94" y="207"/>
                  <a:pt x="94" y="207"/>
                </a:cubicBezTo>
                <a:cubicBezTo>
                  <a:pt x="94" y="165"/>
                  <a:pt x="94" y="165"/>
                  <a:pt x="94" y="165"/>
                </a:cubicBezTo>
                <a:lnTo>
                  <a:pt x="30" y="165"/>
                </a:lnTo>
                <a:close/>
                <a:moveTo>
                  <a:pt x="49" y="241"/>
                </a:moveTo>
                <a:cubicBezTo>
                  <a:pt x="49" y="248"/>
                  <a:pt x="55" y="253"/>
                  <a:pt x="62" y="253"/>
                </a:cubicBezTo>
                <a:cubicBezTo>
                  <a:pt x="69" y="253"/>
                  <a:pt x="74" y="248"/>
                  <a:pt x="74" y="241"/>
                </a:cubicBezTo>
                <a:cubicBezTo>
                  <a:pt x="74" y="208"/>
                  <a:pt x="74" y="208"/>
                  <a:pt x="74" y="208"/>
                </a:cubicBezTo>
                <a:cubicBezTo>
                  <a:pt x="49" y="208"/>
                  <a:pt x="49" y="208"/>
                  <a:pt x="49" y="208"/>
                </a:cubicBezTo>
                <a:lnTo>
                  <a:pt x="49" y="241"/>
                </a:lnTo>
                <a:close/>
                <a:moveTo>
                  <a:pt x="39" y="115"/>
                </a:moveTo>
                <a:cubicBezTo>
                  <a:pt x="39" y="87"/>
                  <a:pt x="39" y="87"/>
                  <a:pt x="39" y="87"/>
                </a:cubicBezTo>
                <a:cubicBezTo>
                  <a:pt x="40" y="85"/>
                  <a:pt x="40" y="85"/>
                  <a:pt x="40" y="85"/>
                </a:cubicBezTo>
                <a:cubicBezTo>
                  <a:pt x="36" y="92"/>
                  <a:pt x="36" y="92"/>
                  <a:pt x="36" y="92"/>
                </a:cubicBezTo>
                <a:cubicBezTo>
                  <a:pt x="13" y="89"/>
                  <a:pt x="13" y="89"/>
                  <a:pt x="13" y="89"/>
                </a:cubicBezTo>
                <a:cubicBezTo>
                  <a:pt x="7" y="89"/>
                  <a:pt x="2" y="93"/>
                  <a:pt x="1" y="99"/>
                </a:cubicBezTo>
                <a:cubicBezTo>
                  <a:pt x="0" y="105"/>
                  <a:pt x="5" y="111"/>
                  <a:pt x="11" y="111"/>
                </a:cubicBezTo>
                <a:cubicBezTo>
                  <a:pt x="39" y="115"/>
                  <a:pt x="39" y="115"/>
                  <a:pt x="39" y="115"/>
                </a:cubicBezTo>
                <a:cubicBezTo>
                  <a:pt x="39" y="115"/>
                  <a:pt x="39" y="115"/>
                  <a:pt x="39" y="115"/>
                </a:cubicBezTo>
                <a:close/>
                <a:moveTo>
                  <a:pt x="82" y="138"/>
                </a:moveTo>
                <a:cubicBezTo>
                  <a:pt x="82" y="89"/>
                  <a:pt x="82" y="89"/>
                  <a:pt x="82" y="89"/>
                </a:cubicBezTo>
                <a:cubicBezTo>
                  <a:pt x="82" y="74"/>
                  <a:pt x="73" y="62"/>
                  <a:pt x="62" y="62"/>
                </a:cubicBezTo>
                <a:cubicBezTo>
                  <a:pt x="52" y="62"/>
                  <a:pt x="44" y="72"/>
                  <a:pt x="42" y="84"/>
                </a:cubicBezTo>
                <a:cubicBezTo>
                  <a:pt x="41" y="87"/>
                  <a:pt x="41" y="87"/>
                  <a:pt x="41" y="87"/>
                </a:cubicBezTo>
                <a:cubicBezTo>
                  <a:pt x="41" y="138"/>
                  <a:pt x="41" y="138"/>
                  <a:pt x="41" y="138"/>
                </a:cubicBezTo>
                <a:cubicBezTo>
                  <a:pt x="41" y="146"/>
                  <a:pt x="44" y="154"/>
                  <a:pt x="49" y="159"/>
                </a:cubicBezTo>
                <a:cubicBezTo>
                  <a:pt x="49" y="158"/>
                  <a:pt x="50" y="156"/>
                  <a:pt x="51" y="156"/>
                </a:cubicBezTo>
                <a:cubicBezTo>
                  <a:pt x="51" y="155"/>
                  <a:pt x="51" y="155"/>
                  <a:pt x="51" y="155"/>
                </a:cubicBezTo>
                <a:cubicBezTo>
                  <a:pt x="51" y="155"/>
                  <a:pt x="51" y="155"/>
                  <a:pt x="51" y="155"/>
                </a:cubicBezTo>
                <a:cubicBezTo>
                  <a:pt x="51" y="153"/>
                  <a:pt x="50" y="152"/>
                  <a:pt x="50" y="151"/>
                </a:cubicBezTo>
                <a:cubicBezTo>
                  <a:pt x="50" y="77"/>
                  <a:pt x="50" y="77"/>
                  <a:pt x="50" y="77"/>
                </a:cubicBezTo>
                <a:cubicBezTo>
                  <a:pt x="50" y="75"/>
                  <a:pt x="52" y="67"/>
                  <a:pt x="62" y="67"/>
                </a:cubicBezTo>
                <a:cubicBezTo>
                  <a:pt x="62" y="67"/>
                  <a:pt x="62" y="67"/>
                  <a:pt x="62" y="67"/>
                </a:cubicBezTo>
                <a:cubicBezTo>
                  <a:pt x="69" y="67"/>
                  <a:pt x="74" y="72"/>
                  <a:pt x="74" y="78"/>
                </a:cubicBezTo>
                <a:cubicBezTo>
                  <a:pt x="74" y="150"/>
                  <a:pt x="74" y="150"/>
                  <a:pt x="74" y="150"/>
                </a:cubicBezTo>
                <a:cubicBezTo>
                  <a:pt x="74" y="152"/>
                  <a:pt x="74" y="154"/>
                  <a:pt x="73" y="155"/>
                </a:cubicBezTo>
                <a:cubicBezTo>
                  <a:pt x="73" y="155"/>
                  <a:pt x="73" y="156"/>
                  <a:pt x="73" y="156"/>
                </a:cubicBezTo>
                <a:cubicBezTo>
                  <a:pt x="73" y="156"/>
                  <a:pt x="73" y="156"/>
                  <a:pt x="73" y="156"/>
                </a:cubicBezTo>
                <a:cubicBezTo>
                  <a:pt x="74" y="157"/>
                  <a:pt x="74" y="158"/>
                  <a:pt x="75" y="159"/>
                </a:cubicBezTo>
                <a:cubicBezTo>
                  <a:pt x="79" y="154"/>
                  <a:pt x="82" y="146"/>
                  <a:pt x="82" y="138"/>
                </a:cubicBezTo>
                <a:close/>
                <a:moveTo>
                  <a:pt x="52" y="157"/>
                </a:moveTo>
                <a:cubicBezTo>
                  <a:pt x="50" y="158"/>
                  <a:pt x="50" y="160"/>
                  <a:pt x="50" y="163"/>
                </a:cubicBezTo>
                <a:cubicBezTo>
                  <a:pt x="50" y="163"/>
                  <a:pt x="50" y="163"/>
                  <a:pt x="50" y="163"/>
                </a:cubicBezTo>
                <a:cubicBezTo>
                  <a:pt x="55" y="163"/>
                  <a:pt x="55" y="163"/>
                  <a:pt x="55" y="163"/>
                </a:cubicBezTo>
                <a:cubicBezTo>
                  <a:pt x="55" y="163"/>
                  <a:pt x="55" y="163"/>
                  <a:pt x="55" y="163"/>
                </a:cubicBezTo>
                <a:cubicBezTo>
                  <a:pt x="55" y="162"/>
                  <a:pt x="55" y="161"/>
                  <a:pt x="56" y="161"/>
                </a:cubicBezTo>
                <a:cubicBezTo>
                  <a:pt x="54" y="160"/>
                  <a:pt x="53" y="158"/>
                  <a:pt x="52" y="157"/>
                </a:cubicBez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67795">
              <a:defRPr/>
            </a:pPr>
            <a:endParaRPr lang="zh-CN" altLang="en-US" sz="1900" kern="0" dirty="0">
              <a:solidFill>
                <a:prstClr val="black"/>
              </a:solidFill>
              <a:latin typeface="Arial"/>
              <a:ea typeface="微软雅黑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nền xanh l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</p:spPr>
      </p:pic>
      <p:pic>
        <p:nvPicPr>
          <p:cNvPr id="1028" name="Picture 4" descr="Kết quả hình ảnh cho nền trắng"/>
          <p:cNvPicPr>
            <a:picLocks noChangeAspect="1" noChangeArrowheads="1"/>
          </p:cNvPicPr>
          <p:nvPr/>
        </p:nvPicPr>
        <p:blipFill>
          <a:blip r:embed="rId3"/>
          <a:srcRect t="54078" r="56761"/>
          <a:stretch>
            <a:fillRect/>
          </a:stretch>
        </p:blipFill>
        <p:spPr bwMode="auto">
          <a:xfrm>
            <a:off x="1" y="1"/>
            <a:ext cx="9122752" cy="5073377"/>
          </a:xfrm>
          <a:prstGeom prst="rect">
            <a:avLst/>
          </a:prstGeom>
          <a:noFill/>
        </p:spPr>
      </p:pic>
      <p:pic>
        <p:nvPicPr>
          <p:cNvPr id="6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340" y="202254"/>
            <a:ext cx="768311" cy="990220"/>
          </a:xfrm>
          <a:prstGeom prst="rect">
            <a:avLst/>
          </a:prstGeom>
        </p:spPr>
      </p:pic>
      <p:sp>
        <p:nvSpPr>
          <p:cNvPr id="12" name="文本框 8"/>
          <p:cNvSpPr txBox="1"/>
          <p:nvPr/>
        </p:nvSpPr>
        <p:spPr>
          <a:xfrm>
            <a:off x="1073888" y="1778330"/>
            <a:ext cx="7360745" cy="1015663"/>
          </a:xfrm>
          <a:prstGeom prst="rect">
            <a:avLst/>
          </a:prstGeom>
          <a:noFill/>
        </p:spPr>
        <p:txBody>
          <a:bodyPr wrap="square" lIns="91439" tIns="45720" rIns="91439" bIns="45720" rtlCol="0">
            <a:spAutoFit/>
          </a:bodyPr>
          <a:lstStyle/>
          <a:p>
            <a:pPr algn="ctr"/>
            <a:r>
              <a:rPr lang="en-US" altLang="zh-CN" sz="60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I. </a:t>
            </a:r>
            <a:r>
              <a:rPr lang="en-US" altLang="zh-CN" sz="60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Tìm</a:t>
            </a:r>
            <a:r>
              <a:rPr lang="en-US" altLang="zh-CN" sz="60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60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hiểu</a:t>
            </a:r>
            <a:r>
              <a:rPr lang="en-US" altLang="zh-CN" sz="60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60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chung</a:t>
            </a:r>
            <a:endParaRPr lang="zh-CN" altLang="en-US" sz="6000" i="1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11" name="Picture 8" descr="Hình ảnh có liên qua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9359" y="1841235"/>
            <a:ext cx="1700213" cy="2478088"/>
          </a:xfrm>
          <a:prstGeom prst="rect">
            <a:avLst/>
          </a:prstGeom>
          <a:noFill/>
        </p:spPr>
      </p:pic>
      <p:pic>
        <p:nvPicPr>
          <p:cNvPr id="13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05093"/>
            <a:ext cx="9144000" cy="1317933"/>
          </a:xfrm>
          <a:prstGeom prst="rect">
            <a:avLst/>
          </a:prstGeom>
        </p:spPr>
      </p:pic>
      <p:pic>
        <p:nvPicPr>
          <p:cNvPr id="15" name="图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953693" y="3852790"/>
            <a:ext cx="2190307" cy="1633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decel="2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491" y="35780"/>
            <a:ext cx="8659516" cy="153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hlinkClick r:id="" action="ppaction://noaction"/>
          </p:cNvPr>
          <p:cNvSpPr/>
          <p:nvPr/>
        </p:nvSpPr>
        <p:spPr>
          <a:xfrm>
            <a:off x="1491350" y="545727"/>
            <a:ext cx="5660571" cy="584775"/>
          </a:xfrm>
          <a:prstGeom prst="rect">
            <a:avLst/>
          </a:prstGeom>
          <a:noFill/>
        </p:spPr>
        <p:txBody>
          <a:bodyPr wrap="square" lIns="91439" tIns="45720" rIns="91439" bIns="45720">
            <a:spAutoFit/>
          </a:bodyPr>
          <a:lstStyle/>
          <a:p>
            <a:pPr algn="ctr"/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tino Linotype" pitchFamily="18" charset="0"/>
              </a:rPr>
              <a:t>CUỘC PHIÊU LƯU KÌ THÚ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2957" y="1142766"/>
            <a:ext cx="3675531" cy="28316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6333" l="2000" r="96000">
                        <a14:foregroundMark x1="70333" y1="87444" x2="70333" y2="87444"/>
                        <a14:foregroundMark x1="62111" y1="38111" x2="62111" y2="38111"/>
                        <a14:foregroundMark x1="37444" y1="46333" x2="37444" y2="46333"/>
                        <a14:foregroundMark x1="26556" y1="43667" x2="26556" y2="43667"/>
                        <a14:foregroundMark x1="30000" y1="49333" x2="30000" y2="49333"/>
                        <a14:foregroundMark x1="30000" y1="49333" x2="30000" y2="49333"/>
                        <a14:foregroundMark x1="36778" y1="47889" x2="36778" y2="47889"/>
                        <a14:foregroundMark x1="43444" y1="46000" x2="43444" y2="46000"/>
                        <a14:foregroundMark x1="57000" y1="40111" x2="57000" y2="40111"/>
                        <a14:foregroundMark x1="72222" y1="19889" x2="72222" y2="19889"/>
                        <a14:foregroundMark x1="66000" y1="18111" x2="66000" y2="18111"/>
                        <a14:foregroundMark x1="82333" y1="26000" x2="82333" y2="26000"/>
                        <a14:foregroundMark x1="90111" y1="36000" x2="90111" y2="36000"/>
                        <a14:foregroundMark x1="89667" y1="49333" x2="89667" y2="49333"/>
                        <a14:foregroundMark x1="88778" y1="57444" x2="88778" y2="57444"/>
                        <a14:foregroundMark x1="48889" y1="77778" x2="48889" y2="77778"/>
                        <a14:foregroundMark x1="43778" y1="76667" x2="43778" y2="76667"/>
                        <a14:foregroundMark x1="45889" y1="77778" x2="45889" y2="77778"/>
                        <a14:foregroundMark x1="45889" y1="77778" x2="45889" y2="77778"/>
                        <a14:foregroundMark x1="46778" y1="76222" x2="46778" y2="76222"/>
                        <a14:foregroundMark x1="48889" y1="75222" x2="48889" y2="75222"/>
                        <a14:foregroundMark x1="51778" y1="77444" x2="51778" y2="77444"/>
                        <a14:foregroundMark x1="60111" y1="77000" x2="60111" y2="77000"/>
                        <a14:foregroundMark x1="64000" y1="77111" x2="64000" y2="77111"/>
                        <a14:foregroundMark x1="67000" y1="75667" x2="67000" y2="75667"/>
                        <a14:foregroundMark x1="72222" y1="73778" x2="72222" y2="73778"/>
                        <a14:foregroundMark x1="78444" y1="70333" x2="78444" y2="70333"/>
                        <a14:foregroundMark x1="83222" y1="66333" x2="83222" y2="66333"/>
                        <a14:foregroundMark x1="87778" y1="61444" x2="87778" y2="61444"/>
                        <a14:foregroundMark x1="89333" y1="53778" x2="89333" y2="53778"/>
                        <a14:foregroundMark x1="90667" y1="45111" x2="90667" y2="45111"/>
                        <a14:foregroundMark x1="90778" y1="38444" x2="90778" y2="38444"/>
                        <a14:foregroundMark x1="89000" y1="31000" x2="89000" y2="31000"/>
                        <a14:foregroundMark x1="84556" y1="27333" x2="84556" y2="27333"/>
                        <a14:foregroundMark x1="86778" y1="30000" x2="86778" y2="30000"/>
                        <a14:foregroundMark x1="88889" y1="32667" x2="88889" y2="32667"/>
                        <a14:foregroundMark x1="83667" y1="27667" x2="83667" y2="27667"/>
                        <a14:foregroundMark x1="81222" y1="27444" x2="81222" y2="27444"/>
                        <a14:foregroundMark x1="79667" y1="26556" x2="79667" y2="26556"/>
                        <a14:foregroundMark x1="77778" y1="21111" x2="77778" y2="21111"/>
                        <a14:foregroundMark x1="67667" y1="19000" x2="67667" y2="19000"/>
                        <a14:foregroundMark x1="75222" y1="21111" x2="75222" y2="21111"/>
                        <a14:foregroundMark x1="79000" y1="23444" x2="79000" y2="23444"/>
                        <a14:foregroundMark x1="69222" y1="20111" x2="69222" y2="20111"/>
                        <a14:foregroundMark x1="65667" y1="34556" x2="65667" y2="34556"/>
                        <a14:foregroundMark x1="59889" y1="40667" x2="59889" y2="40667"/>
                        <a14:foregroundMark x1="71222" y1="31222" x2="71222" y2="31222"/>
                        <a14:foregroundMark x1="45111" y1="44111" x2="45111" y2="44111"/>
                        <a14:foregroundMark x1="34556" y1="46333" x2="34556" y2="46333"/>
                        <a14:foregroundMark x1="26333" y1="46333" x2="26333" y2="46333"/>
                        <a14:foregroundMark x1="24889" y1="40111" x2="24889" y2="40111"/>
                        <a14:foregroundMark x1="24000" y1="37444" x2="24000" y2="37444"/>
                        <a14:foregroundMark x1="25222" y1="44111" x2="25222" y2="44111"/>
                        <a14:foregroundMark x1="28111" y1="45556" x2="28111" y2="45556"/>
                        <a14:foregroundMark x1="32111" y1="47778" x2="32111" y2="47778"/>
                        <a14:foregroundMark x1="36000" y1="48444" x2="36000" y2="48444"/>
                        <a14:foregroundMark x1="33778" y1="49000" x2="33778" y2="49000"/>
                        <a14:foregroundMark x1="70111" y1="89667" x2="70111" y2="89667"/>
                        <a14:foregroundMark x1="78444" y1="82222" x2="78444" y2="82222"/>
                        <a14:backgroundMark x1="24111" y1="68778" x2="24111" y2="6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05057" y="3040080"/>
            <a:ext cx="1008499" cy="8067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1020" y="2821338"/>
            <a:ext cx="1024592" cy="8196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56817" y="2693222"/>
            <a:ext cx="1016267" cy="8130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526227" y="2956888"/>
            <a:ext cx="1093583" cy="8748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10000" b="96333" l="2000" r="96000">
                        <a14:foregroundMark x1="70333" y1="87444" x2="70333" y2="87444"/>
                        <a14:foregroundMark x1="62111" y1="38111" x2="62111" y2="38111"/>
                        <a14:foregroundMark x1="37444" y1="46333" x2="37444" y2="46333"/>
                        <a14:foregroundMark x1="26556" y1="43667" x2="26556" y2="43667"/>
                        <a14:foregroundMark x1="30000" y1="49333" x2="30000" y2="49333"/>
                        <a14:foregroundMark x1="30000" y1="49333" x2="30000" y2="49333"/>
                        <a14:foregroundMark x1="36778" y1="47889" x2="36778" y2="47889"/>
                        <a14:foregroundMark x1="43444" y1="46000" x2="43444" y2="46000"/>
                        <a14:foregroundMark x1="57000" y1="40111" x2="57000" y2="40111"/>
                        <a14:foregroundMark x1="72222" y1="19889" x2="72222" y2="19889"/>
                        <a14:foregroundMark x1="66000" y1="18111" x2="66000" y2="18111"/>
                        <a14:foregroundMark x1="82333" y1="26000" x2="82333" y2="26000"/>
                        <a14:foregroundMark x1="90111" y1="36000" x2="90111" y2="36000"/>
                        <a14:foregroundMark x1="89667" y1="49333" x2="89667" y2="49333"/>
                        <a14:foregroundMark x1="88778" y1="57444" x2="88778" y2="57444"/>
                        <a14:foregroundMark x1="48889" y1="77778" x2="48889" y2="77778"/>
                        <a14:foregroundMark x1="43778" y1="76667" x2="43778" y2="76667"/>
                        <a14:foregroundMark x1="45889" y1="77778" x2="45889" y2="77778"/>
                        <a14:foregroundMark x1="45889" y1="77778" x2="45889" y2="77778"/>
                        <a14:foregroundMark x1="46778" y1="76222" x2="46778" y2="76222"/>
                        <a14:foregroundMark x1="48889" y1="75222" x2="48889" y2="75222"/>
                        <a14:foregroundMark x1="51778" y1="77444" x2="51778" y2="77444"/>
                        <a14:foregroundMark x1="60111" y1="77000" x2="60111" y2="77000"/>
                        <a14:foregroundMark x1="64000" y1="77111" x2="64000" y2="77111"/>
                        <a14:foregroundMark x1="67000" y1="75667" x2="67000" y2="75667"/>
                        <a14:foregroundMark x1="72222" y1="73778" x2="72222" y2="73778"/>
                        <a14:foregroundMark x1="78444" y1="70333" x2="78444" y2="70333"/>
                        <a14:foregroundMark x1="83222" y1="66333" x2="83222" y2="66333"/>
                        <a14:foregroundMark x1="87778" y1="61444" x2="87778" y2="61444"/>
                        <a14:foregroundMark x1="89333" y1="53778" x2="89333" y2="53778"/>
                        <a14:foregroundMark x1="90667" y1="45111" x2="90667" y2="45111"/>
                        <a14:foregroundMark x1="90778" y1="38444" x2="90778" y2="38444"/>
                        <a14:foregroundMark x1="89000" y1="31000" x2="89000" y2="31000"/>
                        <a14:foregroundMark x1="84556" y1="27333" x2="84556" y2="27333"/>
                        <a14:foregroundMark x1="86778" y1="30000" x2="86778" y2="30000"/>
                        <a14:foregroundMark x1="88889" y1="32667" x2="88889" y2="32667"/>
                        <a14:foregroundMark x1="83667" y1="27667" x2="83667" y2="27667"/>
                        <a14:foregroundMark x1="81222" y1="27444" x2="81222" y2="27444"/>
                        <a14:foregroundMark x1="79667" y1="26556" x2="79667" y2="26556"/>
                        <a14:foregroundMark x1="77778" y1="21111" x2="77778" y2="21111"/>
                        <a14:foregroundMark x1="67667" y1="19000" x2="67667" y2="19000"/>
                        <a14:foregroundMark x1="75222" y1="21111" x2="75222" y2="21111"/>
                        <a14:foregroundMark x1="79000" y1="23444" x2="79000" y2="23444"/>
                        <a14:foregroundMark x1="69222" y1="20111" x2="69222" y2="20111"/>
                        <a14:foregroundMark x1="65667" y1="34556" x2="65667" y2="34556"/>
                        <a14:foregroundMark x1="59889" y1="40667" x2="59889" y2="40667"/>
                        <a14:foregroundMark x1="71222" y1="31222" x2="71222" y2="31222"/>
                        <a14:foregroundMark x1="45111" y1="44111" x2="45111" y2="44111"/>
                        <a14:foregroundMark x1="34556" y1="46333" x2="34556" y2="46333"/>
                        <a14:foregroundMark x1="26333" y1="46333" x2="26333" y2="46333"/>
                        <a14:foregroundMark x1="24889" y1="40111" x2="24889" y2="40111"/>
                        <a14:foregroundMark x1="24000" y1="37444" x2="24000" y2="37444"/>
                        <a14:foregroundMark x1="25222" y1="44111" x2="25222" y2="44111"/>
                        <a14:foregroundMark x1="28111" y1="45556" x2="28111" y2="45556"/>
                        <a14:foregroundMark x1="32111" y1="47778" x2="32111" y2="47778"/>
                        <a14:foregroundMark x1="36000" y1="48444" x2="36000" y2="48444"/>
                        <a14:foregroundMark x1="33778" y1="49000" x2="33778" y2="49000"/>
                        <a14:foregroundMark x1="70111" y1="89667" x2="70111" y2="89667"/>
                        <a14:foregroundMark x1="78444" y1="82222" x2="78444" y2="82222"/>
                        <a14:backgroundMark x1="24111" y1="68778" x2="24111" y2="6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730773" y="2361034"/>
            <a:ext cx="1861457" cy="14891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255706" y="2674271"/>
            <a:ext cx="1063649" cy="8509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074982" y="2975812"/>
            <a:ext cx="947577" cy="75806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509379" y="3010667"/>
            <a:ext cx="1026361" cy="821089"/>
          </a:xfrm>
          <a:prstGeom prst="rect">
            <a:avLst/>
          </a:prstGeom>
        </p:spPr>
      </p:pic>
      <p:pic>
        <p:nvPicPr>
          <p:cNvPr id="16" name="Picture 15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2379" y="2558582"/>
            <a:ext cx="1523119" cy="125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335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7" y="313510"/>
            <a:ext cx="7881257" cy="523220"/>
          </a:xfrm>
          <a:prstGeom prst="rect">
            <a:avLst/>
          </a:prstGeom>
          <a:noFill/>
        </p:spPr>
        <p:txBody>
          <a:bodyPr wrap="square" lIns="91439" tIns="45720" rIns="91439" bIns="45720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– LUẬT CHƠI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1377" y="1262746"/>
            <a:ext cx="7881257" cy="31085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39" tIns="45720" rIns="91439" bIns="45720" rtlCol="0">
            <a:spAutoFit/>
          </a:bodyPr>
          <a:lstStyle/>
          <a:p>
            <a:pPr algn="just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1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28084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95062">
                        <a14:foregroundMark x1="24691" y1="22041" x2="24691" y2="22041"/>
                        <a14:foregroundMark x1="39506" y1="22041" x2="39506" y2="220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9744" y="3904969"/>
            <a:ext cx="999363" cy="12091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99123" l="4965" r="98582">
                        <a14:foregroundMark x1="17730" y1="8333" x2="17730" y2="8333"/>
                        <a14:foregroundMark x1="40426" y1="7018" x2="40426" y2="7018"/>
                        <a14:foregroundMark x1="43262" y1="9649" x2="43262" y2="9649"/>
                        <a14:foregroundMark x1="50355" y1="57895" x2="50355" y2="57895"/>
                        <a14:foregroundMark x1="40426" y1="71930" x2="40426" y2="71930"/>
                        <a14:foregroundMark x1="37589" y1="59211" x2="37589" y2="59211"/>
                        <a14:foregroundMark x1="30496" y1="68860" x2="30496" y2="68860"/>
                        <a14:foregroundMark x1="24113" y1="81140" x2="24113" y2="81140"/>
                        <a14:foregroundMark x1="24823" y1="86842" x2="24823" y2="86842"/>
                        <a14:foregroundMark x1="61702" y1="86842" x2="61702" y2="86842"/>
                        <a14:foregroundMark x1="68794" y1="79825" x2="68794" y2="79825"/>
                        <a14:foregroundMark x1="85106" y1="93860" x2="85106" y2="93860"/>
                        <a14:foregroundMark x1="80851" y1="89474" x2="80851" y2="89474"/>
                        <a14:foregroundMark x1="80142" y1="62281" x2="80142" y2="62281"/>
                        <a14:foregroundMark x1="82270" y1="86404" x2="82270" y2="86404"/>
                        <a14:foregroundMark x1="31206" y1="89912" x2="31206" y2="89912"/>
                        <a14:foregroundMark x1="41135" y1="92105" x2="41135" y2="92105"/>
                        <a14:foregroundMark x1="41135" y1="88596" x2="41135" y2="88596"/>
                        <a14:foregroundMark x1="43262" y1="79825" x2="43262" y2="79825"/>
                        <a14:foregroundMark x1="55319" y1="63158" x2="55319" y2="63158"/>
                        <a14:foregroundMark x1="67376" y1="67982" x2="67376" y2="67982"/>
                        <a14:foregroundMark x1="80851" y1="74561" x2="80851" y2="74561"/>
                        <a14:foregroundMark x1="78723" y1="69298" x2="78723" y2="69298"/>
                        <a14:foregroundMark x1="24823" y1="91228" x2="24823" y2="91228"/>
                        <a14:backgroundMark x1="54610" y1="3947" x2="54610" y2="3947"/>
                        <a14:backgroundMark x1="25532" y1="2193" x2="25532" y2="2193"/>
                        <a14:backgroundMark x1="9929" y1="24123" x2="9929" y2="241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9886" y="3973648"/>
            <a:ext cx="903056" cy="11682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4124" b="100000" l="5155" r="92784">
                        <a14:foregroundMark x1="43814" y1="21649" x2="43814" y2="21649"/>
                        <a14:foregroundMark x1="31443" y1="28866" x2="31443" y2="28866"/>
                        <a14:foregroundMark x1="42784" y1="25773" x2="42784" y2="2577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58056" y="3904969"/>
            <a:ext cx="1090677" cy="12368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3415" b="100000" l="3209" r="94118">
                        <a14:foregroundMark x1="33155" y1="23902" x2="33155" y2="23902"/>
                        <a14:foregroundMark x1="50802" y1="23415" x2="50802" y2="234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73095" y="3804936"/>
            <a:ext cx="1369081" cy="13091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0" b="98462" l="2174" r="98913">
                        <a14:foregroundMark x1="30435" y1="22564" x2="30435" y2="22564"/>
                        <a14:foregroundMark x1="47283" y1="20513" x2="47283" y2="20513"/>
                        <a14:foregroundMark x1="42391" y1="21026" x2="42391" y2="21026"/>
                        <a14:foregroundMark x1="29891" y1="27179" x2="29891" y2="271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70346" y="4070243"/>
            <a:ext cx="1029719" cy="10438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962" b="98558" l="922" r="100000">
                        <a14:foregroundMark x1="38249" y1="19712" x2="38249" y2="19712"/>
                        <a14:foregroundMark x1="52074" y1="18750" x2="52074" y2="187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49712" y="4186371"/>
            <a:ext cx="1019811" cy="9675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ackgroundRemoval t="0" b="99505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35503" y="4070242"/>
            <a:ext cx="1111433" cy="11018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backgroundRemoval t="0" b="100000" l="1117" r="100000">
                        <a14:foregroundMark x1="30726" y1="25389" x2="30726" y2="25389"/>
                        <a14:foregroundMark x1="46927" y1="23834" x2="46927" y2="2383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77061" y="4095360"/>
            <a:ext cx="1213229" cy="1046494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356567" y="669059"/>
            <a:ext cx="365760" cy="29260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1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1112036" y="669059"/>
            <a:ext cx="365760" cy="29260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2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1987247" y="658282"/>
            <a:ext cx="365760" cy="29260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3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848901" y="653066"/>
            <a:ext cx="365760" cy="29260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4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739127" y="653066"/>
            <a:ext cx="365760" cy="29260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5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650547" y="660246"/>
            <a:ext cx="365760" cy="29260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6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5461796" y="646422"/>
            <a:ext cx="365760" cy="29260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7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6269517" y="638250"/>
            <a:ext cx="365760" cy="29260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8</a:t>
            </a:r>
            <a:endParaRPr lang="vi-VN" b="1">
              <a:solidFill>
                <a:srgbClr val="FF0000"/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95062">
                        <a14:foregroundMark x1="24691" y1="22041" x2="24691" y2="22041"/>
                        <a14:foregroundMark x1="39506" y1="22041" x2="39506" y2="220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17151" y="1729632"/>
            <a:ext cx="823647" cy="99651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99123" l="4965" r="98582">
                        <a14:foregroundMark x1="17730" y1="8333" x2="17730" y2="8333"/>
                        <a14:foregroundMark x1="40426" y1="7018" x2="40426" y2="7018"/>
                        <a14:foregroundMark x1="43262" y1="9649" x2="43262" y2="9649"/>
                        <a14:foregroundMark x1="50355" y1="57895" x2="50355" y2="57895"/>
                        <a14:foregroundMark x1="40426" y1="71930" x2="40426" y2="71930"/>
                        <a14:foregroundMark x1="37589" y1="59211" x2="37589" y2="59211"/>
                        <a14:foregroundMark x1="30496" y1="68860" x2="30496" y2="68860"/>
                        <a14:foregroundMark x1="24113" y1="81140" x2="24113" y2="81140"/>
                        <a14:foregroundMark x1="24823" y1="86842" x2="24823" y2="86842"/>
                        <a14:foregroundMark x1="61702" y1="86842" x2="61702" y2="86842"/>
                        <a14:foregroundMark x1="68794" y1="79825" x2="68794" y2="79825"/>
                        <a14:foregroundMark x1="85106" y1="93860" x2="85106" y2="93860"/>
                        <a14:foregroundMark x1="80851" y1="89474" x2="80851" y2="89474"/>
                        <a14:foregroundMark x1="80142" y1="62281" x2="80142" y2="62281"/>
                        <a14:foregroundMark x1="82270" y1="86404" x2="82270" y2="86404"/>
                        <a14:foregroundMark x1="31206" y1="89912" x2="31206" y2="89912"/>
                        <a14:foregroundMark x1="41135" y1="92105" x2="41135" y2="92105"/>
                        <a14:foregroundMark x1="41135" y1="88596" x2="41135" y2="88596"/>
                        <a14:foregroundMark x1="43262" y1="79825" x2="43262" y2="79825"/>
                        <a14:foregroundMark x1="55319" y1="63158" x2="55319" y2="63158"/>
                        <a14:foregroundMark x1="67376" y1="67982" x2="67376" y2="67982"/>
                        <a14:foregroundMark x1="80851" y1="74561" x2="80851" y2="74561"/>
                        <a14:foregroundMark x1="78723" y1="69298" x2="78723" y2="69298"/>
                        <a14:foregroundMark x1="24823" y1="91228" x2="24823" y2="91228"/>
                        <a14:backgroundMark x1="54610" y1="3947" x2="54610" y2="3947"/>
                        <a14:backgroundMark x1="25532" y1="2193" x2="25532" y2="2193"/>
                        <a14:backgroundMark x1="9929" y1="24123" x2="9929" y2="241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92743" y="1842530"/>
            <a:ext cx="717607" cy="92830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4124" b="100000" l="5155" r="92784">
                        <a14:foregroundMark x1="43814" y1="21649" x2="43814" y2="21649"/>
                        <a14:foregroundMark x1="31443" y1="28866" x2="31443" y2="28866"/>
                        <a14:foregroundMark x1="42784" y1="25773" x2="42784" y2="2577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82795" y="1942502"/>
            <a:ext cx="752419" cy="85328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3415" b="100000" l="3209" r="94118">
                        <a14:foregroundMark x1="33155" y1="23902" x2="33155" y2="23902"/>
                        <a14:foregroundMark x1="50802" y1="23415" x2="50802" y2="234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58698" y="2051874"/>
            <a:ext cx="971553" cy="92901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0" b="98462" l="2174" r="98913">
                        <a14:foregroundMark x1="30435" y1="22564" x2="30435" y2="22564"/>
                        <a14:foregroundMark x1="47283" y1="20513" x2="47283" y2="20513"/>
                        <a14:foregroundMark x1="42391" y1="21026" x2="42391" y2="21026"/>
                        <a14:foregroundMark x1="29891" y1="27179" x2="29891" y2="271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85081" y="2119258"/>
            <a:ext cx="744656" cy="75485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962" b="98558" l="922" r="100000">
                        <a14:foregroundMark x1="38249" y1="19712" x2="38249" y2="19712"/>
                        <a14:foregroundMark x1="52074" y1="18750" x2="52074" y2="187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22909" y="1944253"/>
            <a:ext cx="723651" cy="68655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ackgroundRemoval t="0" b="99505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82324" y="2069899"/>
            <a:ext cx="745668" cy="73926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backgroundRemoval t="0" b="100000" l="1117" r="100000">
                        <a14:foregroundMark x1="30726" y1="25389" x2="30726" y2="25389"/>
                        <a14:foregroundMark x1="46927" y1="23834" x2="46927" y2="2383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73093" y="1979998"/>
            <a:ext cx="783693" cy="67599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 xmlns="">
                  <a14:imgLayer r:embed="rId21">
                    <a14:imgEffect>
                      <a14:backgroundRemoval t="51937" b="97007" l="0" r="100000">
                        <a14:backgroundMark x1="27571" y1="53169" x2="27571" y2="53169"/>
                        <a14:backgroundMark x1="39857" y1="55458" x2="39857" y2="55458"/>
                        <a14:backgroundMark x1="52286" y1="55634" x2="52286" y2="55634"/>
                        <a14:backgroundMark x1="54286" y1="55106" x2="54286" y2="55106"/>
                        <a14:backgroundMark x1="71286" y1="60211" x2="71286" y2="60211"/>
                        <a14:backgroundMark x1="46714" y1="55634" x2="46714" y2="55634"/>
                      </a14:backgroundRemoval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2012"/>
          <a:stretch/>
        </p:blipFill>
        <p:spPr>
          <a:xfrm rot="21374179">
            <a:off x="1779535" y="2388332"/>
            <a:ext cx="4711361" cy="1467638"/>
          </a:xfrm>
          <a:prstGeom prst="rect">
            <a:avLst/>
          </a:prstGeom>
        </p:spPr>
      </p:pic>
      <p:pic>
        <p:nvPicPr>
          <p:cNvPr id="41" name="Picture 40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95062">
                        <a14:foregroundMark x1="24691" y1="22041" x2="24691" y2="22041"/>
                        <a14:foregroundMark x1="39506" y1="22041" x2="39506" y2="220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7105" y="175260"/>
            <a:ext cx="385224" cy="466074"/>
          </a:xfrm>
          <a:prstGeom prst="rect">
            <a:avLst/>
          </a:prstGeom>
        </p:spPr>
      </p:pic>
      <p:pic>
        <p:nvPicPr>
          <p:cNvPr id="42" name="Picture 41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99123" l="4965" r="98582">
                        <a14:foregroundMark x1="17730" y1="8333" x2="17730" y2="8333"/>
                        <a14:foregroundMark x1="40426" y1="7018" x2="40426" y2="7018"/>
                        <a14:foregroundMark x1="43262" y1="9649" x2="43262" y2="9649"/>
                        <a14:foregroundMark x1="50355" y1="57895" x2="50355" y2="57895"/>
                        <a14:foregroundMark x1="40426" y1="71930" x2="40426" y2="71930"/>
                        <a14:foregroundMark x1="37589" y1="59211" x2="37589" y2="59211"/>
                        <a14:foregroundMark x1="30496" y1="68860" x2="30496" y2="68860"/>
                        <a14:foregroundMark x1="24113" y1="81140" x2="24113" y2="81140"/>
                        <a14:foregroundMark x1="24823" y1="86842" x2="24823" y2="86842"/>
                        <a14:foregroundMark x1="61702" y1="86842" x2="61702" y2="86842"/>
                        <a14:foregroundMark x1="68794" y1="79825" x2="68794" y2="79825"/>
                        <a14:foregroundMark x1="85106" y1="93860" x2="85106" y2="93860"/>
                        <a14:foregroundMark x1="80851" y1="89474" x2="80851" y2="89474"/>
                        <a14:foregroundMark x1="80142" y1="62281" x2="80142" y2="62281"/>
                        <a14:foregroundMark x1="82270" y1="86404" x2="82270" y2="86404"/>
                        <a14:foregroundMark x1="31206" y1="89912" x2="31206" y2="89912"/>
                        <a14:foregroundMark x1="41135" y1="92105" x2="41135" y2="92105"/>
                        <a14:foregroundMark x1="41135" y1="88596" x2="41135" y2="88596"/>
                        <a14:foregroundMark x1="43262" y1="79825" x2="43262" y2="79825"/>
                        <a14:foregroundMark x1="55319" y1="63158" x2="55319" y2="63158"/>
                        <a14:foregroundMark x1="67376" y1="67982" x2="67376" y2="67982"/>
                        <a14:foregroundMark x1="80851" y1="74561" x2="80851" y2="74561"/>
                        <a14:foregroundMark x1="78723" y1="69298" x2="78723" y2="69298"/>
                        <a14:foregroundMark x1="24823" y1="91228" x2="24823" y2="91228"/>
                        <a14:backgroundMark x1="54610" y1="3947" x2="54610" y2="3947"/>
                        <a14:backgroundMark x1="25532" y1="2193" x2="25532" y2="2193"/>
                        <a14:backgroundMark x1="9929" y1="24123" x2="9929" y2="241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9105" y="168408"/>
            <a:ext cx="387064" cy="500713"/>
          </a:xfrm>
          <a:prstGeom prst="rect">
            <a:avLst/>
          </a:prstGeom>
        </p:spPr>
      </p:pic>
      <p:pic>
        <p:nvPicPr>
          <p:cNvPr id="43" name="Picture 42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4124" b="100000" l="5155" r="92784">
                        <a14:foregroundMark x1="43814" y1="21649" x2="43814" y2="21649"/>
                        <a14:foregroundMark x1="31443" y1="28866" x2="31443" y2="28866"/>
                        <a14:foregroundMark x1="42784" y1="25773" x2="42784" y2="2577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92406" y="121923"/>
            <a:ext cx="482460" cy="547136"/>
          </a:xfrm>
          <a:prstGeom prst="rect">
            <a:avLst/>
          </a:prstGeom>
        </p:spPr>
      </p:pic>
      <p:pic>
        <p:nvPicPr>
          <p:cNvPr id="44" name="Picture 43">
            <a:hlinkClick r:id="rId28" action="ppaction://hlinksldjump"/>
          </p:cNvPr>
          <p:cNvPicPr>
            <a:picLocks noChangeAspect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3415" b="100000" l="3209" r="94118">
                        <a14:foregroundMark x1="33155" y1="23902" x2="33155" y2="23902"/>
                        <a14:foregroundMark x1="50802" y1="23415" x2="50802" y2="234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82874" y="106369"/>
            <a:ext cx="548133" cy="524133"/>
          </a:xfrm>
          <a:prstGeom prst="rect">
            <a:avLst/>
          </a:prstGeom>
        </p:spPr>
      </p:pic>
      <p:pic>
        <p:nvPicPr>
          <p:cNvPr id="45" name="Picture 44">
            <a:hlinkClick r:id="rId30" action="ppaction://hlinksldjump"/>
          </p:cNvPr>
          <p:cNvPicPr>
            <a:picLocks noChangeAspect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0" b="98462" l="2174" r="98913">
                        <a14:foregroundMark x1="30435" y1="22564" x2="30435" y2="22564"/>
                        <a14:foregroundMark x1="47283" y1="20513" x2="47283" y2="20513"/>
                        <a14:foregroundMark x1="42391" y1="21026" x2="42391" y2="21026"/>
                        <a14:foregroundMark x1="29891" y1="27179" x2="29891" y2="271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30339" y="175260"/>
            <a:ext cx="452999" cy="459206"/>
          </a:xfrm>
          <a:prstGeom prst="rect">
            <a:avLst/>
          </a:prstGeom>
        </p:spPr>
      </p:pic>
      <p:pic>
        <p:nvPicPr>
          <p:cNvPr id="46" name="Picture 45">
            <a:hlinkClick r:id="rId32" action="ppaction://hlinksldjump"/>
          </p:cNvPr>
          <p:cNvPicPr>
            <a:picLocks noChangeAspect="1"/>
          </p:cNvPicPr>
          <p:nvPr/>
        </p:nvPicPr>
        <p:blipFill>
          <a:blip r:embed="rId33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962" b="98558" l="922" r="100000">
                        <a14:foregroundMark x1="38249" y1="19712" x2="38249" y2="19712"/>
                        <a14:foregroundMark x1="52074" y1="18750" x2="52074" y2="187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01523" y="175264"/>
            <a:ext cx="526016" cy="499050"/>
          </a:xfrm>
          <a:prstGeom prst="rect">
            <a:avLst/>
          </a:prstGeom>
        </p:spPr>
      </p:pic>
      <p:pic>
        <p:nvPicPr>
          <p:cNvPr id="47" name="Picture 46">
            <a:hlinkClick r:id="rId34" action="ppaction://hlinksldjump"/>
          </p:cNvPr>
          <p:cNvPicPr>
            <a:picLocks noChangeAspect="1"/>
          </p:cNvPicPr>
          <p:nvPr/>
        </p:nvPicPr>
        <p:blipFill>
          <a:blip r:embed="rId35" cstate="print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ackgroundRemoval t="0" b="99505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63325" y="52041"/>
            <a:ext cx="581149" cy="576157"/>
          </a:xfrm>
          <a:prstGeom prst="rect">
            <a:avLst/>
          </a:prstGeom>
        </p:spPr>
      </p:pic>
      <p:pic>
        <p:nvPicPr>
          <p:cNvPr id="48" name="Picture 47">
            <a:hlinkClick r:id="rId36" action="ppaction://hlinksldjump"/>
          </p:cNvPr>
          <p:cNvPicPr>
            <a:picLocks noChangeAspect="1"/>
          </p:cNvPicPr>
          <p:nvPr/>
        </p:nvPicPr>
        <p:blipFill>
          <a:blip r:embed="rId37" cstate="print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backgroundRemoval t="0" b="100000" l="1117" r="100000">
                        <a14:foregroundMark x1="30726" y1="25389" x2="30726" y2="25389"/>
                        <a14:foregroundMark x1="46927" y1="23834" x2="46927" y2="2383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80257" y="149390"/>
            <a:ext cx="545621" cy="470636"/>
          </a:xfrm>
          <a:prstGeom prst="rect">
            <a:avLst/>
          </a:prstGeom>
        </p:spPr>
      </p:pic>
      <p:pic>
        <p:nvPicPr>
          <p:cNvPr id="49" name="Picture 48">
            <a:hlinkClick r:id="rId38" action="ppaction://hlinksldjump"/>
          </p:cNvPr>
          <p:cNvPicPr>
            <a:picLocks noChangeAspect="1"/>
          </p:cNvPicPr>
          <p:nvPr/>
        </p:nvPicPr>
        <p:blipFill>
          <a:blip r:embed="rId3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19762" y="46499"/>
            <a:ext cx="1047079" cy="80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872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0" grpId="0" animBg="1"/>
      <p:bldP spid="3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1752" y="956931"/>
            <a:ext cx="7469868" cy="11057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Dế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Mèn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phiêu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"/>
          <p:cNvSpPr/>
          <p:nvPr/>
        </p:nvSpPr>
        <p:spPr>
          <a:xfrm>
            <a:off x="141520" y="3187338"/>
            <a:ext cx="4343399" cy="635728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B"/>
          <p:cNvSpPr/>
          <p:nvPr/>
        </p:nvSpPr>
        <p:spPr>
          <a:xfrm>
            <a:off x="163292" y="4119154"/>
            <a:ext cx="4343399" cy="635728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kí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"/>
          <p:cNvSpPr/>
          <p:nvPr/>
        </p:nvSpPr>
        <p:spPr>
          <a:xfrm flipH="1">
            <a:off x="4663400" y="3187338"/>
            <a:ext cx="4339091" cy="635728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tích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D"/>
          <p:cNvSpPr/>
          <p:nvPr/>
        </p:nvSpPr>
        <p:spPr>
          <a:xfrm flipH="1">
            <a:off x="4685170" y="4119154"/>
            <a:ext cx="4339091" cy="635728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ngôn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335" y="94930"/>
            <a:ext cx="685016" cy="527735"/>
          </a:xfrm>
          <a:prstGeom prst="rect">
            <a:avLst/>
          </a:prstGeom>
        </p:spPr>
      </p:pic>
      <p:sp>
        <p:nvSpPr>
          <p:cNvPr id="10" name="Rounded Rectangle 23"/>
          <p:cNvSpPr/>
          <p:nvPr/>
        </p:nvSpPr>
        <p:spPr>
          <a:xfrm>
            <a:off x="6610527" y="50535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6610527" y="62363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6610527" y="70334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6610527" y="62618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6610527" y="50535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6610527" y="66476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6610527" y="58506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6610527" y="50535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6610527" y="34594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6610527" y="42565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6610527" y="42565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63125" y="20454"/>
            <a:ext cx="780876" cy="63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2840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8350" y="988832"/>
            <a:ext cx="7469868" cy="13715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altLang="zh-CN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vi-VN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"/>
          <p:cNvSpPr/>
          <p:nvPr/>
        </p:nvSpPr>
        <p:spPr>
          <a:xfrm>
            <a:off x="228607" y="4119154"/>
            <a:ext cx="4343399" cy="635728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tả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B"/>
          <p:cNvSpPr/>
          <p:nvPr/>
        </p:nvSpPr>
        <p:spPr>
          <a:xfrm>
            <a:off x="228607" y="3187338"/>
            <a:ext cx="4343399" cy="635728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sự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"/>
          <p:cNvSpPr/>
          <p:nvPr/>
        </p:nvSpPr>
        <p:spPr>
          <a:xfrm flipH="1">
            <a:off x="4663400" y="3187338"/>
            <a:ext cx="4339091" cy="635728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minh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D"/>
          <p:cNvSpPr/>
          <p:nvPr/>
        </p:nvSpPr>
        <p:spPr>
          <a:xfrm flipH="1">
            <a:off x="4685170" y="4119154"/>
            <a:ext cx="4339091" cy="635728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cảm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335" y="94930"/>
            <a:ext cx="685016" cy="527735"/>
          </a:xfrm>
          <a:prstGeom prst="rect">
            <a:avLst/>
          </a:prstGeom>
        </p:spPr>
      </p:pic>
      <p:sp>
        <p:nvSpPr>
          <p:cNvPr id="10" name="Rounded Rectangle 23"/>
          <p:cNvSpPr/>
          <p:nvPr/>
        </p:nvSpPr>
        <p:spPr>
          <a:xfrm>
            <a:off x="6610527" y="50535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6610527" y="62363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6610527" y="70334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6610527" y="62618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6610527" y="50535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6610527" y="66476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6610527" y="58506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00:04</a:t>
            </a:r>
          </a:p>
        </p:txBody>
      </p:sp>
      <p:sp>
        <p:nvSpPr>
          <p:cNvPr id="22" name="Rounded Rectangle 30"/>
          <p:cNvSpPr/>
          <p:nvPr/>
        </p:nvSpPr>
        <p:spPr>
          <a:xfrm>
            <a:off x="6610527" y="50535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00:03</a:t>
            </a:r>
          </a:p>
        </p:txBody>
      </p:sp>
      <p:sp>
        <p:nvSpPr>
          <p:cNvPr id="23" name="Rounded Rectangle 31"/>
          <p:cNvSpPr/>
          <p:nvPr/>
        </p:nvSpPr>
        <p:spPr>
          <a:xfrm>
            <a:off x="6610527" y="34594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00:02</a:t>
            </a:r>
          </a:p>
        </p:txBody>
      </p:sp>
      <p:sp>
        <p:nvSpPr>
          <p:cNvPr id="24" name="Rounded Rectangle 32"/>
          <p:cNvSpPr/>
          <p:nvPr/>
        </p:nvSpPr>
        <p:spPr>
          <a:xfrm>
            <a:off x="6610527" y="42565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00:01</a:t>
            </a:r>
          </a:p>
        </p:txBody>
      </p:sp>
      <p:sp>
        <p:nvSpPr>
          <p:cNvPr id="25" name="Rounded Rectangle 33"/>
          <p:cNvSpPr/>
          <p:nvPr/>
        </p:nvSpPr>
        <p:spPr>
          <a:xfrm>
            <a:off x="6610527" y="42565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00:00</a:t>
            </a:r>
          </a:p>
        </p:txBody>
      </p:sp>
      <p:pic>
        <p:nvPicPr>
          <p:cNvPr id="26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63125" y="20454"/>
            <a:ext cx="780876" cy="63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457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8350" y="984188"/>
            <a:ext cx="7469868" cy="15357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"/>
          <p:cNvSpPr/>
          <p:nvPr/>
        </p:nvSpPr>
        <p:spPr>
          <a:xfrm>
            <a:off x="141520" y="3187338"/>
            <a:ext cx="4343399" cy="635728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Mèn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B"/>
          <p:cNvSpPr/>
          <p:nvPr/>
        </p:nvSpPr>
        <p:spPr>
          <a:xfrm>
            <a:off x="163292" y="4119154"/>
            <a:ext cx="4343399" cy="635728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Cốc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"/>
          <p:cNvSpPr/>
          <p:nvPr/>
        </p:nvSpPr>
        <p:spPr>
          <a:xfrm flipH="1">
            <a:off x="4663400" y="3187338"/>
            <a:ext cx="4339091" cy="635728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Choắt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D"/>
          <p:cNvSpPr/>
          <p:nvPr/>
        </p:nvSpPr>
        <p:spPr>
          <a:xfrm flipH="1">
            <a:off x="4685170" y="4119154"/>
            <a:ext cx="4339091" cy="635728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Nông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335" y="94930"/>
            <a:ext cx="685016" cy="527735"/>
          </a:xfrm>
          <a:prstGeom prst="rect">
            <a:avLst/>
          </a:prstGeom>
        </p:spPr>
      </p:pic>
      <p:sp>
        <p:nvSpPr>
          <p:cNvPr id="10" name="Rounded Rectangle 23"/>
          <p:cNvSpPr/>
          <p:nvPr/>
        </p:nvSpPr>
        <p:spPr>
          <a:xfrm>
            <a:off x="6610527" y="50535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6610527" y="62363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6610527" y="70334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00:08</a:t>
            </a:r>
          </a:p>
        </p:txBody>
      </p:sp>
      <p:sp>
        <p:nvSpPr>
          <p:cNvPr id="18" name="Rounded Rectangle 26"/>
          <p:cNvSpPr/>
          <p:nvPr/>
        </p:nvSpPr>
        <p:spPr>
          <a:xfrm>
            <a:off x="6610527" y="62618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00:07</a:t>
            </a:r>
          </a:p>
        </p:txBody>
      </p:sp>
      <p:sp>
        <p:nvSpPr>
          <p:cNvPr id="19" name="Rounded Rectangle 27"/>
          <p:cNvSpPr/>
          <p:nvPr/>
        </p:nvSpPr>
        <p:spPr>
          <a:xfrm>
            <a:off x="6610527" y="50535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00:06</a:t>
            </a:r>
          </a:p>
        </p:txBody>
      </p:sp>
      <p:sp>
        <p:nvSpPr>
          <p:cNvPr id="20" name="Rounded Rectangle 28"/>
          <p:cNvSpPr/>
          <p:nvPr/>
        </p:nvSpPr>
        <p:spPr>
          <a:xfrm>
            <a:off x="6610527" y="66476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00:05</a:t>
            </a:r>
          </a:p>
        </p:txBody>
      </p:sp>
      <p:sp>
        <p:nvSpPr>
          <p:cNvPr id="21" name="Rounded Rectangle 29"/>
          <p:cNvSpPr/>
          <p:nvPr/>
        </p:nvSpPr>
        <p:spPr>
          <a:xfrm>
            <a:off x="6610527" y="58506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00:04</a:t>
            </a:r>
          </a:p>
        </p:txBody>
      </p:sp>
      <p:sp>
        <p:nvSpPr>
          <p:cNvPr id="22" name="Rounded Rectangle 30"/>
          <p:cNvSpPr/>
          <p:nvPr/>
        </p:nvSpPr>
        <p:spPr>
          <a:xfrm>
            <a:off x="6610527" y="50535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00:03</a:t>
            </a:r>
          </a:p>
        </p:txBody>
      </p:sp>
      <p:sp>
        <p:nvSpPr>
          <p:cNvPr id="23" name="Rounded Rectangle 31"/>
          <p:cNvSpPr/>
          <p:nvPr/>
        </p:nvSpPr>
        <p:spPr>
          <a:xfrm>
            <a:off x="6610527" y="34594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00:02</a:t>
            </a:r>
          </a:p>
        </p:txBody>
      </p:sp>
      <p:sp>
        <p:nvSpPr>
          <p:cNvPr id="24" name="Rounded Rectangle 32"/>
          <p:cNvSpPr/>
          <p:nvPr/>
        </p:nvSpPr>
        <p:spPr>
          <a:xfrm>
            <a:off x="6610527" y="42565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00:01</a:t>
            </a:r>
          </a:p>
        </p:txBody>
      </p:sp>
      <p:sp>
        <p:nvSpPr>
          <p:cNvPr id="25" name="Rounded Rectangle 33"/>
          <p:cNvSpPr/>
          <p:nvPr/>
        </p:nvSpPr>
        <p:spPr>
          <a:xfrm>
            <a:off x="6610527" y="42565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00:00</a:t>
            </a:r>
          </a:p>
        </p:txBody>
      </p:sp>
      <p:pic>
        <p:nvPicPr>
          <p:cNvPr id="26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63125" y="20454"/>
            <a:ext cx="780876" cy="63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8032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8350" y="739628"/>
            <a:ext cx="7469868" cy="12061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”?</a:t>
            </a:r>
            <a:endParaRPr lang="vi-VN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"/>
          <p:cNvSpPr/>
          <p:nvPr/>
        </p:nvSpPr>
        <p:spPr>
          <a:xfrm flipH="1">
            <a:off x="4685169" y="2222186"/>
            <a:ext cx="4343399" cy="1339721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   B.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bộc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quan</a:t>
            </a:r>
            <a:endParaRPr lang="vi-VN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B"/>
          <p:cNvSpPr/>
          <p:nvPr/>
        </p:nvSpPr>
        <p:spPr>
          <a:xfrm>
            <a:off x="163292" y="3930211"/>
            <a:ext cx="4343399" cy="1407346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tiếp</a:t>
            </a:r>
            <a:endParaRPr lang="vi-VN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D"/>
          <p:cNvSpPr/>
          <p:nvPr/>
        </p:nvSpPr>
        <p:spPr>
          <a:xfrm flipH="1">
            <a:off x="4685168" y="3951477"/>
            <a:ext cx="4339091" cy="1407346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    D.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do,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thoải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B"/>
          <p:cNvSpPr/>
          <p:nvPr/>
        </p:nvSpPr>
        <p:spPr>
          <a:xfrm>
            <a:off x="158986" y="2232819"/>
            <a:ext cx="4343399" cy="1339721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giấu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quan</a:t>
            </a:r>
            <a:endParaRPr lang="vi-VN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335" y="94930"/>
            <a:ext cx="685016" cy="527735"/>
          </a:xfrm>
          <a:prstGeom prst="rect">
            <a:avLst/>
          </a:prstGeom>
        </p:spPr>
      </p:pic>
      <p:sp>
        <p:nvSpPr>
          <p:cNvPr id="10" name="Rounded Rectangle 23"/>
          <p:cNvSpPr/>
          <p:nvPr/>
        </p:nvSpPr>
        <p:spPr>
          <a:xfrm>
            <a:off x="6610527" y="50535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6610527" y="62363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6610527" y="70334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6610527" y="62618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6610527" y="50535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6610527" y="66476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6610527" y="58506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00:04</a:t>
            </a:r>
          </a:p>
        </p:txBody>
      </p:sp>
      <p:sp>
        <p:nvSpPr>
          <p:cNvPr id="22" name="Rounded Rectangle 30"/>
          <p:cNvSpPr/>
          <p:nvPr/>
        </p:nvSpPr>
        <p:spPr>
          <a:xfrm>
            <a:off x="6610527" y="50535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00:03</a:t>
            </a:r>
          </a:p>
        </p:txBody>
      </p:sp>
      <p:sp>
        <p:nvSpPr>
          <p:cNvPr id="23" name="Rounded Rectangle 31"/>
          <p:cNvSpPr/>
          <p:nvPr/>
        </p:nvSpPr>
        <p:spPr>
          <a:xfrm>
            <a:off x="6610527" y="34594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00:02</a:t>
            </a:r>
          </a:p>
        </p:txBody>
      </p:sp>
      <p:sp>
        <p:nvSpPr>
          <p:cNvPr id="24" name="Rounded Rectangle 32"/>
          <p:cNvSpPr/>
          <p:nvPr/>
        </p:nvSpPr>
        <p:spPr>
          <a:xfrm>
            <a:off x="6610527" y="42565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00:01</a:t>
            </a:r>
          </a:p>
        </p:txBody>
      </p:sp>
      <p:sp>
        <p:nvSpPr>
          <p:cNvPr id="25" name="Rounded Rectangle 33"/>
          <p:cNvSpPr/>
          <p:nvPr/>
        </p:nvSpPr>
        <p:spPr>
          <a:xfrm>
            <a:off x="6610527" y="42565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00:00</a:t>
            </a:r>
          </a:p>
        </p:txBody>
      </p:sp>
      <p:pic>
        <p:nvPicPr>
          <p:cNvPr id="26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63125" y="20454"/>
            <a:ext cx="780876" cy="63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6231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21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8350" y="962922"/>
            <a:ext cx="7469868" cy="10360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Dế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Mèn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bộc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"/>
          <p:cNvSpPr/>
          <p:nvPr/>
        </p:nvSpPr>
        <p:spPr>
          <a:xfrm>
            <a:off x="228607" y="3919569"/>
            <a:ext cx="4343399" cy="110963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phụ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B"/>
          <p:cNvSpPr/>
          <p:nvPr/>
        </p:nvSpPr>
        <p:spPr>
          <a:xfrm>
            <a:off x="228607" y="2668763"/>
            <a:ext cx="4343399" cy="941643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Khiêm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"/>
          <p:cNvSpPr/>
          <p:nvPr/>
        </p:nvSpPr>
        <p:spPr>
          <a:xfrm flipH="1">
            <a:off x="4663399" y="2679404"/>
            <a:ext cx="4339091" cy="941643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B.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ngoài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D"/>
          <p:cNvSpPr/>
          <p:nvPr/>
        </p:nvSpPr>
        <p:spPr>
          <a:xfrm flipH="1">
            <a:off x="4685167" y="3919568"/>
            <a:ext cx="4339091" cy="1141533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335" y="94930"/>
            <a:ext cx="685016" cy="527735"/>
          </a:xfrm>
          <a:prstGeom prst="rect">
            <a:avLst/>
          </a:prstGeom>
        </p:spPr>
      </p:pic>
      <p:sp>
        <p:nvSpPr>
          <p:cNvPr id="10" name="Rounded Rectangle 23"/>
          <p:cNvSpPr/>
          <p:nvPr/>
        </p:nvSpPr>
        <p:spPr>
          <a:xfrm>
            <a:off x="6610527" y="50535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6610527" y="62363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6610527" y="70334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6610527" y="62618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6610527" y="50535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6610527" y="66476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6610527" y="58506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00:04</a:t>
            </a:r>
          </a:p>
        </p:txBody>
      </p:sp>
      <p:sp>
        <p:nvSpPr>
          <p:cNvPr id="22" name="Rounded Rectangle 30"/>
          <p:cNvSpPr/>
          <p:nvPr/>
        </p:nvSpPr>
        <p:spPr>
          <a:xfrm>
            <a:off x="6610527" y="50535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00:03</a:t>
            </a:r>
          </a:p>
        </p:txBody>
      </p:sp>
      <p:sp>
        <p:nvSpPr>
          <p:cNvPr id="23" name="Rounded Rectangle 31"/>
          <p:cNvSpPr/>
          <p:nvPr/>
        </p:nvSpPr>
        <p:spPr>
          <a:xfrm>
            <a:off x="6610527" y="34594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00:02</a:t>
            </a:r>
          </a:p>
        </p:txBody>
      </p:sp>
      <p:sp>
        <p:nvSpPr>
          <p:cNvPr id="24" name="Rounded Rectangle 32"/>
          <p:cNvSpPr/>
          <p:nvPr/>
        </p:nvSpPr>
        <p:spPr>
          <a:xfrm>
            <a:off x="6610527" y="42565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00:01</a:t>
            </a:r>
          </a:p>
        </p:txBody>
      </p:sp>
      <p:sp>
        <p:nvSpPr>
          <p:cNvPr id="25" name="Rounded Rectangle 33"/>
          <p:cNvSpPr/>
          <p:nvPr/>
        </p:nvSpPr>
        <p:spPr>
          <a:xfrm>
            <a:off x="6610527" y="42565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00:00</a:t>
            </a:r>
          </a:p>
        </p:txBody>
      </p:sp>
      <p:pic>
        <p:nvPicPr>
          <p:cNvPr id="26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63125" y="20454"/>
            <a:ext cx="780876" cy="63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5017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1752" y="772648"/>
            <a:ext cx="7469868" cy="21858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vi-VN" sz="3200" b="1" i="1" dirty="0">
                <a:solidFill>
                  <a:srgbClr val="FF0000"/>
                </a:solidFill>
                <a:latin typeface="+mj-lt"/>
              </a:rPr>
              <a:t>Qua đoạn trích, nhận định đúng nhất về Dế Mèn?</a:t>
            </a:r>
          </a:p>
        </p:txBody>
      </p:sp>
      <p:sp>
        <p:nvSpPr>
          <p:cNvPr id="13" name="A"/>
          <p:cNvSpPr/>
          <p:nvPr/>
        </p:nvSpPr>
        <p:spPr>
          <a:xfrm>
            <a:off x="141520" y="3187338"/>
            <a:ext cx="4343399" cy="635728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vi-VN" sz="2400" dirty="0">
                <a:latin typeface="+mj-lt"/>
              </a:rPr>
              <a:t>A. Tự phụ, kiêu căng</a:t>
            </a:r>
          </a:p>
        </p:txBody>
      </p:sp>
      <p:sp>
        <p:nvSpPr>
          <p:cNvPr id="14" name="B"/>
          <p:cNvSpPr/>
          <p:nvPr/>
        </p:nvSpPr>
        <p:spPr>
          <a:xfrm>
            <a:off x="163292" y="4119154"/>
            <a:ext cx="4343399" cy="635728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vi-VN" sz="2400" dirty="0">
                <a:latin typeface="+mj-lt"/>
              </a:rPr>
              <a:t>C. Khệnh khạng, xem </a:t>
            </a:r>
            <a:endParaRPr lang="en-US" sz="2400" dirty="0">
              <a:latin typeface="+mj-lt"/>
            </a:endParaRPr>
          </a:p>
          <a:p>
            <a:pPr algn="ctr"/>
            <a:r>
              <a:rPr lang="vi-VN" sz="2400" dirty="0">
                <a:latin typeface="+mj-lt"/>
              </a:rPr>
              <a:t>thường mọi người</a:t>
            </a:r>
          </a:p>
        </p:txBody>
      </p:sp>
      <p:sp>
        <p:nvSpPr>
          <p:cNvPr id="15" name="C"/>
          <p:cNvSpPr/>
          <p:nvPr/>
        </p:nvSpPr>
        <p:spPr>
          <a:xfrm flipH="1">
            <a:off x="4663400" y="3187338"/>
            <a:ext cx="4339091" cy="635728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vi-VN" sz="2400" dirty="0">
                <a:latin typeface="+mj-lt"/>
              </a:rPr>
              <a:t>B.</a:t>
            </a:r>
            <a:r>
              <a:rPr lang="en-US" sz="2400" dirty="0">
                <a:latin typeface="+mj-lt"/>
              </a:rPr>
              <a:t> </a:t>
            </a:r>
            <a:r>
              <a:rPr lang="vi-VN" sz="2400" dirty="0">
                <a:latin typeface="+mj-lt"/>
              </a:rPr>
              <a:t>Tự tin, dũng cảm</a:t>
            </a:r>
          </a:p>
        </p:txBody>
      </p:sp>
      <p:sp>
        <p:nvSpPr>
          <p:cNvPr id="16" name="D"/>
          <p:cNvSpPr/>
          <p:nvPr/>
        </p:nvSpPr>
        <p:spPr>
          <a:xfrm flipH="1">
            <a:off x="4685170" y="4119154"/>
            <a:ext cx="4339091" cy="635728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vi-VN" sz="2400" dirty="0">
                <a:latin typeface="+mj-lt"/>
              </a:rPr>
              <a:t>D. Hung hăng, xốc nổi</a:t>
            </a:r>
          </a:p>
        </p:txBody>
      </p:sp>
      <p:pic>
        <p:nvPicPr>
          <p:cNvPr id="9" name="Picture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335" y="94930"/>
            <a:ext cx="685016" cy="527735"/>
          </a:xfrm>
          <a:prstGeom prst="rect">
            <a:avLst/>
          </a:prstGeom>
        </p:spPr>
      </p:pic>
      <p:sp>
        <p:nvSpPr>
          <p:cNvPr id="10" name="Rounded Rectangle 23"/>
          <p:cNvSpPr/>
          <p:nvPr/>
        </p:nvSpPr>
        <p:spPr>
          <a:xfrm>
            <a:off x="6610527" y="50535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6610527" y="62363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6610527" y="70334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6610527" y="62618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6610527" y="50535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6610527" y="66476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6610527" y="58506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6610527" y="50535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6610527" y="34594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6610527" y="42565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6610527" y="42565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63125" y="20454"/>
            <a:ext cx="780876" cy="63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4425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8350" y="893135"/>
            <a:ext cx="7469868" cy="11695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vi-VN" sz="2800" b="1" i="1" dirty="0">
                <a:solidFill>
                  <a:srgbClr val="FF0000"/>
                </a:solidFill>
                <a:latin typeface="+mj-lt"/>
              </a:rPr>
              <a:t>Chi tiết thể hiện được vẻ đẹp cường tráng của Dế Mèn?</a:t>
            </a:r>
          </a:p>
        </p:txBody>
      </p:sp>
      <p:sp>
        <p:nvSpPr>
          <p:cNvPr id="13" name="A"/>
          <p:cNvSpPr/>
          <p:nvPr/>
        </p:nvSpPr>
        <p:spPr>
          <a:xfrm flipH="1">
            <a:off x="4685170" y="2604965"/>
            <a:ext cx="4343399" cy="93101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. Đôi càng bóng mẫm với những chiếc vuốt nhọn hoắt</a:t>
            </a:r>
          </a:p>
        </p:txBody>
      </p:sp>
      <p:sp>
        <p:nvSpPr>
          <p:cNvPr id="14" name="B"/>
          <p:cNvSpPr/>
          <p:nvPr/>
        </p:nvSpPr>
        <p:spPr>
          <a:xfrm>
            <a:off x="163292" y="3823872"/>
            <a:ext cx="4343399" cy="93101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C. Cái đầu nổi từng tảng rất bướng</a:t>
            </a:r>
          </a:p>
        </p:txBody>
      </p:sp>
      <p:sp>
        <p:nvSpPr>
          <p:cNvPr id="16" name="D"/>
          <p:cNvSpPr/>
          <p:nvPr/>
        </p:nvSpPr>
        <p:spPr>
          <a:xfrm flipH="1">
            <a:off x="4685169" y="3823872"/>
            <a:ext cx="4339091" cy="93101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D. Nằm khểnh bắt chân chữ ngũ</a:t>
            </a:r>
          </a:p>
        </p:txBody>
      </p:sp>
      <p:sp>
        <p:nvSpPr>
          <p:cNvPr id="21" name="B"/>
          <p:cNvSpPr/>
          <p:nvPr/>
        </p:nvSpPr>
        <p:spPr>
          <a:xfrm>
            <a:off x="158986" y="2604965"/>
            <a:ext cx="4343399" cy="93101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. Hai cái răng đen nhánh cứ nhai ngoàm ngoạp</a:t>
            </a:r>
          </a:p>
        </p:txBody>
      </p:sp>
      <p:pic>
        <p:nvPicPr>
          <p:cNvPr id="9" name="Picture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335" y="94930"/>
            <a:ext cx="685016" cy="527735"/>
          </a:xfrm>
          <a:prstGeom prst="rect">
            <a:avLst/>
          </a:prstGeom>
        </p:spPr>
      </p:pic>
      <p:sp>
        <p:nvSpPr>
          <p:cNvPr id="10" name="Rounded Rectangle 23"/>
          <p:cNvSpPr/>
          <p:nvPr/>
        </p:nvSpPr>
        <p:spPr>
          <a:xfrm>
            <a:off x="6610527" y="50535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6610527" y="62363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6610527" y="70334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6610527" y="62618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6610527" y="50535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6610527" y="66476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6610527" y="58506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00:04</a:t>
            </a:r>
          </a:p>
        </p:txBody>
      </p:sp>
      <p:sp>
        <p:nvSpPr>
          <p:cNvPr id="22" name="Rounded Rectangle 30"/>
          <p:cNvSpPr/>
          <p:nvPr/>
        </p:nvSpPr>
        <p:spPr>
          <a:xfrm>
            <a:off x="6610527" y="50535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00:03</a:t>
            </a:r>
          </a:p>
        </p:txBody>
      </p:sp>
      <p:sp>
        <p:nvSpPr>
          <p:cNvPr id="23" name="Rounded Rectangle 31"/>
          <p:cNvSpPr/>
          <p:nvPr/>
        </p:nvSpPr>
        <p:spPr>
          <a:xfrm>
            <a:off x="6610527" y="34594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00:02</a:t>
            </a:r>
          </a:p>
        </p:txBody>
      </p:sp>
      <p:sp>
        <p:nvSpPr>
          <p:cNvPr id="24" name="Rounded Rectangle 32"/>
          <p:cNvSpPr/>
          <p:nvPr/>
        </p:nvSpPr>
        <p:spPr>
          <a:xfrm>
            <a:off x="6610527" y="42565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00:01</a:t>
            </a:r>
          </a:p>
        </p:txBody>
      </p:sp>
      <p:sp>
        <p:nvSpPr>
          <p:cNvPr id="25" name="Rounded Rectangle 33"/>
          <p:cNvSpPr/>
          <p:nvPr/>
        </p:nvSpPr>
        <p:spPr>
          <a:xfrm>
            <a:off x="6610527" y="42565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00:00</a:t>
            </a:r>
          </a:p>
        </p:txBody>
      </p:sp>
      <p:pic>
        <p:nvPicPr>
          <p:cNvPr id="26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63125" y="20454"/>
            <a:ext cx="780876" cy="63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4501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21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nền xanh l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</p:spPr>
      </p:pic>
      <p:pic>
        <p:nvPicPr>
          <p:cNvPr id="1028" name="Picture 4" descr="Kết quả hình ảnh cho nền trắng"/>
          <p:cNvPicPr>
            <a:picLocks noChangeAspect="1" noChangeArrowheads="1"/>
          </p:cNvPicPr>
          <p:nvPr/>
        </p:nvPicPr>
        <p:blipFill>
          <a:blip r:embed="rId3"/>
          <a:srcRect t="54078" r="56761"/>
          <a:stretch>
            <a:fillRect/>
          </a:stretch>
        </p:blipFill>
        <p:spPr bwMode="auto">
          <a:xfrm>
            <a:off x="404266" y="372135"/>
            <a:ext cx="8293167" cy="4701243"/>
          </a:xfrm>
          <a:prstGeom prst="rect">
            <a:avLst/>
          </a:prstGeom>
          <a:noFill/>
        </p:spPr>
      </p:pic>
      <p:sp>
        <p:nvSpPr>
          <p:cNvPr id="152578" name="AutoShape 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1625" cy="301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图片 3">
            <a:extLst>
              <a:ext uri="{FF2B5EF4-FFF2-40B4-BE49-F238E27FC236}">
                <a16:creationId xmlns:a16="http://schemas.microsoft.com/office/drawing/2014/main" xmlns="" id="{946BD645-8DAC-4DB0-8A89-A67689EFB3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0516" y="501759"/>
            <a:ext cx="675617" cy="720658"/>
          </a:xfrm>
          <a:prstGeom prst="rect">
            <a:avLst/>
          </a:prstGeom>
        </p:spPr>
      </p:pic>
      <p:sp>
        <p:nvSpPr>
          <p:cNvPr id="6" name="文本框 4">
            <a:extLst>
              <a:ext uri="{FF2B5EF4-FFF2-40B4-BE49-F238E27FC236}">
                <a16:creationId xmlns:a16="http://schemas.microsoft.com/office/drawing/2014/main" xmlns="" id="{037902CC-3046-4018-A208-11125541C1B8}"/>
              </a:ext>
            </a:extLst>
          </p:cNvPr>
          <p:cNvSpPr txBox="1"/>
          <p:nvPr/>
        </p:nvSpPr>
        <p:spPr>
          <a:xfrm>
            <a:off x="1837632" y="517658"/>
            <a:ext cx="2990264" cy="594132"/>
          </a:xfrm>
          <a:prstGeom prst="rect">
            <a:avLst/>
          </a:prstGeom>
          <a:noFill/>
        </p:spPr>
        <p:txBody>
          <a:bodyPr wrap="square" lIns="70226" tIns="35113" rIns="70226" bIns="35113" rtlCol="0">
            <a:spAutoFit/>
          </a:bodyPr>
          <a:lstStyle/>
          <a:p>
            <a:r>
              <a:rPr lang="en-US" altLang="zh-CN" sz="3400" b="1" i="1" dirty="0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1. </a:t>
            </a:r>
            <a:r>
              <a:rPr lang="en-US" altLang="zh-CN" sz="3400" b="1" i="1" dirty="0" err="1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Tác</a:t>
            </a:r>
            <a:r>
              <a:rPr lang="en-US" altLang="zh-CN" sz="3400" b="1" i="1" dirty="0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400" b="1" i="1" dirty="0" err="1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giả</a:t>
            </a:r>
            <a:endParaRPr lang="zh-CN" altLang="en-US" sz="3400" b="1" i="1" dirty="0">
              <a:solidFill>
                <a:srgbClr val="FF0000"/>
              </a:solidFill>
              <a:latin typeface="Times New Roman" pitchFamily="18" charset="0"/>
              <a:ea typeface="迷你简卡通" panose="03000509000000000000" pitchFamily="65" charset="-122"/>
              <a:cs typeface="Times New Roman" pitchFamily="18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50376" y="4421875"/>
            <a:ext cx="4186451" cy="644174"/>
          </a:xfrm>
          <a:prstGeom prst="rect">
            <a:avLst/>
          </a:prstGeom>
        </p:spPr>
        <p:txBody>
          <a:bodyPr lIns="70226" tIns="35113" rIns="70226" bIns="35113"/>
          <a:lstStyle/>
          <a:p>
            <a:pPr algn="ctr"/>
            <a:r>
              <a:rPr lang="en-US" sz="3400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4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4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4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34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endParaRPr lang="en-US" altLang="en-US" sz="3400" b="1" dirty="0">
              <a:solidFill>
                <a:srgbClr val="FF0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4033" y="1519060"/>
            <a:ext cx="2115956" cy="2729166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>
            <a:off x="4078532" y="742436"/>
            <a:ext cx="4470039" cy="2325578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70226" tIns="35113" rIns="70226" bIns="35113" rtlCol="0" anchor="ctr"/>
          <a:lstStyle/>
          <a:p>
            <a:pPr algn="ctr"/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Hoài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8350" y="899123"/>
            <a:ext cx="7469868" cy="8552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vi-VN" sz="2800" b="1" i="1" dirty="0">
                <a:solidFill>
                  <a:srgbClr val="FF0000"/>
                </a:solidFill>
                <a:latin typeface="+mj-lt"/>
              </a:rPr>
              <a:t>Dế Choắt trước khi chết nói với Dế Choắt?</a:t>
            </a:r>
          </a:p>
        </p:txBody>
      </p:sp>
      <p:sp>
        <p:nvSpPr>
          <p:cNvPr id="13" name="A"/>
          <p:cNvSpPr/>
          <p:nvPr/>
        </p:nvSpPr>
        <p:spPr>
          <a:xfrm>
            <a:off x="141520" y="2200910"/>
            <a:ext cx="4343399" cy="1275019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vi-VN" sz="2200" dirty="0">
                <a:latin typeface="+mj-lt"/>
              </a:rPr>
              <a:t>C. Ở đời mà có thói hung hăng bậy bạ, có óc mà không biết nghĩ thì sớm muộn cũng mang vạ vào mình</a:t>
            </a:r>
          </a:p>
        </p:txBody>
      </p:sp>
      <p:sp>
        <p:nvSpPr>
          <p:cNvPr id="14" name="B"/>
          <p:cNvSpPr/>
          <p:nvPr/>
        </p:nvSpPr>
        <p:spPr>
          <a:xfrm>
            <a:off x="163292" y="3646967"/>
            <a:ext cx="4343399" cy="126527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vi-VN" sz="2200" dirty="0">
                <a:latin typeface="+mj-lt"/>
              </a:rPr>
              <a:t>A. Ở đời không được ngông cuồng, dại dột sẽ chuốc vạ vào thân</a:t>
            </a:r>
          </a:p>
        </p:txBody>
      </p:sp>
      <p:sp>
        <p:nvSpPr>
          <p:cNvPr id="15" name="C"/>
          <p:cNvSpPr/>
          <p:nvPr/>
        </p:nvSpPr>
        <p:spPr>
          <a:xfrm flipH="1">
            <a:off x="4663397" y="2200910"/>
            <a:ext cx="4339091" cy="1275019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2200" dirty="0">
                <a:latin typeface="+mj-lt"/>
              </a:rPr>
              <a:t>    </a:t>
            </a:r>
            <a:r>
              <a:rPr lang="vi-VN" sz="2200" dirty="0">
                <a:latin typeface="+mj-lt"/>
              </a:rPr>
              <a:t>B. Ở đời phải cẩn thận khi nói năng, nếu không sớm muộn cũng mang vạ vào thân</a:t>
            </a:r>
          </a:p>
        </p:txBody>
      </p:sp>
      <p:sp>
        <p:nvSpPr>
          <p:cNvPr id="16" name="D"/>
          <p:cNvSpPr/>
          <p:nvPr/>
        </p:nvSpPr>
        <p:spPr>
          <a:xfrm flipH="1">
            <a:off x="4685168" y="3646967"/>
            <a:ext cx="4339091" cy="126527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vi-VN" sz="2200" dirty="0">
                <a:latin typeface="+mj-lt"/>
              </a:rPr>
              <a:t>D. Ở đời phải trung thực, tự tin, không sớm thì muộn cũng mang vạ vào mình</a:t>
            </a:r>
          </a:p>
        </p:txBody>
      </p:sp>
      <p:pic>
        <p:nvPicPr>
          <p:cNvPr id="9" name="Picture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335" y="94930"/>
            <a:ext cx="685016" cy="527735"/>
          </a:xfrm>
          <a:prstGeom prst="rect">
            <a:avLst/>
          </a:prstGeom>
        </p:spPr>
      </p:pic>
      <p:sp>
        <p:nvSpPr>
          <p:cNvPr id="10" name="Rounded Rectangle 23"/>
          <p:cNvSpPr/>
          <p:nvPr/>
        </p:nvSpPr>
        <p:spPr>
          <a:xfrm>
            <a:off x="6610527" y="50535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6610527" y="62363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6610527" y="70334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00:08</a:t>
            </a:r>
          </a:p>
        </p:txBody>
      </p:sp>
      <p:sp>
        <p:nvSpPr>
          <p:cNvPr id="18" name="Rounded Rectangle 26"/>
          <p:cNvSpPr/>
          <p:nvPr/>
        </p:nvSpPr>
        <p:spPr>
          <a:xfrm>
            <a:off x="6610527" y="62618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00:07</a:t>
            </a:r>
          </a:p>
        </p:txBody>
      </p:sp>
      <p:sp>
        <p:nvSpPr>
          <p:cNvPr id="19" name="Rounded Rectangle 27"/>
          <p:cNvSpPr/>
          <p:nvPr/>
        </p:nvSpPr>
        <p:spPr>
          <a:xfrm>
            <a:off x="6610527" y="50535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00:06</a:t>
            </a:r>
          </a:p>
        </p:txBody>
      </p:sp>
      <p:sp>
        <p:nvSpPr>
          <p:cNvPr id="20" name="Rounded Rectangle 28"/>
          <p:cNvSpPr/>
          <p:nvPr/>
        </p:nvSpPr>
        <p:spPr>
          <a:xfrm>
            <a:off x="6610527" y="66476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00:05</a:t>
            </a:r>
          </a:p>
        </p:txBody>
      </p:sp>
      <p:sp>
        <p:nvSpPr>
          <p:cNvPr id="21" name="Rounded Rectangle 29"/>
          <p:cNvSpPr/>
          <p:nvPr/>
        </p:nvSpPr>
        <p:spPr>
          <a:xfrm>
            <a:off x="6610527" y="58506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00:04</a:t>
            </a:r>
          </a:p>
        </p:txBody>
      </p:sp>
      <p:sp>
        <p:nvSpPr>
          <p:cNvPr id="22" name="Rounded Rectangle 30"/>
          <p:cNvSpPr/>
          <p:nvPr/>
        </p:nvSpPr>
        <p:spPr>
          <a:xfrm>
            <a:off x="6610527" y="50535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00:03</a:t>
            </a:r>
          </a:p>
        </p:txBody>
      </p:sp>
      <p:sp>
        <p:nvSpPr>
          <p:cNvPr id="23" name="Rounded Rectangle 31"/>
          <p:cNvSpPr/>
          <p:nvPr/>
        </p:nvSpPr>
        <p:spPr>
          <a:xfrm>
            <a:off x="6610527" y="34594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00:02</a:t>
            </a:r>
          </a:p>
        </p:txBody>
      </p:sp>
      <p:sp>
        <p:nvSpPr>
          <p:cNvPr id="24" name="Rounded Rectangle 32"/>
          <p:cNvSpPr/>
          <p:nvPr/>
        </p:nvSpPr>
        <p:spPr>
          <a:xfrm>
            <a:off x="6610527" y="42565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00:01</a:t>
            </a:r>
          </a:p>
        </p:txBody>
      </p:sp>
      <p:sp>
        <p:nvSpPr>
          <p:cNvPr id="25" name="Rounded Rectangle 33"/>
          <p:cNvSpPr/>
          <p:nvPr/>
        </p:nvSpPr>
        <p:spPr>
          <a:xfrm>
            <a:off x="6610527" y="42565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00:00</a:t>
            </a:r>
          </a:p>
        </p:txBody>
      </p:sp>
      <p:pic>
        <p:nvPicPr>
          <p:cNvPr id="26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63125" y="20454"/>
            <a:ext cx="780876" cy="63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2131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nền xanh l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</p:spPr>
      </p:pic>
      <p:pic>
        <p:nvPicPr>
          <p:cNvPr id="1028" name="Picture 4" descr="Kết quả hình ảnh cho nền trắng"/>
          <p:cNvPicPr>
            <a:picLocks noChangeAspect="1" noChangeArrowheads="1"/>
          </p:cNvPicPr>
          <p:nvPr/>
        </p:nvPicPr>
        <p:blipFill>
          <a:blip r:embed="rId3"/>
          <a:srcRect t="54078" r="56761"/>
          <a:stretch>
            <a:fillRect/>
          </a:stretch>
        </p:blipFill>
        <p:spPr bwMode="auto">
          <a:xfrm>
            <a:off x="404266" y="372135"/>
            <a:ext cx="8293167" cy="4701243"/>
          </a:xfrm>
          <a:prstGeom prst="rect">
            <a:avLst/>
          </a:prstGeom>
          <a:noFill/>
        </p:spPr>
      </p:pic>
      <p:sp>
        <p:nvSpPr>
          <p:cNvPr id="150530" name="AutoShape 2" descr="Kết quả hình ảnh cho dế hoạt hình"/>
          <p:cNvSpPr>
            <a:spLocks noChangeAspect="1" noChangeArrowheads="1"/>
          </p:cNvSpPr>
          <p:nvPr/>
        </p:nvSpPr>
        <p:spPr bwMode="auto">
          <a:xfrm>
            <a:off x="155576" y="-144463"/>
            <a:ext cx="301625" cy="301626"/>
          </a:xfrm>
          <a:prstGeom prst="rect">
            <a:avLst/>
          </a:prstGeom>
          <a:noFill/>
        </p:spPr>
        <p:txBody>
          <a:bodyPr vert="horz" wrap="square" lIns="91439" tIns="45720" rIns="91439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532" name="AutoShape 4" descr="Kết quả hình ảnh cho dế hoạt hình"/>
          <p:cNvSpPr>
            <a:spLocks noChangeAspect="1" noChangeArrowheads="1"/>
          </p:cNvSpPr>
          <p:nvPr/>
        </p:nvSpPr>
        <p:spPr bwMode="auto">
          <a:xfrm>
            <a:off x="155576" y="-144463"/>
            <a:ext cx="301625" cy="301626"/>
          </a:xfrm>
          <a:prstGeom prst="rect">
            <a:avLst/>
          </a:prstGeom>
          <a:noFill/>
        </p:spPr>
        <p:txBody>
          <a:bodyPr vert="horz" wrap="square" lIns="91439" tIns="45720" rIns="91439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534" name="AutoShape 6" descr="Kết quả hình ảnh cho dế hoạt hình"/>
          <p:cNvSpPr>
            <a:spLocks noChangeAspect="1" noChangeArrowheads="1"/>
          </p:cNvSpPr>
          <p:nvPr/>
        </p:nvSpPr>
        <p:spPr bwMode="auto">
          <a:xfrm>
            <a:off x="155576" y="-144463"/>
            <a:ext cx="301625" cy="301626"/>
          </a:xfrm>
          <a:prstGeom prst="rect">
            <a:avLst/>
          </a:prstGeom>
          <a:noFill/>
        </p:spPr>
        <p:txBody>
          <a:bodyPr vert="horz" wrap="square" lIns="91439" tIns="45720" rIns="91439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11"/>
          <p:cNvSpPr>
            <a:spLocks noEditPoints="1"/>
          </p:cNvSpPr>
          <p:nvPr/>
        </p:nvSpPr>
        <p:spPr bwMode="auto">
          <a:xfrm>
            <a:off x="1909159" y="1949341"/>
            <a:ext cx="844674" cy="1038409"/>
          </a:xfrm>
          <a:custGeom>
            <a:avLst/>
            <a:gdLst>
              <a:gd name="T0" fmla="*/ 106 w 175"/>
              <a:gd name="T1" fmla="*/ 76 h 249"/>
              <a:gd name="T2" fmla="*/ 104 w 175"/>
              <a:gd name="T3" fmla="*/ 66 h 249"/>
              <a:gd name="T4" fmla="*/ 98 w 175"/>
              <a:gd name="T5" fmla="*/ 66 h 249"/>
              <a:gd name="T6" fmla="*/ 96 w 175"/>
              <a:gd name="T7" fmla="*/ 76 h 249"/>
              <a:gd name="T8" fmla="*/ 101 w 175"/>
              <a:gd name="T9" fmla="*/ 55 h 249"/>
              <a:gd name="T10" fmla="*/ 101 w 175"/>
              <a:gd name="T11" fmla="*/ 0 h 249"/>
              <a:gd name="T12" fmla="*/ 101 w 175"/>
              <a:gd name="T13" fmla="*/ 55 h 249"/>
              <a:gd name="T14" fmla="*/ 104 w 175"/>
              <a:gd name="T15" fmla="*/ 64 h 249"/>
              <a:gd name="T16" fmla="*/ 100 w 175"/>
              <a:gd name="T17" fmla="*/ 61 h 249"/>
              <a:gd name="T18" fmla="*/ 99 w 175"/>
              <a:gd name="T19" fmla="*/ 66 h 249"/>
              <a:gd name="T20" fmla="*/ 173 w 175"/>
              <a:gd name="T21" fmla="*/ 33 h 249"/>
              <a:gd name="T22" fmla="*/ 169 w 175"/>
              <a:gd name="T23" fmla="*/ 18 h 249"/>
              <a:gd name="T24" fmla="*/ 130 w 175"/>
              <a:gd name="T25" fmla="*/ 58 h 249"/>
              <a:gd name="T26" fmla="*/ 119 w 175"/>
              <a:gd name="T27" fmla="*/ 62 h 249"/>
              <a:gd name="T28" fmla="*/ 116 w 175"/>
              <a:gd name="T29" fmla="*/ 62 h 249"/>
              <a:gd name="T30" fmla="*/ 116 w 175"/>
              <a:gd name="T31" fmla="*/ 62 h 249"/>
              <a:gd name="T32" fmla="*/ 101 w 175"/>
              <a:gd name="T33" fmla="*/ 87 h 249"/>
              <a:gd name="T34" fmla="*/ 87 w 175"/>
              <a:gd name="T35" fmla="*/ 62 h 249"/>
              <a:gd name="T36" fmla="*/ 86 w 175"/>
              <a:gd name="T37" fmla="*/ 62 h 249"/>
              <a:gd name="T38" fmla="*/ 83 w 175"/>
              <a:gd name="T39" fmla="*/ 62 h 249"/>
              <a:gd name="T40" fmla="*/ 81 w 175"/>
              <a:gd name="T41" fmla="*/ 62 h 249"/>
              <a:gd name="T42" fmla="*/ 64 w 175"/>
              <a:gd name="T43" fmla="*/ 46 h 249"/>
              <a:gd name="T44" fmla="*/ 51 w 175"/>
              <a:gd name="T45" fmla="*/ 63 h 249"/>
              <a:gd name="T46" fmla="*/ 75 w 175"/>
              <a:gd name="T47" fmla="*/ 174 h 249"/>
              <a:gd name="T48" fmla="*/ 74 w 175"/>
              <a:gd name="T49" fmla="*/ 241 h 249"/>
              <a:gd name="T50" fmla="*/ 87 w 175"/>
              <a:gd name="T51" fmla="*/ 249 h 249"/>
              <a:gd name="T52" fmla="*/ 98 w 175"/>
              <a:gd name="T53" fmla="*/ 161 h 249"/>
              <a:gd name="T54" fmla="*/ 104 w 175"/>
              <a:gd name="T55" fmla="*/ 238 h 249"/>
              <a:gd name="T56" fmla="*/ 117 w 175"/>
              <a:gd name="T57" fmla="*/ 249 h 249"/>
              <a:gd name="T58" fmla="*/ 128 w 175"/>
              <a:gd name="T59" fmla="*/ 174 h 249"/>
              <a:gd name="T60" fmla="*/ 128 w 175"/>
              <a:gd name="T61" fmla="*/ 97 h 249"/>
              <a:gd name="T62" fmla="*/ 62 w 175"/>
              <a:gd name="T63" fmla="*/ 20 h 249"/>
              <a:gd name="T64" fmla="*/ 0 w 175"/>
              <a:gd name="T65" fmla="*/ 61 h 249"/>
              <a:gd name="T66" fmla="*/ 62 w 175"/>
              <a:gd name="T67" fmla="*/ 20 h 249"/>
              <a:gd name="T68" fmla="*/ 24 w 175"/>
              <a:gd name="T69" fmla="*/ 18 h 249"/>
              <a:gd name="T70" fmla="*/ 35 w 175"/>
              <a:gd name="T71" fmla="*/ 16 h 249"/>
              <a:gd name="T72" fmla="*/ 35 w 175"/>
              <a:gd name="T73" fmla="*/ 19 h 249"/>
              <a:gd name="T74" fmla="*/ 45 w 175"/>
              <a:gd name="T75" fmla="*/ 19 h 249"/>
              <a:gd name="T76" fmla="*/ 35 w 175"/>
              <a:gd name="T77" fmla="*/ 10 h 249"/>
              <a:gd name="T78" fmla="*/ 19 w 175"/>
              <a:gd name="T79" fmla="*/ 18 h 249"/>
              <a:gd name="T80" fmla="*/ 24 w 175"/>
              <a:gd name="T81" fmla="*/ 19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5" h="249">
                <a:moveTo>
                  <a:pt x="101" y="84"/>
                </a:moveTo>
                <a:cubicBezTo>
                  <a:pt x="106" y="76"/>
                  <a:pt x="106" y="76"/>
                  <a:pt x="106" y="76"/>
                </a:cubicBezTo>
                <a:cubicBezTo>
                  <a:pt x="104" y="66"/>
                  <a:pt x="104" y="66"/>
                  <a:pt x="104" y="66"/>
                </a:cubicBezTo>
                <a:cubicBezTo>
                  <a:pt x="104" y="66"/>
                  <a:pt x="104" y="66"/>
                  <a:pt x="104" y="66"/>
                </a:cubicBezTo>
                <a:cubicBezTo>
                  <a:pt x="103" y="67"/>
                  <a:pt x="102" y="68"/>
                  <a:pt x="101" y="68"/>
                </a:cubicBezTo>
                <a:cubicBezTo>
                  <a:pt x="100" y="68"/>
                  <a:pt x="99" y="67"/>
                  <a:pt x="98" y="66"/>
                </a:cubicBezTo>
                <a:cubicBezTo>
                  <a:pt x="98" y="66"/>
                  <a:pt x="98" y="66"/>
                  <a:pt x="98" y="66"/>
                </a:cubicBezTo>
                <a:cubicBezTo>
                  <a:pt x="96" y="76"/>
                  <a:pt x="96" y="76"/>
                  <a:pt x="96" y="76"/>
                </a:cubicBezTo>
                <a:lnTo>
                  <a:pt x="101" y="84"/>
                </a:lnTo>
                <a:close/>
                <a:moveTo>
                  <a:pt x="101" y="55"/>
                </a:moveTo>
                <a:cubicBezTo>
                  <a:pt x="116" y="55"/>
                  <a:pt x="128" y="43"/>
                  <a:pt x="128" y="28"/>
                </a:cubicBezTo>
                <a:cubicBezTo>
                  <a:pt x="128" y="13"/>
                  <a:pt x="116" y="0"/>
                  <a:pt x="101" y="0"/>
                </a:cubicBezTo>
                <a:cubicBezTo>
                  <a:pt x="86" y="0"/>
                  <a:pt x="73" y="13"/>
                  <a:pt x="73" y="28"/>
                </a:cubicBezTo>
                <a:cubicBezTo>
                  <a:pt x="73" y="43"/>
                  <a:pt x="86" y="55"/>
                  <a:pt x="101" y="55"/>
                </a:cubicBezTo>
                <a:close/>
                <a:moveTo>
                  <a:pt x="103" y="66"/>
                </a:moveTo>
                <a:cubicBezTo>
                  <a:pt x="104" y="64"/>
                  <a:pt x="104" y="64"/>
                  <a:pt x="104" y="64"/>
                </a:cubicBezTo>
                <a:cubicBezTo>
                  <a:pt x="105" y="62"/>
                  <a:pt x="104" y="61"/>
                  <a:pt x="102" y="61"/>
                </a:cubicBezTo>
                <a:cubicBezTo>
                  <a:pt x="100" y="61"/>
                  <a:pt x="100" y="61"/>
                  <a:pt x="100" y="61"/>
                </a:cubicBezTo>
                <a:cubicBezTo>
                  <a:pt x="98" y="61"/>
                  <a:pt x="97" y="62"/>
                  <a:pt x="98" y="64"/>
                </a:cubicBezTo>
                <a:cubicBezTo>
                  <a:pt x="99" y="66"/>
                  <a:pt x="99" y="66"/>
                  <a:pt x="99" y="66"/>
                </a:cubicBezTo>
                <a:cubicBezTo>
                  <a:pt x="100" y="67"/>
                  <a:pt x="102" y="67"/>
                  <a:pt x="103" y="66"/>
                </a:cubicBezTo>
                <a:close/>
                <a:moveTo>
                  <a:pt x="173" y="33"/>
                </a:moveTo>
                <a:cubicBezTo>
                  <a:pt x="175" y="29"/>
                  <a:pt x="175" y="22"/>
                  <a:pt x="170" y="19"/>
                </a:cubicBezTo>
                <a:cubicBezTo>
                  <a:pt x="169" y="18"/>
                  <a:pt x="169" y="18"/>
                  <a:pt x="169" y="18"/>
                </a:cubicBezTo>
                <a:cubicBezTo>
                  <a:pt x="165" y="15"/>
                  <a:pt x="157" y="17"/>
                  <a:pt x="154" y="21"/>
                </a:cubicBezTo>
                <a:cubicBezTo>
                  <a:pt x="130" y="58"/>
                  <a:pt x="130" y="58"/>
                  <a:pt x="130" y="58"/>
                </a:cubicBezTo>
                <a:cubicBezTo>
                  <a:pt x="126" y="62"/>
                  <a:pt x="124" y="62"/>
                  <a:pt x="121" y="62"/>
                </a:cubicBezTo>
                <a:cubicBezTo>
                  <a:pt x="120" y="62"/>
                  <a:pt x="120" y="62"/>
                  <a:pt x="119" y="62"/>
                </a:cubicBezTo>
                <a:cubicBezTo>
                  <a:pt x="118" y="62"/>
                  <a:pt x="117" y="62"/>
                  <a:pt x="116" y="62"/>
                </a:cubicBezTo>
                <a:cubicBezTo>
                  <a:pt x="116" y="62"/>
                  <a:pt x="116" y="62"/>
                  <a:pt x="116" y="62"/>
                </a:cubicBezTo>
                <a:cubicBezTo>
                  <a:pt x="116" y="62"/>
                  <a:pt x="116" y="62"/>
                  <a:pt x="116" y="62"/>
                </a:cubicBezTo>
                <a:cubicBezTo>
                  <a:pt x="116" y="62"/>
                  <a:pt x="116" y="62"/>
                  <a:pt x="116" y="62"/>
                </a:cubicBezTo>
                <a:cubicBezTo>
                  <a:pt x="115" y="62"/>
                  <a:pt x="115" y="62"/>
                  <a:pt x="115" y="62"/>
                </a:cubicBezTo>
                <a:cubicBezTo>
                  <a:pt x="101" y="87"/>
                  <a:pt x="101" y="87"/>
                  <a:pt x="101" y="87"/>
                </a:cubicBezTo>
                <a:cubicBezTo>
                  <a:pt x="87" y="62"/>
                  <a:pt x="87" y="62"/>
                  <a:pt x="87" y="62"/>
                </a:cubicBezTo>
                <a:cubicBezTo>
                  <a:pt x="87" y="62"/>
                  <a:pt x="87" y="62"/>
                  <a:pt x="87" y="62"/>
                </a:cubicBezTo>
                <a:cubicBezTo>
                  <a:pt x="87" y="62"/>
                  <a:pt x="87" y="62"/>
                  <a:pt x="87" y="62"/>
                </a:cubicBezTo>
                <a:cubicBezTo>
                  <a:pt x="86" y="62"/>
                  <a:pt x="86" y="62"/>
                  <a:pt x="86" y="62"/>
                </a:cubicBezTo>
                <a:cubicBezTo>
                  <a:pt x="86" y="62"/>
                  <a:pt x="86" y="62"/>
                  <a:pt x="86" y="62"/>
                </a:cubicBezTo>
                <a:cubicBezTo>
                  <a:pt x="85" y="62"/>
                  <a:pt x="84" y="62"/>
                  <a:pt x="83" y="62"/>
                </a:cubicBezTo>
                <a:cubicBezTo>
                  <a:pt x="83" y="62"/>
                  <a:pt x="82" y="62"/>
                  <a:pt x="81" y="62"/>
                </a:cubicBezTo>
                <a:cubicBezTo>
                  <a:pt x="81" y="62"/>
                  <a:pt x="81" y="62"/>
                  <a:pt x="81" y="62"/>
                </a:cubicBezTo>
                <a:cubicBezTo>
                  <a:pt x="78" y="62"/>
                  <a:pt x="76" y="62"/>
                  <a:pt x="72" y="58"/>
                </a:cubicBezTo>
                <a:cubicBezTo>
                  <a:pt x="64" y="46"/>
                  <a:pt x="64" y="46"/>
                  <a:pt x="64" y="46"/>
                </a:cubicBezTo>
                <a:cubicBezTo>
                  <a:pt x="64" y="63"/>
                  <a:pt x="64" y="63"/>
                  <a:pt x="64" y="63"/>
                </a:cubicBezTo>
                <a:cubicBezTo>
                  <a:pt x="51" y="63"/>
                  <a:pt x="51" y="63"/>
                  <a:pt x="51" y="63"/>
                </a:cubicBezTo>
                <a:cubicBezTo>
                  <a:pt x="63" y="80"/>
                  <a:pt x="75" y="97"/>
                  <a:pt x="75" y="97"/>
                </a:cubicBezTo>
                <a:cubicBezTo>
                  <a:pt x="75" y="174"/>
                  <a:pt x="75" y="174"/>
                  <a:pt x="75" y="174"/>
                </a:cubicBezTo>
                <a:cubicBezTo>
                  <a:pt x="75" y="174"/>
                  <a:pt x="74" y="174"/>
                  <a:pt x="74" y="174"/>
                </a:cubicBezTo>
                <a:cubicBezTo>
                  <a:pt x="74" y="241"/>
                  <a:pt x="74" y="241"/>
                  <a:pt x="74" y="241"/>
                </a:cubicBezTo>
                <a:cubicBezTo>
                  <a:pt x="76" y="245"/>
                  <a:pt x="80" y="249"/>
                  <a:pt x="85" y="249"/>
                </a:cubicBezTo>
                <a:cubicBezTo>
                  <a:pt x="87" y="249"/>
                  <a:pt x="87" y="249"/>
                  <a:pt x="87" y="249"/>
                </a:cubicBezTo>
                <a:cubicBezTo>
                  <a:pt x="93" y="249"/>
                  <a:pt x="98" y="245"/>
                  <a:pt x="98" y="238"/>
                </a:cubicBezTo>
                <a:cubicBezTo>
                  <a:pt x="98" y="161"/>
                  <a:pt x="98" y="161"/>
                  <a:pt x="98" y="161"/>
                </a:cubicBezTo>
                <a:cubicBezTo>
                  <a:pt x="104" y="161"/>
                  <a:pt x="104" y="161"/>
                  <a:pt x="104" y="161"/>
                </a:cubicBezTo>
                <a:cubicBezTo>
                  <a:pt x="104" y="238"/>
                  <a:pt x="104" y="238"/>
                  <a:pt x="104" y="238"/>
                </a:cubicBezTo>
                <a:cubicBezTo>
                  <a:pt x="104" y="245"/>
                  <a:pt x="109" y="249"/>
                  <a:pt x="116" y="249"/>
                </a:cubicBezTo>
                <a:cubicBezTo>
                  <a:pt x="117" y="249"/>
                  <a:pt x="117" y="249"/>
                  <a:pt x="117" y="249"/>
                </a:cubicBezTo>
                <a:cubicBezTo>
                  <a:pt x="122" y="249"/>
                  <a:pt x="126" y="245"/>
                  <a:pt x="128" y="241"/>
                </a:cubicBezTo>
                <a:cubicBezTo>
                  <a:pt x="128" y="174"/>
                  <a:pt x="128" y="174"/>
                  <a:pt x="128" y="174"/>
                </a:cubicBezTo>
                <a:cubicBezTo>
                  <a:pt x="128" y="174"/>
                  <a:pt x="128" y="174"/>
                  <a:pt x="128" y="174"/>
                </a:cubicBezTo>
                <a:cubicBezTo>
                  <a:pt x="128" y="97"/>
                  <a:pt x="128" y="97"/>
                  <a:pt x="128" y="97"/>
                </a:cubicBezTo>
                <a:cubicBezTo>
                  <a:pt x="128" y="97"/>
                  <a:pt x="173" y="33"/>
                  <a:pt x="173" y="33"/>
                </a:cubicBezTo>
                <a:close/>
                <a:moveTo>
                  <a:pt x="62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61"/>
                  <a:pt x="0" y="61"/>
                  <a:pt x="0" y="61"/>
                </a:cubicBezTo>
                <a:cubicBezTo>
                  <a:pt x="62" y="61"/>
                  <a:pt x="62" y="61"/>
                  <a:pt x="62" y="61"/>
                </a:cubicBezTo>
                <a:lnTo>
                  <a:pt x="62" y="20"/>
                </a:lnTo>
                <a:close/>
                <a:moveTo>
                  <a:pt x="24" y="19"/>
                </a:moveTo>
                <a:cubicBezTo>
                  <a:pt x="24" y="19"/>
                  <a:pt x="24" y="19"/>
                  <a:pt x="24" y="18"/>
                </a:cubicBezTo>
                <a:cubicBezTo>
                  <a:pt x="24" y="17"/>
                  <a:pt x="25" y="16"/>
                  <a:pt x="27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6" y="16"/>
                  <a:pt x="37" y="17"/>
                  <a:pt x="37" y="18"/>
                </a:cubicBezTo>
                <a:cubicBezTo>
                  <a:pt x="36" y="18"/>
                  <a:pt x="36" y="18"/>
                  <a:pt x="35" y="19"/>
                </a:cubicBezTo>
                <a:cubicBezTo>
                  <a:pt x="35" y="19"/>
                  <a:pt x="35" y="19"/>
                  <a:pt x="35" y="19"/>
                </a:cubicBezTo>
                <a:cubicBezTo>
                  <a:pt x="45" y="19"/>
                  <a:pt x="45" y="19"/>
                  <a:pt x="45" y="19"/>
                </a:cubicBezTo>
                <a:cubicBezTo>
                  <a:pt x="44" y="18"/>
                  <a:pt x="43" y="18"/>
                  <a:pt x="42" y="17"/>
                </a:cubicBezTo>
                <a:cubicBezTo>
                  <a:pt x="42" y="14"/>
                  <a:pt x="39" y="10"/>
                  <a:pt x="35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2" y="10"/>
                  <a:pt x="19" y="14"/>
                  <a:pt x="19" y="18"/>
                </a:cubicBezTo>
                <a:cubicBezTo>
                  <a:pt x="19" y="19"/>
                  <a:pt x="19" y="19"/>
                  <a:pt x="19" y="19"/>
                </a:cubicBezTo>
                <a:lnTo>
                  <a:pt x="24" y="19"/>
                </a:lnTo>
                <a:close/>
              </a:path>
            </a:pathLst>
          </a:cu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67795">
              <a:defRPr/>
            </a:pPr>
            <a:endParaRPr lang="zh-CN" altLang="en-US" sz="1900" kern="0" dirty="0">
              <a:solidFill>
                <a:prstClr val="black"/>
              </a:solidFill>
              <a:latin typeface="Arial"/>
              <a:ea typeface="微软雅黑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13473" y="1769917"/>
            <a:ext cx="4686518" cy="1569660"/>
          </a:xfrm>
          <a:prstGeom prst="rect">
            <a:avLst/>
          </a:prstGeom>
          <a:noFill/>
        </p:spPr>
        <p:txBody>
          <a:bodyPr wrap="square" lIns="91439" tIns="45720" rIns="91439" bIns="45720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nền xanh l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</p:spPr>
      </p:pic>
      <p:pic>
        <p:nvPicPr>
          <p:cNvPr id="1028" name="Picture 4" descr="Kết quả hình ảnh cho nền trắng"/>
          <p:cNvPicPr>
            <a:picLocks noChangeAspect="1" noChangeArrowheads="1"/>
          </p:cNvPicPr>
          <p:nvPr/>
        </p:nvPicPr>
        <p:blipFill>
          <a:blip r:embed="rId3"/>
          <a:srcRect t="54078" r="56761"/>
          <a:stretch>
            <a:fillRect/>
          </a:stretch>
        </p:blipFill>
        <p:spPr bwMode="auto">
          <a:xfrm>
            <a:off x="-7635" y="0"/>
            <a:ext cx="9151635" cy="5486400"/>
          </a:xfrm>
          <a:prstGeom prst="rect">
            <a:avLst/>
          </a:prstGeom>
          <a:noFill/>
        </p:spPr>
      </p:pic>
      <p:pic>
        <p:nvPicPr>
          <p:cNvPr id="6" name="Picture 21" descr="Co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66" y="2741455"/>
            <a:ext cx="2698750" cy="544007"/>
          </a:xfrm>
          <a:prstGeom prst="rect">
            <a:avLst/>
          </a:prstGeom>
          <a:noFill/>
        </p:spPr>
      </p:pic>
      <p:pic>
        <p:nvPicPr>
          <p:cNvPr id="7" name="Picture 20" descr="Cov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26043" y="2307061"/>
            <a:ext cx="1974850" cy="1003097"/>
          </a:xfrm>
          <a:prstGeom prst="rect">
            <a:avLst/>
          </a:prstGeom>
          <a:noFill/>
        </p:spPr>
      </p:pic>
      <p:pic>
        <p:nvPicPr>
          <p:cNvPr id="8" name="Picture 19" descr="Cover"/>
          <p:cNvPicPr>
            <a:picLocks noChangeAspect="1" noChangeArrowheads="1"/>
          </p:cNvPicPr>
          <p:nvPr/>
        </p:nvPicPr>
        <p:blipFill>
          <a:blip r:embed="rId6"/>
          <a:srcRect t="14514"/>
          <a:stretch>
            <a:fillRect/>
          </a:stretch>
        </p:blipFill>
        <p:spPr bwMode="auto">
          <a:xfrm>
            <a:off x="4442039" y="4444409"/>
            <a:ext cx="2387600" cy="1001985"/>
          </a:xfrm>
          <a:prstGeom prst="rect">
            <a:avLst/>
          </a:prstGeom>
          <a:noFill/>
        </p:spPr>
      </p:pic>
      <p:pic>
        <p:nvPicPr>
          <p:cNvPr id="9" name="Picture 18" descr="Cover"/>
          <p:cNvPicPr>
            <a:picLocks noChangeAspect="1" noChangeArrowheads="1"/>
          </p:cNvPicPr>
          <p:nvPr/>
        </p:nvPicPr>
        <p:blipFill>
          <a:blip r:embed="rId7"/>
          <a:srcRect t="13012"/>
          <a:stretch>
            <a:fillRect/>
          </a:stretch>
        </p:blipFill>
        <p:spPr bwMode="auto">
          <a:xfrm>
            <a:off x="4452672" y="4412512"/>
            <a:ext cx="1801812" cy="499732"/>
          </a:xfrm>
          <a:prstGeom prst="rect">
            <a:avLst/>
          </a:prstGeom>
          <a:noFill/>
        </p:spPr>
      </p:pic>
      <p:pic>
        <p:nvPicPr>
          <p:cNvPr id="10" name="Picture 17" descr="Cov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12505" y="3880884"/>
            <a:ext cx="1454150" cy="653281"/>
          </a:xfrm>
          <a:prstGeom prst="rect">
            <a:avLst/>
          </a:prstGeom>
          <a:noFill/>
        </p:spPr>
      </p:pic>
      <p:pic>
        <p:nvPicPr>
          <p:cNvPr id="11" name="Picture 16" descr="Cov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19372" y="3029408"/>
            <a:ext cx="1066800" cy="1750612"/>
          </a:xfrm>
          <a:prstGeom prst="rect">
            <a:avLst/>
          </a:prstGeom>
          <a:noFill/>
        </p:spPr>
      </p:pic>
      <p:pic>
        <p:nvPicPr>
          <p:cNvPr id="12" name="Picture 15" descr="Cove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28391" y="3588847"/>
            <a:ext cx="2615609" cy="621652"/>
          </a:xfrm>
          <a:prstGeom prst="rect">
            <a:avLst/>
          </a:prstGeom>
          <a:noFill/>
        </p:spPr>
      </p:pic>
      <p:pic>
        <p:nvPicPr>
          <p:cNvPr id="13" name="Picture 14" descr="Cover"/>
          <p:cNvPicPr>
            <a:picLocks noChangeAspect="1" noChangeArrowheads="1"/>
          </p:cNvPicPr>
          <p:nvPr/>
        </p:nvPicPr>
        <p:blipFill>
          <a:blip r:embed="rId11"/>
          <a:srcRect b="30072"/>
          <a:stretch>
            <a:fillRect/>
          </a:stretch>
        </p:blipFill>
        <p:spPr bwMode="auto">
          <a:xfrm>
            <a:off x="6502505" y="2810633"/>
            <a:ext cx="2322512" cy="676849"/>
          </a:xfrm>
          <a:prstGeom prst="rect">
            <a:avLst/>
          </a:prstGeom>
          <a:noFill/>
        </p:spPr>
      </p:pic>
      <p:pic>
        <p:nvPicPr>
          <p:cNvPr id="14" name="Picture 13" descr="Cover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819762" y="2743204"/>
            <a:ext cx="2048871" cy="1078053"/>
          </a:xfrm>
          <a:prstGeom prst="rect">
            <a:avLst/>
          </a:prstGeom>
          <a:noFill/>
        </p:spPr>
      </p:pic>
      <p:pic>
        <p:nvPicPr>
          <p:cNvPr id="15" name="Picture 12" descr="Cover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109180" y="1796902"/>
            <a:ext cx="1751012" cy="830138"/>
          </a:xfrm>
          <a:prstGeom prst="rect">
            <a:avLst/>
          </a:prstGeom>
          <a:noFill/>
        </p:spPr>
      </p:pic>
      <p:pic>
        <p:nvPicPr>
          <p:cNvPr id="16" name="Picture 11" descr="Cove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098549" y="1531091"/>
            <a:ext cx="2039937" cy="515827"/>
          </a:xfrm>
          <a:prstGeom prst="rect">
            <a:avLst/>
          </a:prstGeom>
          <a:noFill/>
        </p:spPr>
      </p:pic>
      <p:pic>
        <p:nvPicPr>
          <p:cNvPr id="17" name="Picture 10" descr="Cover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041398" y="925036"/>
            <a:ext cx="1801812" cy="816521"/>
          </a:xfrm>
          <a:prstGeom prst="rect">
            <a:avLst/>
          </a:prstGeom>
          <a:noFill/>
        </p:spPr>
      </p:pic>
      <p:pic>
        <p:nvPicPr>
          <p:cNvPr id="18" name="Picture 9" descr="Cover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224338" y="1552353"/>
            <a:ext cx="1966912" cy="1415813"/>
          </a:xfrm>
          <a:prstGeom prst="rect">
            <a:avLst/>
          </a:prstGeom>
          <a:noFill/>
        </p:spPr>
      </p:pic>
      <p:pic>
        <p:nvPicPr>
          <p:cNvPr id="19" name="Picture 8" descr="Cover"/>
          <p:cNvPicPr>
            <a:picLocks noChangeAspect="1" noChangeArrowheads="1"/>
          </p:cNvPicPr>
          <p:nvPr/>
        </p:nvPicPr>
        <p:blipFill>
          <a:blip r:embed="rId17"/>
          <a:srcRect b="39850"/>
          <a:stretch>
            <a:fillRect/>
          </a:stretch>
        </p:blipFill>
        <p:spPr bwMode="auto">
          <a:xfrm>
            <a:off x="2632919" y="106319"/>
            <a:ext cx="2301269" cy="1456667"/>
          </a:xfrm>
          <a:prstGeom prst="rect">
            <a:avLst/>
          </a:prstGeom>
          <a:noFill/>
        </p:spPr>
      </p:pic>
      <p:pic>
        <p:nvPicPr>
          <p:cNvPr id="20" name="Picture 7" descr="Cover"/>
          <p:cNvPicPr>
            <a:picLocks noChangeAspect="1" noChangeArrowheads="1"/>
          </p:cNvPicPr>
          <p:nvPr/>
        </p:nvPicPr>
        <p:blipFill>
          <a:blip r:embed="rId18"/>
          <a:srcRect b="54218"/>
          <a:stretch>
            <a:fillRect/>
          </a:stretch>
        </p:blipFill>
        <p:spPr bwMode="auto">
          <a:xfrm>
            <a:off x="2643551" y="668330"/>
            <a:ext cx="2587656" cy="820225"/>
          </a:xfrm>
          <a:prstGeom prst="rect">
            <a:avLst/>
          </a:prstGeom>
          <a:noFill/>
        </p:spPr>
      </p:pic>
      <p:pic>
        <p:nvPicPr>
          <p:cNvPr id="21" name="Picture 6" descr="Cover"/>
          <p:cNvPicPr>
            <a:picLocks noChangeAspect="1" noChangeArrowheads="1"/>
          </p:cNvPicPr>
          <p:nvPr/>
        </p:nvPicPr>
        <p:blipFill>
          <a:blip r:embed="rId19"/>
          <a:srcRect b="50564"/>
          <a:stretch>
            <a:fillRect/>
          </a:stretch>
        </p:blipFill>
        <p:spPr bwMode="auto">
          <a:xfrm>
            <a:off x="2694021" y="1235306"/>
            <a:ext cx="2309742" cy="550964"/>
          </a:xfrm>
          <a:prstGeom prst="rect">
            <a:avLst/>
          </a:prstGeom>
          <a:noFill/>
        </p:spPr>
      </p:pic>
      <p:pic>
        <p:nvPicPr>
          <p:cNvPr id="22" name="Picture 5" descr="Cover"/>
          <p:cNvPicPr>
            <a:picLocks noChangeAspect="1" noChangeArrowheads="1"/>
          </p:cNvPicPr>
          <p:nvPr/>
        </p:nvPicPr>
        <p:blipFill>
          <a:blip r:embed="rId20"/>
          <a:srcRect b="23112"/>
          <a:stretch>
            <a:fillRect/>
          </a:stretch>
        </p:blipFill>
        <p:spPr bwMode="auto">
          <a:xfrm>
            <a:off x="2530549" y="1393452"/>
            <a:ext cx="2187281" cy="1349751"/>
          </a:xfrm>
          <a:prstGeom prst="rect">
            <a:avLst/>
          </a:prstGeom>
          <a:noFill/>
        </p:spPr>
      </p:pic>
      <p:pic>
        <p:nvPicPr>
          <p:cNvPr id="23" name="Picture 4" descr="Cover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3530009" y="2339167"/>
            <a:ext cx="1591266" cy="10780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nền xanh l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</p:spPr>
      </p:pic>
      <p:pic>
        <p:nvPicPr>
          <p:cNvPr id="1028" name="Picture 4" descr="Kết quả hình ảnh cho nền trắng"/>
          <p:cNvPicPr>
            <a:picLocks noChangeAspect="1" noChangeArrowheads="1"/>
          </p:cNvPicPr>
          <p:nvPr/>
        </p:nvPicPr>
        <p:blipFill>
          <a:blip r:embed="rId3"/>
          <a:srcRect t="54078" r="56761"/>
          <a:stretch>
            <a:fillRect/>
          </a:stretch>
        </p:blipFill>
        <p:spPr bwMode="auto">
          <a:xfrm>
            <a:off x="404266" y="372135"/>
            <a:ext cx="8293167" cy="470124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82508" y="544732"/>
            <a:ext cx="7293934" cy="584775"/>
          </a:xfrm>
          <a:prstGeom prst="rect">
            <a:avLst/>
          </a:prstGeom>
          <a:noFill/>
        </p:spPr>
        <p:txBody>
          <a:bodyPr wrap="square" lIns="91439" tIns="45720" rIns="91439" bIns="45720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图片 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7518" y="1440476"/>
            <a:ext cx="651271" cy="6512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29222" y="1397777"/>
            <a:ext cx="6647142" cy="769441"/>
          </a:xfrm>
          <a:prstGeom prst="rect">
            <a:avLst/>
          </a:prstGeom>
          <a:noFill/>
        </p:spPr>
        <p:txBody>
          <a:bodyPr wrap="square" lIns="91439" tIns="45720" rIns="91439" bIns="45720" rtlCol="0">
            <a:spAutoFit/>
          </a:bodyPr>
          <a:lstStyle/>
          <a:p>
            <a:pPr algn="just"/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10" name="图片 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797" y="2486000"/>
            <a:ext cx="651271" cy="65127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14126" y="2275793"/>
            <a:ext cx="6647142" cy="1107996"/>
          </a:xfrm>
          <a:prstGeom prst="rect">
            <a:avLst/>
          </a:prstGeom>
          <a:noFill/>
        </p:spPr>
        <p:txBody>
          <a:bodyPr wrap="square" lIns="91439" tIns="45720" rIns="91439" bIns="45720" rtlCol="0">
            <a:spAutoFit/>
          </a:bodyPr>
          <a:lstStyle/>
          <a:p>
            <a:pPr algn="just"/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Dế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Mèn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phiêu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图片 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5341" y="4233304"/>
            <a:ext cx="651271" cy="65127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81465" y="4384613"/>
            <a:ext cx="6647142" cy="430887"/>
          </a:xfrm>
          <a:prstGeom prst="rect">
            <a:avLst/>
          </a:prstGeom>
          <a:noFill/>
        </p:spPr>
        <p:txBody>
          <a:bodyPr wrap="square" lIns="91439" tIns="45720" rIns="91439" bIns="45720" rtlCol="0">
            <a:spAutoFit/>
          </a:bodyPr>
          <a:lstStyle/>
          <a:p>
            <a:pPr algn="just"/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14" name="图片 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52" y="3471304"/>
            <a:ext cx="651271" cy="65127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42477" y="3495017"/>
            <a:ext cx="6647142" cy="769441"/>
          </a:xfrm>
          <a:prstGeom prst="rect">
            <a:avLst/>
          </a:prstGeom>
          <a:noFill/>
        </p:spPr>
        <p:txBody>
          <a:bodyPr wrap="square" lIns="91439" tIns="45720" rIns="91439" bIns="45720" rtlCol="0">
            <a:spAutoFit/>
          </a:bodyPr>
          <a:lstStyle/>
          <a:p>
            <a:pPr algn="just"/>
            <a:r>
              <a:rPr lang="en-US" altLang="zh-CN" sz="22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altLang="zh-CN" sz="2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altLang="zh-CN" sz="2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err="1">
                <a:latin typeface="Times New Roman" pitchFamily="18" charset="0"/>
                <a:cs typeface="Times New Roman" pitchFamily="18" charset="0"/>
              </a:rPr>
              <a:t>Dế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err="1">
                <a:latin typeface="Times New Roman" pitchFamily="18" charset="0"/>
                <a:cs typeface="Times New Roman" pitchFamily="18" charset="0"/>
              </a:rPr>
              <a:t>Mèn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13" grpId="0"/>
      <p:bldP spid="1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nền xanh l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</p:spPr>
      </p:pic>
      <p:pic>
        <p:nvPicPr>
          <p:cNvPr id="1028" name="Picture 4" descr="Kết quả hình ảnh cho nền trắng"/>
          <p:cNvPicPr>
            <a:picLocks noChangeAspect="1" noChangeArrowheads="1"/>
          </p:cNvPicPr>
          <p:nvPr/>
        </p:nvPicPr>
        <p:blipFill>
          <a:blip r:embed="rId3"/>
          <a:srcRect t="54078" r="56761"/>
          <a:stretch>
            <a:fillRect/>
          </a:stretch>
        </p:blipFill>
        <p:spPr bwMode="auto">
          <a:xfrm>
            <a:off x="1" y="1"/>
            <a:ext cx="9122752" cy="5073377"/>
          </a:xfrm>
          <a:prstGeom prst="rect">
            <a:avLst/>
          </a:prstGeom>
          <a:noFill/>
        </p:spPr>
      </p:pic>
      <p:pic>
        <p:nvPicPr>
          <p:cNvPr id="6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340" y="202254"/>
            <a:ext cx="768311" cy="990220"/>
          </a:xfrm>
          <a:prstGeom prst="rect">
            <a:avLst/>
          </a:prstGeom>
        </p:spPr>
      </p:pic>
      <p:sp>
        <p:nvSpPr>
          <p:cNvPr id="12" name="文本框 8"/>
          <p:cNvSpPr txBox="1"/>
          <p:nvPr/>
        </p:nvSpPr>
        <p:spPr>
          <a:xfrm>
            <a:off x="1127051" y="980871"/>
            <a:ext cx="7360745" cy="2308324"/>
          </a:xfrm>
          <a:prstGeom prst="rect">
            <a:avLst/>
          </a:prstGeom>
          <a:noFill/>
        </p:spPr>
        <p:txBody>
          <a:bodyPr wrap="square" lIns="91439" tIns="45720" rIns="91439" bIns="45720" rtlCol="0">
            <a:spAutoFit/>
          </a:bodyPr>
          <a:lstStyle/>
          <a:p>
            <a:pPr algn="ctr"/>
            <a:r>
              <a:rPr lang="en-US" altLang="zh-CN" sz="72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Tạm</a:t>
            </a:r>
            <a:r>
              <a:rPr lang="en-US" altLang="zh-CN" sz="72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72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biệt</a:t>
            </a:r>
            <a:r>
              <a:rPr lang="en-US" altLang="zh-CN" sz="72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! </a:t>
            </a:r>
            <a:r>
              <a:rPr lang="en-US" altLang="zh-CN" sz="72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Chúc</a:t>
            </a:r>
            <a:r>
              <a:rPr lang="en-US" altLang="zh-CN" sz="72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72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các</a:t>
            </a:r>
            <a:r>
              <a:rPr lang="en-US" altLang="zh-CN" sz="72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72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em</a:t>
            </a:r>
            <a:r>
              <a:rPr lang="en-US" altLang="zh-CN" sz="72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72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học</a:t>
            </a:r>
            <a:r>
              <a:rPr lang="en-US" altLang="zh-CN" sz="72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72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tốt</a:t>
            </a:r>
            <a:endParaRPr lang="zh-CN" altLang="en-US" sz="7200" i="1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11" name="Picture 8" descr="Hình ảnh có liên qua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9359" y="2236987"/>
            <a:ext cx="1428688" cy="2082336"/>
          </a:xfrm>
          <a:prstGeom prst="rect">
            <a:avLst/>
          </a:prstGeom>
          <a:noFill/>
        </p:spPr>
      </p:pic>
      <p:pic>
        <p:nvPicPr>
          <p:cNvPr id="13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05093"/>
            <a:ext cx="9144000" cy="1317933"/>
          </a:xfrm>
          <a:prstGeom prst="rect">
            <a:avLst/>
          </a:prstGeom>
        </p:spPr>
      </p:pic>
      <p:pic>
        <p:nvPicPr>
          <p:cNvPr id="15" name="图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953693" y="3852790"/>
            <a:ext cx="2190307" cy="1633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decel="2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nền xanh l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</p:spPr>
      </p:pic>
      <p:pic>
        <p:nvPicPr>
          <p:cNvPr id="1028" name="Picture 4" descr="Kết quả hình ảnh cho nền trắng"/>
          <p:cNvPicPr>
            <a:picLocks noChangeAspect="1" noChangeArrowheads="1"/>
          </p:cNvPicPr>
          <p:nvPr/>
        </p:nvPicPr>
        <p:blipFill>
          <a:blip r:embed="rId3"/>
          <a:srcRect t="54078" r="56761"/>
          <a:stretch>
            <a:fillRect/>
          </a:stretch>
        </p:blipFill>
        <p:spPr bwMode="auto">
          <a:xfrm>
            <a:off x="404266" y="372135"/>
            <a:ext cx="8293167" cy="4701243"/>
          </a:xfrm>
          <a:prstGeom prst="rect">
            <a:avLst/>
          </a:prstGeom>
          <a:noFill/>
        </p:spPr>
      </p:pic>
      <p:pic>
        <p:nvPicPr>
          <p:cNvPr id="15" name="Picture 5" descr="hoai_t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66048" y="905481"/>
            <a:ext cx="3310270" cy="289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 descr="tin_nvanto-hoai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1740" y="1650468"/>
            <a:ext cx="2945219" cy="3204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nền xanh l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</p:spPr>
      </p:pic>
      <p:pic>
        <p:nvPicPr>
          <p:cNvPr id="1028" name="Picture 4" descr="Kết quả hình ảnh cho nền trắng"/>
          <p:cNvPicPr>
            <a:picLocks noChangeAspect="1" noChangeArrowheads="1"/>
          </p:cNvPicPr>
          <p:nvPr/>
        </p:nvPicPr>
        <p:blipFill>
          <a:blip r:embed="rId3"/>
          <a:srcRect t="54078" r="56761"/>
          <a:stretch>
            <a:fillRect/>
          </a:stretch>
        </p:blipFill>
        <p:spPr bwMode="auto">
          <a:xfrm>
            <a:off x="404266" y="372135"/>
            <a:ext cx="8293167" cy="4701243"/>
          </a:xfrm>
          <a:prstGeom prst="rect">
            <a:avLst/>
          </a:prstGeom>
          <a:noFill/>
        </p:spPr>
      </p:pic>
      <p:pic>
        <p:nvPicPr>
          <p:cNvPr id="14" name="图片 3">
            <a:extLst>
              <a:ext uri="{FF2B5EF4-FFF2-40B4-BE49-F238E27FC236}">
                <a16:creationId xmlns:a16="http://schemas.microsoft.com/office/drawing/2014/main" xmlns="" id="{946BD645-8DAC-4DB0-8A89-A67689EFB3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4071" y="429312"/>
            <a:ext cx="900822" cy="900822"/>
          </a:xfrm>
          <a:prstGeom prst="rect">
            <a:avLst/>
          </a:prstGeom>
        </p:spPr>
      </p:pic>
      <p:sp>
        <p:nvSpPr>
          <p:cNvPr id="15" name="文本框 4">
            <a:extLst>
              <a:ext uri="{FF2B5EF4-FFF2-40B4-BE49-F238E27FC236}">
                <a16:creationId xmlns:a16="http://schemas.microsoft.com/office/drawing/2014/main" xmlns="" id="{037902CC-3046-4018-A208-11125541C1B8}"/>
              </a:ext>
            </a:extLst>
          </p:cNvPr>
          <p:cNvSpPr txBox="1"/>
          <p:nvPr/>
        </p:nvSpPr>
        <p:spPr>
          <a:xfrm>
            <a:off x="2226892" y="449184"/>
            <a:ext cx="3987019" cy="707886"/>
          </a:xfrm>
          <a:prstGeom prst="rect">
            <a:avLst/>
          </a:prstGeom>
          <a:noFill/>
        </p:spPr>
        <p:txBody>
          <a:bodyPr wrap="square" lIns="91439" tIns="45720" rIns="91439" bIns="45720" rtlCol="0">
            <a:spAutoFit/>
          </a:bodyPr>
          <a:lstStyle/>
          <a:p>
            <a:r>
              <a:rPr lang="en-US" altLang="zh-CN" sz="4000" b="1" i="1" dirty="0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1. </a:t>
            </a:r>
            <a:r>
              <a:rPr lang="en-US" altLang="zh-CN" sz="4000" b="1" i="1" dirty="0" err="1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Tác</a:t>
            </a:r>
            <a:r>
              <a:rPr lang="en-US" altLang="zh-CN" sz="4000" b="1" i="1" dirty="0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4000" b="1" i="1" dirty="0" err="1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giả</a:t>
            </a:r>
            <a:endParaRPr lang="zh-CN" altLang="en-US" sz="4000" b="1" i="1" dirty="0">
              <a:solidFill>
                <a:srgbClr val="FF0000"/>
              </a:solidFill>
              <a:latin typeface="Times New Roman" pitchFamily="18" charset="0"/>
              <a:ea typeface="迷你简卡通" panose="03000509000000000000" pitchFamily="65" charset="-122"/>
              <a:cs typeface="Times New Roman" pitchFamily="18" charset="0"/>
            </a:endParaRPr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>
            <a:off x="690270" y="1601705"/>
            <a:ext cx="5115106" cy="1119116"/>
          </a:xfrm>
          <a:prstGeom prst="rect">
            <a:avLst/>
          </a:prstGeom>
        </p:spPr>
        <p:txBody>
          <a:bodyPr lIns="91439" tIns="45720" rIns="91439" bIns="45720"/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1920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Content Placeholder 1"/>
          <p:cNvSpPr txBox="1">
            <a:spLocks/>
          </p:cNvSpPr>
          <p:nvPr/>
        </p:nvSpPr>
        <p:spPr>
          <a:xfrm>
            <a:off x="637953" y="2580102"/>
            <a:ext cx="5115106" cy="843571"/>
          </a:xfrm>
          <a:prstGeom prst="rect">
            <a:avLst/>
          </a:prstGeom>
        </p:spPr>
        <p:txBody>
          <a:bodyPr lIns="91439" tIns="45720" rIns="91439" bIns="45720"/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zh-CN" sz="2400" dirty="0" err="1">
                <a:latin typeface="Times New Roman" pitchFamily="18" charset="0"/>
              </a:rPr>
              <a:t>Viết</a:t>
            </a:r>
            <a:r>
              <a:rPr lang="en-US" altLang="zh-CN" sz="2400" dirty="0">
                <a:latin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</a:rPr>
              <a:t>văn</a:t>
            </a:r>
            <a:r>
              <a:rPr lang="en-US" altLang="zh-CN" sz="2400" dirty="0">
                <a:latin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</a:rPr>
              <a:t>từ</a:t>
            </a:r>
            <a:r>
              <a:rPr lang="en-US" altLang="zh-CN" sz="2400" dirty="0">
                <a:latin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</a:rPr>
              <a:t>trước</a:t>
            </a:r>
            <a:r>
              <a:rPr lang="en-US" altLang="zh-CN" sz="2400" dirty="0">
                <a:latin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</a:rPr>
              <a:t>cách</a:t>
            </a:r>
            <a:r>
              <a:rPr lang="en-US" altLang="zh-CN" sz="2400" dirty="0">
                <a:latin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</a:rPr>
              <a:t>mạng</a:t>
            </a:r>
            <a:r>
              <a:rPr lang="en-US" altLang="zh-CN" sz="2400" dirty="0">
                <a:latin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</a:rPr>
              <a:t>tháng</a:t>
            </a:r>
            <a:r>
              <a:rPr lang="en-US" altLang="zh-CN" sz="2400" dirty="0">
                <a:latin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</a:rPr>
              <a:t>Tám</a:t>
            </a:r>
            <a:r>
              <a:rPr lang="en-US" altLang="zh-CN" sz="2400" dirty="0">
                <a:latin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</a:rPr>
              <a:t>năm</a:t>
            </a:r>
            <a:r>
              <a:rPr lang="en-US" altLang="zh-CN" sz="2400" dirty="0">
                <a:latin typeface="Times New Roman" pitchFamily="18" charset="0"/>
              </a:rPr>
              <a:t> 1945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Content Placeholder 1"/>
          <p:cNvSpPr txBox="1">
            <a:spLocks/>
          </p:cNvSpPr>
          <p:nvPr/>
        </p:nvSpPr>
        <p:spPr>
          <a:xfrm>
            <a:off x="667834" y="3596590"/>
            <a:ext cx="5122111" cy="1390080"/>
          </a:xfrm>
          <a:prstGeom prst="rect">
            <a:avLst/>
          </a:prstGeom>
        </p:spPr>
        <p:txBody>
          <a:bodyPr lIns="91439" tIns="45720" rIns="91439" bIns="45720"/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- </a:t>
            </a:r>
            <a:r>
              <a:rPr lang="en-US" altLang="zh-CN" sz="2400" dirty="0" err="1">
                <a:latin typeface="Times New Roman" pitchFamily="18" charset="0"/>
              </a:rPr>
              <a:t>Là</a:t>
            </a:r>
            <a:r>
              <a:rPr lang="en-US" altLang="zh-CN" sz="2400" dirty="0">
                <a:latin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</a:rPr>
              <a:t>nhà</a:t>
            </a:r>
            <a:r>
              <a:rPr lang="en-US" altLang="zh-CN" sz="2400" dirty="0">
                <a:latin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</a:rPr>
              <a:t>văn</a:t>
            </a:r>
            <a:r>
              <a:rPr lang="en-US" altLang="zh-CN" sz="2400" dirty="0">
                <a:latin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</a:rPr>
              <a:t>hiện</a:t>
            </a:r>
            <a:r>
              <a:rPr lang="en-US" altLang="zh-CN" sz="2400" dirty="0">
                <a:latin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</a:rPr>
              <a:t>đại</a:t>
            </a:r>
            <a:r>
              <a:rPr lang="en-US" altLang="zh-CN" sz="2400" dirty="0">
                <a:latin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</a:rPr>
              <a:t>Việt</a:t>
            </a:r>
            <a:r>
              <a:rPr lang="en-US" altLang="zh-CN" sz="2400" dirty="0">
                <a:latin typeface="Times New Roman" pitchFamily="18" charset="0"/>
              </a:rPr>
              <a:t> Nam </a:t>
            </a:r>
            <a:r>
              <a:rPr lang="en-US" altLang="zh-CN" sz="2400" dirty="0" err="1">
                <a:latin typeface="Times New Roman" pitchFamily="18" charset="0"/>
              </a:rPr>
              <a:t>có</a:t>
            </a:r>
            <a:r>
              <a:rPr lang="en-US" altLang="zh-CN" sz="2400" dirty="0">
                <a:latin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</a:rPr>
              <a:t>khối</a:t>
            </a:r>
            <a:r>
              <a:rPr lang="en-US" altLang="zh-CN" sz="2400" dirty="0">
                <a:latin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</a:rPr>
              <a:t>lượng</a:t>
            </a:r>
            <a:r>
              <a:rPr lang="en-US" altLang="zh-CN" sz="2400" dirty="0">
                <a:latin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</a:rPr>
              <a:t>tác</a:t>
            </a:r>
            <a:r>
              <a:rPr lang="en-US" altLang="zh-CN" sz="2400" dirty="0">
                <a:latin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</a:rPr>
              <a:t>phẩm</a:t>
            </a:r>
            <a:r>
              <a:rPr lang="en-US" altLang="zh-CN" sz="2400" dirty="0">
                <a:latin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</a:rPr>
              <a:t>phong</a:t>
            </a:r>
            <a:r>
              <a:rPr lang="en-US" altLang="zh-CN" sz="2400" dirty="0">
                <a:latin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</a:rPr>
              <a:t>phú</a:t>
            </a:r>
            <a:r>
              <a:rPr lang="en-US" altLang="zh-CN" sz="2400" dirty="0">
                <a:latin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</a:rPr>
              <a:t>đa</a:t>
            </a:r>
            <a:r>
              <a:rPr lang="en-US" altLang="zh-CN" sz="2400" dirty="0">
                <a:latin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</a:rPr>
              <a:t>dạng</a:t>
            </a:r>
            <a:r>
              <a:rPr lang="en-US" altLang="zh-CN" sz="2400" dirty="0">
                <a:latin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</a:rPr>
              <a:t>về</a:t>
            </a:r>
            <a:r>
              <a:rPr lang="en-US" altLang="zh-CN" sz="2400" dirty="0">
                <a:latin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</a:rPr>
              <a:t>thể</a:t>
            </a:r>
            <a:r>
              <a:rPr lang="en-US" altLang="zh-CN" sz="2800" dirty="0">
                <a:latin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8" descr="ToHoa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3720" y="1288949"/>
            <a:ext cx="2239217" cy="3121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nền xanh l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</p:spPr>
      </p:pic>
      <p:pic>
        <p:nvPicPr>
          <p:cNvPr id="1028" name="Picture 4" descr="Kết quả hình ảnh cho nền trắng"/>
          <p:cNvPicPr>
            <a:picLocks noChangeAspect="1" noChangeArrowheads="1"/>
          </p:cNvPicPr>
          <p:nvPr/>
        </p:nvPicPr>
        <p:blipFill>
          <a:blip r:embed="rId3"/>
          <a:srcRect t="54078" r="56761"/>
          <a:stretch>
            <a:fillRect/>
          </a:stretch>
        </p:blipFill>
        <p:spPr bwMode="auto">
          <a:xfrm>
            <a:off x="329614" y="318970"/>
            <a:ext cx="8474149" cy="4848451"/>
          </a:xfrm>
          <a:prstGeom prst="rect">
            <a:avLst/>
          </a:prstGeom>
          <a:noFill/>
        </p:spPr>
      </p:pic>
      <p:sp>
        <p:nvSpPr>
          <p:cNvPr id="4" name="Content Placeholder 1"/>
          <p:cNvSpPr txBox="1">
            <a:spLocks/>
          </p:cNvSpPr>
          <p:nvPr/>
        </p:nvSpPr>
        <p:spPr>
          <a:xfrm>
            <a:off x="2929886" y="490749"/>
            <a:ext cx="2989010" cy="939769"/>
          </a:xfrm>
          <a:prstGeom prst="rect">
            <a:avLst/>
          </a:prstGeom>
        </p:spPr>
        <p:txBody>
          <a:bodyPr lIns="70226" tIns="35113" rIns="70226" bIns="35113"/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chính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 r="49905"/>
          <a:stretch>
            <a:fillRect/>
          </a:stretch>
        </p:blipFill>
        <p:spPr bwMode="auto">
          <a:xfrm>
            <a:off x="3487479" y="2085439"/>
            <a:ext cx="2339149" cy="2843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/>
          <a:srcRect l="25206"/>
          <a:stretch>
            <a:fillRect/>
          </a:stretch>
        </p:blipFill>
        <p:spPr bwMode="auto">
          <a:xfrm>
            <a:off x="606048" y="1329082"/>
            <a:ext cx="2317905" cy="2882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/>
          <a:srcRect l="50160"/>
          <a:stretch>
            <a:fillRect/>
          </a:stretch>
        </p:blipFill>
        <p:spPr bwMode="auto">
          <a:xfrm>
            <a:off x="6326351" y="1275691"/>
            <a:ext cx="2222226" cy="2795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nền xanh l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</p:spPr>
      </p:pic>
      <p:pic>
        <p:nvPicPr>
          <p:cNvPr id="1028" name="Picture 4" descr="Kết quả hình ảnh cho nền trắng"/>
          <p:cNvPicPr>
            <a:picLocks noChangeAspect="1" noChangeArrowheads="1"/>
          </p:cNvPicPr>
          <p:nvPr/>
        </p:nvPicPr>
        <p:blipFill>
          <a:blip r:embed="rId3"/>
          <a:srcRect t="54078" r="56761"/>
          <a:stretch>
            <a:fillRect/>
          </a:stretch>
        </p:blipFill>
        <p:spPr bwMode="auto">
          <a:xfrm>
            <a:off x="329614" y="318970"/>
            <a:ext cx="8474149" cy="4848451"/>
          </a:xfrm>
          <a:prstGeom prst="rect">
            <a:avLst/>
          </a:prstGeom>
          <a:noFill/>
        </p:spPr>
      </p:pic>
      <p:sp>
        <p:nvSpPr>
          <p:cNvPr id="4" name="Content Placeholder 1"/>
          <p:cNvSpPr txBox="1">
            <a:spLocks/>
          </p:cNvSpPr>
          <p:nvPr/>
        </p:nvSpPr>
        <p:spPr>
          <a:xfrm>
            <a:off x="2929886" y="490749"/>
            <a:ext cx="2989010" cy="939769"/>
          </a:xfrm>
          <a:prstGeom prst="rect">
            <a:avLst/>
          </a:prstGeom>
        </p:spPr>
        <p:txBody>
          <a:bodyPr lIns="70226" tIns="35113" rIns="70226" bIns="35113"/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chính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4931" y="1935124"/>
            <a:ext cx="2143488" cy="30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145" y="1414129"/>
            <a:ext cx="2203441" cy="295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65092" y="1392650"/>
            <a:ext cx="2287795" cy="2983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593</TotalTime>
  <Words>2126</Words>
  <Application>Microsoft Office PowerPoint</Application>
  <PresentationFormat>Custom</PresentationFormat>
  <Paragraphs>346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user</cp:lastModifiedBy>
  <cp:revision>140</cp:revision>
  <dcterms:created xsi:type="dcterms:W3CDTF">2019-09-21T14:46:22Z</dcterms:created>
  <dcterms:modified xsi:type="dcterms:W3CDTF">2019-10-27T20:56:39Z</dcterms:modified>
</cp:coreProperties>
</file>