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117" r:id="rId10"/>
    <p:sldMasterId id="2147484130" r:id="rId11"/>
    <p:sldMasterId id="2147484142" r:id="rId12"/>
    <p:sldMasterId id="2147484152" r:id="rId13"/>
    <p:sldMasterId id="2147484162" r:id="rId14"/>
    <p:sldMasterId id="2147484186" r:id="rId15"/>
  </p:sldMasterIdLst>
  <p:notesMasterIdLst>
    <p:notesMasterId r:id="rId68"/>
  </p:notesMasterIdLst>
  <p:sldIdLst>
    <p:sldId id="1257" r:id="rId16"/>
    <p:sldId id="1198" r:id="rId17"/>
    <p:sldId id="1255" r:id="rId18"/>
    <p:sldId id="1256" r:id="rId19"/>
    <p:sldId id="1265" r:id="rId20"/>
    <p:sldId id="1269" r:id="rId21"/>
    <p:sldId id="1267" r:id="rId22"/>
    <p:sldId id="1184" r:id="rId23"/>
    <p:sldId id="1197" r:id="rId24"/>
    <p:sldId id="1236" r:id="rId25"/>
    <p:sldId id="1258" r:id="rId26"/>
    <p:sldId id="1237" r:id="rId27"/>
    <p:sldId id="1261" r:id="rId28"/>
    <p:sldId id="1185" r:id="rId29"/>
    <p:sldId id="1259" r:id="rId30"/>
    <p:sldId id="684" r:id="rId31"/>
    <p:sldId id="467" r:id="rId32"/>
    <p:sldId id="685" r:id="rId33"/>
    <p:sldId id="648" r:id="rId34"/>
    <p:sldId id="612" r:id="rId35"/>
    <p:sldId id="647" r:id="rId36"/>
    <p:sldId id="613" r:id="rId37"/>
    <p:sldId id="650" r:id="rId38"/>
    <p:sldId id="651" r:id="rId39"/>
    <p:sldId id="652" r:id="rId40"/>
    <p:sldId id="663" r:id="rId41"/>
    <p:sldId id="664" r:id="rId42"/>
    <p:sldId id="665" r:id="rId43"/>
    <p:sldId id="666" r:id="rId44"/>
    <p:sldId id="667" r:id="rId45"/>
    <p:sldId id="668" r:id="rId46"/>
    <p:sldId id="669" r:id="rId47"/>
    <p:sldId id="670" r:id="rId48"/>
    <p:sldId id="671" r:id="rId49"/>
    <p:sldId id="672" r:id="rId50"/>
    <p:sldId id="676" r:id="rId51"/>
    <p:sldId id="673" r:id="rId52"/>
    <p:sldId id="674" r:id="rId53"/>
    <p:sldId id="675" r:id="rId54"/>
    <p:sldId id="677" r:id="rId55"/>
    <p:sldId id="678" r:id="rId56"/>
    <p:sldId id="679" r:id="rId57"/>
    <p:sldId id="680" r:id="rId58"/>
    <p:sldId id="681" r:id="rId59"/>
    <p:sldId id="682" r:id="rId60"/>
    <p:sldId id="683" r:id="rId61"/>
    <p:sldId id="631" r:id="rId62"/>
    <p:sldId id="640" r:id="rId63"/>
    <p:sldId id="641" r:id="rId64"/>
    <p:sldId id="642" r:id="rId65"/>
    <p:sldId id="635" r:id="rId66"/>
    <p:sldId id="63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8EE"/>
    <a:srgbClr val="FDF1E9"/>
    <a:srgbClr val="ED6D70"/>
    <a:srgbClr val="FFCC99"/>
    <a:srgbClr val="E66C7D"/>
    <a:srgbClr val="F4F9FA"/>
    <a:srgbClr val="F0888A"/>
    <a:srgbClr val="339183"/>
    <a:srgbClr val="F9E3ED"/>
    <a:srgbClr val="CF85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3178" autoAdjust="0"/>
  </p:normalViewPr>
  <p:slideViewPr>
    <p:cSldViewPr snapToGrid="0">
      <p:cViewPr>
        <p:scale>
          <a:sx n="25" d="100"/>
          <a:sy n="25" d="100"/>
        </p:scale>
        <p:origin x="2236" y="76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609088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087499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94995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153558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014000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A906AC1-A2C3-49E6-95F4-01B67F45C1C1}" type="slidenum">
              <a:rPr lang="zh-CN" altLang="en-US" smtClean="0">
                <a:solidFill>
                  <a:prstClr val="black"/>
                </a:solidFill>
                <a:ea typeface="宋体" panose="02010600030101010101" pitchFamily="2" charset="-122"/>
              </a:rPr>
              <a:pPr/>
              <a:t>15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75789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400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03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5280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590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274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3664140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90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029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037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716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973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32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761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426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830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03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81867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7180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534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797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261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563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849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447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256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615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64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62928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757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10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526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912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277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742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8790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0618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626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8</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34216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3796360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9/7/2024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6271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2320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374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714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799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6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2"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36015333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1" y="48970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dirty="0">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25431412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31"/>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6392236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556" tIns="34289" rIns="68556" bIns="34289" anchor="ctr"/>
          <a:lstStyle>
            <a:lvl1pPr marL="0" indent="0" algn="ctr">
              <a:buNone/>
              <a:defRPr sz="1600">
                <a:latin typeface="Arial" panose="020B0604020202020204" pitchFamily="34" charset="0"/>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556" tIns="34289" rIns="68556" bIns="34289"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84394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513328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641598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en-US" sz="1867">
              <a:solidFill>
                <a:prstClr val="white"/>
              </a:solidFill>
            </a:endParaRPr>
          </a:p>
        </p:txBody>
      </p:sp>
      <p:sp>
        <p:nvSpPr>
          <p:cNvPr id="8" name="Picture Placeholder 7"/>
          <p:cNvSpPr>
            <a:spLocks noGrp="1"/>
          </p:cNvSpPr>
          <p:nvPr>
            <p:ph type="pic" idx="10" hasCustomPrompt="1"/>
          </p:nvPr>
        </p:nvSpPr>
        <p:spPr>
          <a:xfrm>
            <a:off x="471565" y="218322"/>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1" name="Graphic 47"/>
          <p:cNvSpPr/>
          <p:nvPr userDrawn="1"/>
        </p:nvSpPr>
        <p:spPr>
          <a:xfrm>
            <a:off x="9625753" y="4063426"/>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2" name="Graphic 47"/>
          <p:cNvSpPr/>
          <p:nvPr userDrawn="1"/>
        </p:nvSpPr>
        <p:spPr>
          <a:xfrm>
            <a:off x="10621901" y="4800059"/>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3" name="Freeform: Shape 12"/>
          <p:cNvSpPr/>
          <p:nvPr userDrawn="1"/>
        </p:nvSpPr>
        <p:spPr>
          <a:xfrm>
            <a:off x="11774839"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4" name="Graphic 47"/>
          <p:cNvSpPr/>
          <p:nvPr userDrawn="1"/>
        </p:nvSpPr>
        <p:spPr>
          <a:xfrm>
            <a:off x="1073167" y="576604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5" name="Graphic 47"/>
          <p:cNvSpPr/>
          <p:nvPr userDrawn="1"/>
        </p:nvSpPr>
        <p:spPr>
          <a:xfrm>
            <a:off x="-1" y="5194269"/>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Tree>
    <p:extLst>
      <p:ext uri="{BB962C8B-B14F-4D97-AF65-F5344CB8AC3E}">
        <p14:creationId xmlns:p14="http://schemas.microsoft.com/office/powerpoint/2010/main" val="20948074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3"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583595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3"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9504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463"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2" y="781075"/>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71002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00"/>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33" y="1131614"/>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5" name="Half Frame 4"/>
          <p:cNvSpPr/>
          <p:nvPr userDrawn="1"/>
        </p:nvSpPr>
        <p:spPr>
          <a:xfrm rot="5400000">
            <a:off x="3057199"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black">
                  <a:lumMod val="85000"/>
                  <a:lumOff val="15000"/>
                </a:prstClr>
              </a:solidFill>
            </a:endParaRPr>
          </a:p>
        </p:txBody>
      </p:sp>
      <p:sp>
        <p:nvSpPr>
          <p:cNvPr id="58" name="TextBox 57"/>
          <p:cNvSpPr txBox="1"/>
          <p:nvPr userDrawn="1"/>
        </p:nvSpPr>
        <p:spPr>
          <a:xfrm>
            <a:off x="711704" y="1626891"/>
            <a:ext cx="2232248" cy="543865"/>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4" y="2111981"/>
            <a:ext cx="2232248" cy="769632"/>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Change Fill Color &amp;</a:t>
            </a:r>
          </a:p>
          <a:p>
            <a:pPr defTabSz="913380"/>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283"/>
            <a:ext cx="2232000" cy="318098"/>
          </a:xfrm>
          <a:prstGeom prst="rect">
            <a:avLst/>
          </a:prstGeom>
          <a:noFill/>
        </p:spPr>
        <p:txBody>
          <a:bodyPr wrap="square" lIns="91408" tIns="45719" rIns="91408" bIns="45719" rtlCol="0" anchor="ctr">
            <a:spAutoFit/>
          </a:bodyPr>
          <a:lstStyle/>
          <a:p>
            <a:pPr defTabSz="913380"/>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326"/>
            <a:ext cx="2717296" cy="1384993"/>
          </a:xfrm>
          <a:prstGeom prst="rect">
            <a:avLst/>
          </a:prstGeom>
          <a:noFill/>
        </p:spPr>
        <p:txBody>
          <a:bodyPr wrap="square" lIns="91408" tIns="45719" rIns="91408" bIns="45719" rtlCol="0" anchor="ctr">
            <a:spAutoFit/>
          </a:bodyPr>
          <a:lstStyle/>
          <a:p>
            <a:pPr defTabSz="913380"/>
            <a:r>
              <a:rPr lang="en-US" altLang="ko-KR" sz="2800" b="1" dirty="0">
                <a:solidFill>
                  <a:prstClr val="white"/>
                </a:solidFill>
                <a:cs typeface="Arial" panose="020B0604020202020204" pitchFamily="34" charset="0"/>
              </a:rPr>
              <a:t>FREE </a:t>
            </a:r>
          </a:p>
          <a:p>
            <a:pPr defTabSz="913380"/>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0501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26"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3108877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9"/>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1" y="2837035"/>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2977364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608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556" tIns="34289" rIns="68556" bIns="34289"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0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black"/>
                </a:solidFill>
              </a:endParaRPr>
            </a:p>
          </p:txBody>
        </p:sp>
      </p:grpSp>
    </p:spTree>
    <p:extLst>
      <p:ext uri="{BB962C8B-B14F-4D97-AF65-F5344CB8AC3E}">
        <p14:creationId xmlns:p14="http://schemas.microsoft.com/office/powerpoint/2010/main" val="2982386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8543997" y="319636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403950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65682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386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086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6498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057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3559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1961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83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7925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442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2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697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9/7/2024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9/7/2024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2024/9/7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9/7/2024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179" indent="0" algn="ctr">
              <a:buNone/>
              <a:defRPr>
                <a:solidFill>
                  <a:schemeClr val="tx1">
                    <a:tint val="75000"/>
                  </a:schemeClr>
                </a:solidFill>
              </a:defRPr>
            </a:lvl2pPr>
            <a:lvl3pPr marL="1218359" indent="0" algn="ctr">
              <a:buNone/>
              <a:defRPr>
                <a:solidFill>
                  <a:schemeClr val="tx1">
                    <a:tint val="75000"/>
                  </a:schemeClr>
                </a:solidFill>
              </a:defRPr>
            </a:lvl3pPr>
            <a:lvl4pPr marL="1827537" indent="0" algn="ctr">
              <a:buNone/>
              <a:defRPr>
                <a:solidFill>
                  <a:schemeClr val="tx1">
                    <a:tint val="75000"/>
                  </a:schemeClr>
                </a:solidFill>
              </a:defRPr>
            </a:lvl4pPr>
            <a:lvl5pPr marL="2436715" indent="0" algn="ctr">
              <a:buNone/>
              <a:defRPr>
                <a:solidFill>
                  <a:schemeClr val="tx1">
                    <a:tint val="75000"/>
                  </a:schemeClr>
                </a:solidFill>
              </a:defRPr>
            </a:lvl5pPr>
            <a:lvl6pPr marL="3045892" indent="0" algn="ctr">
              <a:buNone/>
              <a:defRPr>
                <a:solidFill>
                  <a:schemeClr val="tx1">
                    <a:tint val="75000"/>
                  </a:schemeClr>
                </a:solidFill>
              </a:defRPr>
            </a:lvl6pPr>
            <a:lvl7pPr marL="3655071" indent="0" algn="ctr">
              <a:buNone/>
              <a:defRPr>
                <a:solidFill>
                  <a:schemeClr val="tx1">
                    <a:tint val="75000"/>
                  </a:schemeClr>
                </a:solidFill>
              </a:defRPr>
            </a:lvl7pPr>
            <a:lvl8pPr marL="4264249" indent="0" algn="ctr">
              <a:buNone/>
              <a:defRPr>
                <a:solidFill>
                  <a:schemeClr val="tx1">
                    <a:tint val="75000"/>
                  </a:schemeClr>
                </a:solidFill>
              </a:defRPr>
            </a:lvl8pPr>
            <a:lvl9pPr marL="48734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23053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067066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331"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8"/>
          </a:xfrm>
        </p:spPr>
        <p:txBody>
          <a:bodyPr anchor="b"/>
          <a:lstStyle>
            <a:lvl1pPr marL="0" indent="0">
              <a:buNone/>
              <a:defRPr sz="2665">
                <a:solidFill>
                  <a:schemeClr val="tx1">
                    <a:tint val="75000"/>
                  </a:schemeClr>
                </a:solidFill>
              </a:defRPr>
            </a:lvl1pPr>
            <a:lvl2pPr marL="609179" indent="0">
              <a:buNone/>
              <a:defRPr sz="2399">
                <a:solidFill>
                  <a:schemeClr val="tx1">
                    <a:tint val="75000"/>
                  </a:schemeClr>
                </a:solidFill>
              </a:defRPr>
            </a:lvl2pPr>
            <a:lvl3pPr marL="1218359" indent="0">
              <a:buNone/>
              <a:defRPr sz="2132">
                <a:solidFill>
                  <a:schemeClr val="tx1">
                    <a:tint val="75000"/>
                  </a:schemeClr>
                </a:solidFill>
              </a:defRPr>
            </a:lvl3pPr>
            <a:lvl4pPr marL="1827537" indent="0">
              <a:buNone/>
              <a:defRPr sz="1865">
                <a:solidFill>
                  <a:schemeClr val="tx1">
                    <a:tint val="75000"/>
                  </a:schemeClr>
                </a:solidFill>
              </a:defRPr>
            </a:lvl4pPr>
            <a:lvl5pPr marL="2436715" indent="0">
              <a:buNone/>
              <a:defRPr sz="1865">
                <a:solidFill>
                  <a:schemeClr val="tx1">
                    <a:tint val="75000"/>
                  </a:schemeClr>
                </a:solidFill>
              </a:defRPr>
            </a:lvl5pPr>
            <a:lvl6pPr marL="3045892" indent="0">
              <a:buNone/>
              <a:defRPr sz="1865">
                <a:solidFill>
                  <a:schemeClr val="tx1">
                    <a:tint val="75000"/>
                  </a:schemeClr>
                </a:solidFill>
              </a:defRPr>
            </a:lvl6pPr>
            <a:lvl7pPr marL="3655071" indent="0">
              <a:buNone/>
              <a:defRPr sz="1865">
                <a:solidFill>
                  <a:schemeClr val="tx1">
                    <a:tint val="75000"/>
                  </a:schemeClr>
                </a:solidFill>
              </a:defRPr>
            </a:lvl7pPr>
            <a:lvl8pPr marL="4264249" indent="0">
              <a:buNone/>
              <a:defRPr sz="1865">
                <a:solidFill>
                  <a:schemeClr val="tx1">
                    <a:tint val="75000"/>
                  </a:schemeClr>
                </a:solidFill>
              </a:defRPr>
            </a:lvl8pPr>
            <a:lvl9pPr marL="4873429"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68721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1"/>
            </a:lvl1pPr>
            <a:lvl2pPr>
              <a:defRPr sz="3199"/>
            </a:lvl2pPr>
            <a:lvl3pPr>
              <a:defRPr sz="2665"/>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1"/>
            </a:lvl1pPr>
            <a:lvl2pPr>
              <a:defRPr sz="3199"/>
            </a:lvl2pPr>
            <a:lvl3pPr>
              <a:defRPr sz="2665"/>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669599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199" b="1"/>
            </a:lvl1pPr>
            <a:lvl2pPr marL="609179" indent="0">
              <a:buNone/>
              <a:defRPr sz="2665" b="1"/>
            </a:lvl2pPr>
            <a:lvl3pPr marL="1218359" indent="0">
              <a:buNone/>
              <a:defRPr sz="2399" b="1"/>
            </a:lvl3pPr>
            <a:lvl4pPr marL="1827537" indent="0">
              <a:buNone/>
              <a:defRPr sz="2132" b="1"/>
            </a:lvl4pPr>
            <a:lvl5pPr marL="2436715" indent="0">
              <a:buNone/>
              <a:defRPr sz="2132" b="1"/>
            </a:lvl5pPr>
            <a:lvl6pPr marL="3045892" indent="0">
              <a:buNone/>
              <a:defRPr sz="2132" b="1"/>
            </a:lvl6pPr>
            <a:lvl7pPr marL="3655071" indent="0">
              <a:buNone/>
              <a:defRPr sz="2132" b="1"/>
            </a:lvl7pPr>
            <a:lvl8pPr marL="4264249" indent="0">
              <a:buNone/>
              <a:defRPr sz="2132" b="1"/>
            </a:lvl8pPr>
            <a:lvl9pPr marL="4873429" indent="0">
              <a:buNone/>
              <a:defRPr sz="2132"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199"/>
            </a:lvl1pPr>
            <a:lvl2pPr>
              <a:defRPr sz="2665"/>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199" b="1"/>
            </a:lvl1pPr>
            <a:lvl2pPr marL="609179" indent="0">
              <a:buNone/>
              <a:defRPr sz="2665" b="1"/>
            </a:lvl2pPr>
            <a:lvl3pPr marL="1218359" indent="0">
              <a:buNone/>
              <a:defRPr sz="2399" b="1"/>
            </a:lvl3pPr>
            <a:lvl4pPr marL="1827537" indent="0">
              <a:buNone/>
              <a:defRPr sz="2132" b="1"/>
            </a:lvl4pPr>
            <a:lvl5pPr marL="2436715" indent="0">
              <a:buNone/>
              <a:defRPr sz="2132" b="1"/>
            </a:lvl5pPr>
            <a:lvl6pPr marL="3045892" indent="0">
              <a:buNone/>
              <a:defRPr sz="2132" b="1"/>
            </a:lvl6pPr>
            <a:lvl7pPr marL="3655071" indent="0">
              <a:buNone/>
              <a:defRPr sz="2132" b="1"/>
            </a:lvl7pPr>
            <a:lvl8pPr marL="4264249" indent="0">
              <a:buNone/>
              <a:defRPr sz="2132" b="1"/>
            </a:lvl8pPr>
            <a:lvl9pPr marL="4873429" indent="0">
              <a:buNone/>
              <a:defRPr sz="2132" b="1"/>
            </a:lvl9pPr>
          </a:lstStyle>
          <a:p>
            <a:pPr lvl="0"/>
            <a:r>
              <a:rPr lang="en-US"/>
              <a:t>Click to edit Master text styles</a:t>
            </a:r>
          </a:p>
        </p:txBody>
      </p:sp>
      <p:sp>
        <p:nvSpPr>
          <p:cNvPr id="6" name="Content Placeholder 5"/>
          <p:cNvSpPr>
            <a:spLocks noGrp="1"/>
          </p:cNvSpPr>
          <p:nvPr>
            <p:ph sz="quarter" idx="4"/>
          </p:nvPr>
        </p:nvSpPr>
        <p:spPr>
          <a:xfrm>
            <a:off x="6193377" y="2174876"/>
            <a:ext cx="5389033" cy="3951288"/>
          </a:xfrm>
        </p:spPr>
        <p:txBody>
          <a:bodyPr/>
          <a:lstStyle>
            <a:lvl1pPr>
              <a:defRPr sz="3199"/>
            </a:lvl1pPr>
            <a:lvl2pPr>
              <a:defRPr sz="2665"/>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5206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5252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748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2"/>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4264"/>
            </a:lvl1pPr>
            <a:lvl2pPr>
              <a:defRPr sz="3731"/>
            </a:lvl2pPr>
            <a:lvl3pPr>
              <a:defRPr sz="3199"/>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6"/>
            <a:ext cx="4011084" cy="4691063"/>
          </a:xfrm>
        </p:spPr>
        <p:txBody>
          <a:bodyPr/>
          <a:lstStyle>
            <a:lvl1pPr marL="0" indent="0">
              <a:buNone/>
              <a:defRPr sz="1865"/>
            </a:lvl1pPr>
            <a:lvl2pPr marL="609179" indent="0">
              <a:buNone/>
              <a:defRPr sz="1599"/>
            </a:lvl2pPr>
            <a:lvl3pPr marL="1218359" indent="0">
              <a:buNone/>
              <a:defRPr sz="1332"/>
            </a:lvl3pPr>
            <a:lvl4pPr marL="1827537" indent="0">
              <a:buNone/>
              <a:defRPr sz="1200"/>
            </a:lvl4pPr>
            <a:lvl5pPr marL="2436715" indent="0">
              <a:buNone/>
              <a:defRPr sz="1200"/>
            </a:lvl5pPr>
            <a:lvl6pPr marL="3045892" indent="0">
              <a:buNone/>
              <a:defRPr sz="1200"/>
            </a:lvl6pPr>
            <a:lvl7pPr marL="3655071" indent="0">
              <a:buNone/>
              <a:defRPr sz="1200"/>
            </a:lvl7pPr>
            <a:lvl8pPr marL="4264249" indent="0">
              <a:buNone/>
              <a:defRPr sz="1200"/>
            </a:lvl8pPr>
            <a:lvl9pPr marL="487342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84871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3"/>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9" y="612776"/>
            <a:ext cx="7315200" cy="4114800"/>
          </a:xfrm>
        </p:spPr>
        <p:txBody>
          <a:bodyPr/>
          <a:lstStyle>
            <a:lvl1pPr marL="0" indent="0">
              <a:buNone/>
              <a:defRPr sz="4264"/>
            </a:lvl1pPr>
            <a:lvl2pPr marL="609179" indent="0">
              <a:buNone/>
              <a:defRPr sz="3731"/>
            </a:lvl2pPr>
            <a:lvl3pPr marL="1218359" indent="0">
              <a:buNone/>
              <a:defRPr sz="3199"/>
            </a:lvl3pPr>
            <a:lvl4pPr marL="1827537" indent="0">
              <a:buNone/>
              <a:defRPr sz="2665"/>
            </a:lvl4pPr>
            <a:lvl5pPr marL="2436715" indent="0">
              <a:buNone/>
              <a:defRPr sz="2665"/>
            </a:lvl5pPr>
            <a:lvl6pPr marL="3045892" indent="0">
              <a:buNone/>
              <a:defRPr sz="2665"/>
            </a:lvl6pPr>
            <a:lvl7pPr marL="3655071" indent="0">
              <a:buNone/>
              <a:defRPr sz="2665"/>
            </a:lvl7pPr>
            <a:lvl8pPr marL="4264249" indent="0">
              <a:buNone/>
              <a:defRPr sz="2665"/>
            </a:lvl8pPr>
            <a:lvl9pPr marL="4873429" indent="0">
              <a:buNone/>
              <a:defRPr sz="2665"/>
            </a:lvl9pPr>
          </a:lstStyle>
          <a:p>
            <a:endParaRPr lang="en-US"/>
          </a:p>
        </p:txBody>
      </p:sp>
      <p:sp>
        <p:nvSpPr>
          <p:cNvPr id="4" name="Text Placeholder 3"/>
          <p:cNvSpPr>
            <a:spLocks noGrp="1"/>
          </p:cNvSpPr>
          <p:nvPr>
            <p:ph type="body" sz="half" idx="2"/>
          </p:nvPr>
        </p:nvSpPr>
        <p:spPr>
          <a:xfrm>
            <a:off x="2389719" y="5367343"/>
            <a:ext cx="7315200" cy="804864"/>
          </a:xfrm>
        </p:spPr>
        <p:txBody>
          <a:bodyPr/>
          <a:lstStyle>
            <a:lvl1pPr marL="0" indent="0">
              <a:buNone/>
              <a:defRPr sz="1865"/>
            </a:lvl1pPr>
            <a:lvl2pPr marL="609179" indent="0">
              <a:buNone/>
              <a:defRPr sz="1599"/>
            </a:lvl2pPr>
            <a:lvl3pPr marL="1218359" indent="0">
              <a:buNone/>
              <a:defRPr sz="1332"/>
            </a:lvl3pPr>
            <a:lvl4pPr marL="1827537" indent="0">
              <a:buNone/>
              <a:defRPr sz="1200"/>
            </a:lvl4pPr>
            <a:lvl5pPr marL="2436715" indent="0">
              <a:buNone/>
              <a:defRPr sz="1200"/>
            </a:lvl5pPr>
            <a:lvl6pPr marL="3045892" indent="0">
              <a:buNone/>
              <a:defRPr sz="1200"/>
            </a:lvl6pPr>
            <a:lvl7pPr marL="3655071" indent="0">
              <a:buNone/>
              <a:defRPr sz="1200"/>
            </a:lvl7pPr>
            <a:lvl8pPr marL="4264249" indent="0">
              <a:buNone/>
              <a:defRPr sz="1200"/>
            </a:lvl8pPr>
            <a:lvl9pPr marL="487342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94946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02485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21835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71400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58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198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038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1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9/7/2024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575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820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8607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822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684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352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068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033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848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9/7/2024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345050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21419197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30587427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829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4272965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03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9/7/2024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38406952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3903005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3607611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882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1900756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0.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90.xml"/><Relationship Id="rId7" Type="http://schemas.openxmlformats.org/officeDocument/2006/relationships/theme" Target="../theme/theme12.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96.xml"/><Relationship Id="rId7" Type="http://schemas.openxmlformats.org/officeDocument/2006/relationships/theme" Target="../theme/theme13.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heme" Target="../theme/theme14.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6" tIns="45718" rIns="91436" bIns="45718" rtlCol="0" anchor="ctr"/>
          <a:lstStyle>
            <a:lvl1pPr algn="l">
              <a:defRPr sz="1599">
                <a:solidFill>
                  <a:schemeClr val="tx1">
                    <a:tint val="75000"/>
                  </a:schemeClr>
                </a:solidFill>
              </a:defRPr>
            </a:lvl1pPr>
          </a:lstStyle>
          <a:p>
            <a:pPr defTabSz="1218359"/>
            <a:fld id="{E34F34F2-A8AB-47F6-949D-3C6DC9245583}" type="datetimeFigureOut">
              <a:rPr lang="en-US" smtClean="0">
                <a:solidFill>
                  <a:prstClr val="black">
                    <a:tint val="75000"/>
                  </a:prstClr>
                </a:solidFill>
                <a:cs typeface="Arial"/>
                <a:sym typeface="Arial"/>
              </a:rPr>
              <a:pPr defTabSz="1218359"/>
              <a:t>9/7/2024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6" tIns="45718" rIns="91436" bIns="45718" rtlCol="0" anchor="ctr"/>
          <a:lstStyle>
            <a:lvl1pPr algn="ctr">
              <a:defRPr sz="1599">
                <a:solidFill>
                  <a:schemeClr val="tx1">
                    <a:tint val="75000"/>
                  </a:schemeClr>
                </a:solidFill>
              </a:defRPr>
            </a:lvl1pPr>
          </a:lstStyle>
          <a:p>
            <a:pPr defTabSz="1218359"/>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6" tIns="45718" rIns="91436" bIns="45718" rtlCol="0" anchor="ctr"/>
          <a:lstStyle>
            <a:lvl1pPr algn="r">
              <a:defRPr sz="1599">
                <a:solidFill>
                  <a:schemeClr val="tx1">
                    <a:tint val="75000"/>
                  </a:schemeClr>
                </a:solidFill>
              </a:defRPr>
            </a:lvl1pPr>
          </a:lstStyle>
          <a:p>
            <a:pPr defTabSz="1218359"/>
            <a:fld id="{ABC34A69-E115-4C26-B590-6AABAE55A6D7}" type="slidenum">
              <a:rPr lang="en-US" smtClean="0">
                <a:solidFill>
                  <a:prstClr val="black">
                    <a:tint val="75000"/>
                  </a:prstClr>
                </a:solidFill>
                <a:cs typeface="Arial"/>
                <a:sym typeface="Arial"/>
              </a:rPr>
              <a:pPr defTabSz="121835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11452678"/>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Lst>
  <p:txStyles>
    <p:titleStyle>
      <a:lvl1pPr algn="ctr" defTabSz="1218359" rtl="0" eaLnBrk="1" latinLnBrk="0" hangingPunct="1">
        <a:spcBef>
          <a:spcPct val="0"/>
        </a:spcBef>
        <a:buNone/>
        <a:defRPr sz="5864" kern="1200">
          <a:solidFill>
            <a:schemeClr val="tx1"/>
          </a:solidFill>
          <a:latin typeface="+mj-lt"/>
          <a:ea typeface="+mj-ea"/>
          <a:cs typeface="+mj-cs"/>
        </a:defRPr>
      </a:lvl1pPr>
    </p:titleStyle>
    <p:bodyStyle>
      <a:lvl1pPr marL="456885" indent="-456885" algn="l" defTabSz="1218359" rtl="0" eaLnBrk="1" latinLnBrk="0" hangingPunct="1">
        <a:spcBef>
          <a:spcPct val="20000"/>
        </a:spcBef>
        <a:buFont typeface="Arial" pitchFamily="34" charset="0"/>
        <a:buChar char="•"/>
        <a:defRPr sz="4264" kern="1200">
          <a:solidFill>
            <a:schemeClr val="tx1"/>
          </a:solidFill>
          <a:latin typeface="+mn-lt"/>
          <a:ea typeface="+mn-ea"/>
          <a:cs typeface="+mn-cs"/>
        </a:defRPr>
      </a:lvl1pPr>
      <a:lvl2pPr marL="989917" indent="-380737" algn="l" defTabSz="1218359" rtl="0" eaLnBrk="1" latinLnBrk="0" hangingPunct="1">
        <a:spcBef>
          <a:spcPct val="20000"/>
        </a:spcBef>
        <a:buFont typeface="Arial" pitchFamily="34" charset="0"/>
        <a:buChar char="–"/>
        <a:defRPr sz="3731" kern="1200">
          <a:solidFill>
            <a:schemeClr val="tx1"/>
          </a:solidFill>
          <a:latin typeface="+mn-lt"/>
          <a:ea typeface="+mn-ea"/>
          <a:cs typeface="+mn-cs"/>
        </a:defRPr>
      </a:lvl2pPr>
      <a:lvl3pPr marL="1522947" indent="-304588" algn="l" defTabSz="1218359"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125" indent="-304588" algn="l" defTabSz="1218359"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1303" indent="-304588" algn="l" defTabSz="1218359"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0480" indent="-304588" algn="l" defTabSz="1218359"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59661" indent="-304588" algn="l" defTabSz="1218359"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68840" indent="-304588" algn="l" defTabSz="1218359"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8017" indent="-304588" algn="l" defTabSz="1218359"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en-US"/>
      </a:defPPr>
      <a:lvl1pPr marL="0" algn="l" defTabSz="1218359" rtl="0" eaLnBrk="1" latinLnBrk="0" hangingPunct="1">
        <a:defRPr sz="2399" kern="1200">
          <a:solidFill>
            <a:schemeClr val="tx1"/>
          </a:solidFill>
          <a:latin typeface="+mn-lt"/>
          <a:ea typeface="+mn-ea"/>
          <a:cs typeface="+mn-cs"/>
        </a:defRPr>
      </a:lvl1pPr>
      <a:lvl2pPr marL="609179" algn="l" defTabSz="1218359" rtl="0" eaLnBrk="1" latinLnBrk="0" hangingPunct="1">
        <a:defRPr sz="2399" kern="1200">
          <a:solidFill>
            <a:schemeClr val="tx1"/>
          </a:solidFill>
          <a:latin typeface="+mn-lt"/>
          <a:ea typeface="+mn-ea"/>
          <a:cs typeface="+mn-cs"/>
        </a:defRPr>
      </a:lvl2pPr>
      <a:lvl3pPr marL="1218359" algn="l" defTabSz="1218359" rtl="0" eaLnBrk="1" latinLnBrk="0" hangingPunct="1">
        <a:defRPr sz="2399" kern="1200">
          <a:solidFill>
            <a:schemeClr val="tx1"/>
          </a:solidFill>
          <a:latin typeface="+mn-lt"/>
          <a:ea typeface="+mn-ea"/>
          <a:cs typeface="+mn-cs"/>
        </a:defRPr>
      </a:lvl3pPr>
      <a:lvl4pPr marL="1827537" algn="l" defTabSz="1218359" rtl="0" eaLnBrk="1" latinLnBrk="0" hangingPunct="1">
        <a:defRPr sz="2399" kern="1200">
          <a:solidFill>
            <a:schemeClr val="tx1"/>
          </a:solidFill>
          <a:latin typeface="+mn-lt"/>
          <a:ea typeface="+mn-ea"/>
          <a:cs typeface="+mn-cs"/>
        </a:defRPr>
      </a:lvl4pPr>
      <a:lvl5pPr marL="2436715" algn="l" defTabSz="1218359" rtl="0" eaLnBrk="1" latinLnBrk="0" hangingPunct="1">
        <a:defRPr sz="2399" kern="1200">
          <a:solidFill>
            <a:schemeClr val="tx1"/>
          </a:solidFill>
          <a:latin typeface="+mn-lt"/>
          <a:ea typeface="+mn-ea"/>
          <a:cs typeface="+mn-cs"/>
        </a:defRPr>
      </a:lvl5pPr>
      <a:lvl6pPr marL="3045892" algn="l" defTabSz="1218359" rtl="0" eaLnBrk="1" latinLnBrk="0" hangingPunct="1">
        <a:defRPr sz="2399" kern="1200">
          <a:solidFill>
            <a:schemeClr val="tx1"/>
          </a:solidFill>
          <a:latin typeface="+mn-lt"/>
          <a:ea typeface="+mn-ea"/>
          <a:cs typeface="+mn-cs"/>
        </a:defRPr>
      </a:lvl6pPr>
      <a:lvl7pPr marL="3655071" algn="l" defTabSz="1218359" rtl="0" eaLnBrk="1" latinLnBrk="0" hangingPunct="1">
        <a:defRPr sz="2399" kern="1200">
          <a:solidFill>
            <a:schemeClr val="tx1"/>
          </a:solidFill>
          <a:latin typeface="+mn-lt"/>
          <a:ea typeface="+mn-ea"/>
          <a:cs typeface="+mn-cs"/>
        </a:defRPr>
      </a:lvl7pPr>
      <a:lvl8pPr marL="4264249" algn="l" defTabSz="1218359" rtl="0" eaLnBrk="1" latinLnBrk="0" hangingPunct="1">
        <a:defRPr sz="2399" kern="1200">
          <a:solidFill>
            <a:schemeClr val="tx1"/>
          </a:solidFill>
          <a:latin typeface="+mn-lt"/>
          <a:ea typeface="+mn-ea"/>
          <a:cs typeface="+mn-cs"/>
        </a:defRPr>
      </a:lvl8pPr>
      <a:lvl9pPr marL="4873429" algn="l" defTabSz="1218359" rtl="0" eaLnBrk="1" latinLnBrk="0" hangingPunct="1">
        <a:defRPr sz="23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E660CF9D-7CE7-42EA-956C-01F8E6F05E21}" type="datetimeFigureOut">
              <a:rPr lang="en-US" smtClean="0">
                <a:solidFill>
                  <a:prstClr val="black">
                    <a:tint val="75000"/>
                  </a:prstClr>
                </a:solidFill>
              </a:rPr>
              <a:pPr defTabSz="914377"/>
              <a:t>9/7/2024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C877598-2019-4299-8E0E-1EAD5282E953}"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077004157"/>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7054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7" r:id="rId4"/>
    <p:sldLayoutId id="2147484148" r:id="rId5"/>
    <p:sldLayoutId id="2147484151" r:id="rId6"/>
  </p:sldLayoutIdLst>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45830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7" r:id="rId4"/>
    <p:sldLayoutId id="2147484158" r:id="rId5"/>
    <p:sldLayoutId id="2147484161" r:id="rId6"/>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093622"/>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 id="2147484179" r:id="rId17"/>
    <p:sldLayoutId id="2147484180" r:id="rId18"/>
    <p:sldLayoutId id="2147484181" r:id="rId19"/>
    <p:sldLayoutId id="2147484182" r:id="rId20"/>
    <p:sldLayoutId id="2147484183" r:id="rId21"/>
    <p:sldLayoutId id="2147484184" r:id="rId22"/>
    <p:sldLayoutId id="2147484185" r:id="rId23"/>
  </p:sldLayoutIdLst>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14" rtl="0" eaLnBrk="1" latinLnBrk="0" hangingPunct="1">
        <a:defRPr sz="1867" kern="1200">
          <a:solidFill>
            <a:schemeClr val="tx1"/>
          </a:solidFill>
          <a:latin typeface="+mn-lt"/>
          <a:ea typeface="+mn-ea"/>
          <a:cs typeface="+mn-cs"/>
        </a:defRPr>
      </a:lvl1pPr>
      <a:lvl2pPr marL="456999" algn="l" defTabSz="914014" rtl="0" eaLnBrk="1" latinLnBrk="0" hangingPunct="1">
        <a:defRPr sz="1867" kern="1200">
          <a:solidFill>
            <a:schemeClr val="tx1"/>
          </a:solidFill>
          <a:latin typeface="+mn-lt"/>
          <a:ea typeface="+mn-ea"/>
          <a:cs typeface="+mn-cs"/>
        </a:defRPr>
      </a:lvl2pPr>
      <a:lvl3pPr marL="914014" algn="l" defTabSz="914014" rtl="0" eaLnBrk="1" latinLnBrk="0" hangingPunct="1">
        <a:defRPr sz="1867" kern="1200">
          <a:solidFill>
            <a:schemeClr val="tx1"/>
          </a:solidFill>
          <a:latin typeface="+mn-lt"/>
          <a:ea typeface="+mn-ea"/>
          <a:cs typeface="+mn-cs"/>
        </a:defRPr>
      </a:lvl3pPr>
      <a:lvl4pPr marL="1371022" algn="l" defTabSz="914014" rtl="0" eaLnBrk="1" latinLnBrk="0" hangingPunct="1">
        <a:defRPr sz="1867" kern="1200">
          <a:solidFill>
            <a:schemeClr val="tx1"/>
          </a:solidFill>
          <a:latin typeface="+mn-lt"/>
          <a:ea typeface="+mn-ea"/>
          <a:cs typeface="+mn-cs"/>
        </a:defRPr>
      </a:lvl4pPr>
      <a:lvl5pPr marL="1828029" algn="l" defTabSz="914014" rtl="0" eaLnBrk="1" latinLnBrk="0" hangingPunct="1">
        <a:defRPr sz="1867" kern="1200">
          <a:solidFill>
            <a:schemeClr val="tx1"/>
          </a:solidFill>
          <a:latin typeface="+mn-lt"/>
          <a:ea typeface="+mn-ea"/>
          <a:cs typeface="+mn-cs"/>
        </a:defRPr>
      </a:lvl5pPr>
      <a:lvl6pPr marL="2285046" algn="l" defTabSz="914014" rtl="0" eaLnBrk="1" latinLnBrk="0" hangingPunct="1">
        <a:defRPr sz="1867" kern="1200">
          <a:solidFill>
            <a:schemeClr val="tx1"/>
          </a:solidFill>
          <a:latin typeface="+mn-lt"/>
          <a:ea typeface="+mn-ea"/>
          <a:cs typeface="+mn-cs"/>
        </a:defRPr>
      </a:lvl6pPr>
      <a:lvl7pPr marL="2742042" algn="l" defTabSz="914014" rtl="0" eaLnBrk="1" latinLnBrk="0" hangingPunct="1">
        <a:defRPr sz="1867" kern="1200">
          <a:solidFill>
            <a:schemeClr val="tx1"/>
          </a:solidFill>
          <a:latin typeface="+mn-lt"/>
          <a:ea typeface="+mn-ea"/>
          <a:cs typeface="+mn-cs"/>
        </a:defRPr>
      </a:lvl7pPr>
      <a:lvl8pPr marL="3199040" algn="l" defTabSz="914014" rtl="0" eaLnBrk="1" latinLnBrk="0" hangingPunct="1">
        <a:defRPr sz="1867" kern="1200">
          <a:solidFill>
            <a:schemeClr val="tx1"/>
          </a:solidFill>
          <a:latin typeface="+mn-lt"/>
          <a:ea typeface="+mn-ea"/>
          <a:cs typeface="+mn-cs"/>
        </a:defRPr>
      </a:lvl8pPr>
      <a:lvl9pPr marL="3656039" algn="l" defTabSz="914014" rtl="0" eaLnBrk="1" latinLnBrk="0" hangingPunct="1">
        <a:defRPr sz="1867"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E8AFF1FC-8BB6-4DBB-9940-F696B5579502}" type="datetimeFigureOut">
              <a:rPr lang="en-US" smtClean="0">
                <a:solidFill>
                  <a:prstClr val="black">
                    <a:tint val="75000"/>
                  </a:prstClr>
                </a:solidFill>
              </a:rPr>
              <a:pPr defTabSz="914377"/>
              <a:t>9/7/2024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8416283F-E79A-4174-97F4-305C981B4A88}"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537377051"/>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5.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94.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18.xml"/><Relationship Id="rId5" Type="http://schemas.microsoft.com/office/2007/relationships/hdphoto" Target="../media/hdphoto2.wd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94.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94.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4.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9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94.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94.xml"/><Relationship Id="rId5" Type="http://schemas.openxmlformats.org/officeDocument/2006/relationships/image" Target="../media/image63.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4.xml"/><Relationship Id="rId5" Type="http://schemas.openxmlformats.org/officeDocument/2006/relationships/image" Target="../media/image65.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94.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94.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89.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89.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94.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image" Target="../media/image76.gif"/><Relationship Id="rId2" Type="http://schemas.openxmlformats.org/officeDocument/2006/relationships/slide" Target="slide48.xml"/><Relationship Id="rId1" Type="http://schemas.openxmlformats.org/officeDocument/2006/relationships/slideLayout" Target="../slideLayouts/slideLayout123.xml"/><Relationship Id="rId6" Type="http://schemas.openxmlformats.org/officeDocument/2006/relationships/slide" Target="slide49.xml"/><Relationship Id="rId5" Type="http://schemas.openxmlformats.org/officeDocument/2006/relationships/slide" Target="slide51.xml"/><Relationship Id="rId4" Type="http://schemas.openxmlformats.org/officeDocument/2006/relationships/slide" Target="slide5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slide" Target="slide47.xml"/><Relationship Id="rId5" Type="http://schemas.openxmlformats.org/officeDocument/2006/relationships/image" Target="../media/image79.gif"/><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slide" Target="slide47.xml"/><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slide" Target="slide47.xml"/><Relationship Id="rId5" Type="http://schemas.openxmlformats.org/officeDocument/2006/relationships/image" Target="../media/image79.gif"/><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slide" Target="slide47.xml"/><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slide" Target="slide47.xml"/><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confont-11899-5651474">
            <a:extLst>
              <a:ext uri="{FF2B5EF4-FFF2-40B4-BE49-F238E27FC236}">
                <a16:creationId xmlns:a16="http://schemas.microsoft.com/office/drawing/2014/main" id="{E8F89414-D9D2-4578-9ADB-C79C2E7DBACE}"/>
              </a:ext>
            </a:extLst>
          </p:cNvPr>
          <p:cNvSpPr/>
          <p:nvPr/>
        </p:nvSpPr>
        <p:spPr>
          <a:xfrm>
            <a:off x="10399151" y="-212422"/>
            <a:ext cx="246752" cy="211493"/>
          </a:xfrm>
          <a:custGeom>
            <a:avLst/>
            <a:gdLst>
              <a:gd name="T0" fmla="*/ 9503 w 10234"/>
              <a:gd name="T1" fmla="*/ 5117 h 8772"/>
              <a:gd name="T2" fmla="*/ 731 w 10234"/>
              <a:gd name="T3" fmla="*/ 5117 h 8772"/>
              <a:gd name="T4" fmla="*/ 0 w 10234"/>
              <a:gd name="T5" fmla="*/ 4386 h 8772"/>
              <a:gd name="T6" fmla="*/ 731 w 10234"/>
              <a:gd name="T7" fmla="*/ 3655 h 8772"/>
              <a:gd name="T8" fmla="*/ 9503 w 10234"/>
              <a:gd name="T9" fmla="*/ 3655 h 8772"/>
              <a:gd name="T10" fmla="*/ 10234 w 10234"/>
              <a:gd name="T11" fmla="*/ 4386 h 8772"/>
              <a:gd name="T12" fmla="*/ 9503 w 10234"/>
              <a:gd name="T13" fmla="*/ 5117 h 8772"/>
              <a:gd name="T14" fmla="*/ 9503 w 10234"/>
              <a:gd name="T15" fmla="*/ 8772 h 8772"/>
              <a:gd name="T16" fmla="*/ 731 w 10234"/>
              <a:gd name="T17" fmla="*/ 8772 h 8772"/>
              <a:gd name="T18" fmla="*/ 0 w 10234"/>
              <a:gd name="T19" fmla="*/ 8041 h 8772"/>
              <a:gd name="T20" fmla="*/ 731 w 10234"/>
              <a:gd name="T21" fmla="*/ 7310 h 8772"/>
              <a:gd name="T22" fmla="*/ 9503 w 10234"/>
              <a:gd name="T23" fmla="*/ 7310 h 8772"/>
              <a:gd name="T24" fmla="*/ 10234 w 10234"/>
              <a:gd name="T25" fmla="*/ 8041 h 8772"/>
              <a:gd name="T26" fmla="*/ 9503 w 10234"/>
              <a:gd name="T27" fmla="*/ 8772 h 8772"/>
              <a:gd name="T28" fmla="*/ 9503 w 10234"/>
              <a:gd name="T29" fmla="*/ 1462 h 8772"/>
              <a:gd name="T30" fmla="*/ 731 w 10234"/>
              <a:gd name="T31" fmla="*/ 1462 h 8772"/>
              <a:gd name="T32" fmla="*/ 0 w 10234"/>
              <a:gd name="T33" fmla="*/ 731 h 8772"/>
              <a:gd name="T34" fmla="*/ 731 w 10234"/>
              <a:gd name="T35" fmla="*/ 0 h 8772"/>
              <a:gd name="T36" fmla="*/ 9503 w 10234"/>
              <a:gd name="T37" fmla="*/ 0 h 8772"/>
              <a:gd name="T38" fmla="*/ 10234 w 10234"/>
              <a:gd name="T39" fmla="*/ 731 h 8772"/>
              <a:gd name="T40" fmla="*/ 9503 w 10234"/>
              <a:gd name="T41" fmla="*/ 1462 h 8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34" h="8772">
                <a:moveTo>
                  <a:pt x="9503" y="5117"/>
                </a:moveTo>
                <a:lnTo>
                  <a:pt x="731" y="5117"/>
                </a:lnTo>
                <a:cubicBezTo>
                  <a:pt x="328" y="5117"/>
                  <a:pt x="0" y="4790"/>
                  <a:pt x="0" y="4386"/>
                </a:cubicBezTo>
                <a:cubicBezTo>
                  <a:pt x="0" y="3982"/>
                  <a:pt x="328" y="3655"/>
                  <a:pt x="731" y="3655"/>
                </a:cubicBezTo>
                <a:lnTo>
                  <a:pt x="9503" y="3655"/>
                </a:lnTo>
                <a:cubicBezTo>
                  <a:pt x="9906" y="3655"/>
                  <a:pt x="10234" y="3982"/>
                  <a:pt x="10234" y="4386"/>
                </a:cubicBezTo>
                <a:cubicBezTo>
                  <a:pt x="10234" y="4790"/>
                  <a:pt x="9906" y="5117"/>
                  <a:pt x="9503" y="5117"/>
                </a:cubicBezTo>
                <a:close/>
                <a:moveTo>
                  <a:pt x="9503" y="8772"/>
                </a:moveTo>
                <a:lnTo>
                  <a:pt x="731" y="8772"/>
                </a:lnTo>
                <a:cubicBezTo>
                  <a:pt x="328" y="8772"/>
                  <a:pt x="0" y="8444"/>
                  <a:pt x="0" y="8041"/>
                </a:cubicBezTo>
                <a:cubicBezTo>
                  <a:pt x="0" y="7637"/>
                  <a:pt x="328" y="7310"/>
                  <a:pt x="731" y="7310"/>
                </a:cubicBezTo>
                <a:lnTo>
                  <a:pt x="9503" y="7310"/>
                </a:lnTo>
                <a:cubicBezTo>
                  <a:pt x="9906" y="7310"/>
                  <a:pt x="10234" y="7637"/>
                  <a:pt x="10234" y="8041"/>
                </a:cubicBezTo>
                <a:cubicBezTo>
                  <a:pt x="10234" y="8444"/>
                  <a:pt x="9906" y="8772"/>
                  <a:pt x="9503" y="8772"/>
                </a:cubicBezTo>
                <a:close/>
                <a:moveTo>
                  <a:pt x="9503" y="1462"/>
                </a:moveTo>
                <a:lnTo>
                  <a:pt x="731" y="1462"/>
                </a:lnTo>
                <a:cubicBezTo>
                  <a:pt x="328" y="1462"/>
                  <a:pt x="0" y="1135"/>
                  <a:pt x="0" y="731"/>
                </a:cubicBezTo>
                <a:cubicBezTo>
                  <a:pt x="0" y="328"/>
                  <a:pt x="328" y="0"/>
                  <a:pt x="731" y="0"/>
                </a:cubicBezTo>
                <a:lnTo>
                  <a:pt x="9503" y="0"/>
                </a:lnTo>
                <a:cubicBezTo>
                  <a:pt x="9906" y="0"/>
                  <a:pt x="10234" y="328"/>
                  <a:pt x="10234" y="731"/>
                </a:cubicBezTo>
                <a:cubicBezTo>
                  <a:pt x="10234" y="1135"/>
                  <a:pt x="9906" y="1462"/>
                  <a:pt x="9503" y="1462"/>
                </a:cubicBezTo>
                <a:close/>
              </a:path>
            </a:pathLst>
          </a:cu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9" name="TextBox 28"/>
          <p:cNvSpPr txBox="1"/>
          <p:nvPr/>
        </p:nvSpPr>
        <p:spPr>
          <a:xfrm>
            <a:off x="7464501" y="1881621"/>
            <a:ext cx="4113209" cy="2585323"/>
          </a:xfrm>
          <a:prstGeom prst="rect">
            <a:avLst/>
          </a:prstGeom>
          <a:noFill/>
        </p:spPr>
        <p:txBody>
          <a:bodyPr wrap="square" rtlCol="0">
            <a:spAutoFit/>
          </a:bodyPr>
          <a:lstStyle/>
          <a:p>
            <a:pPr algn="just">
              <a:lnSpc>
                <a:spcPct val="150000"/>
              </a:lnSpc>
            </a:pPr>
            <a:r>
              <a:rPr lang="vi-VN" sz="3600" dirty="0">
                <a:latin typeface="#9Slide03 Cabin SemiBold" panose="00000700000000000000" pitchFamily="2" charset="0"/>
                <a:cs typeface="Times New Roman" panose="02020603050405020304" pitchFamily="18" charset="0"/>
              </a:rPr>
              <a:t>Hãy chia sẻ với cả lớp về kì nghỉ hè vừa rồi của các em?</a:t>
            </a:r>
            <a:endParaRPr lang="en-US" sz="3600" dirty="0">
              <a:latin typeface="#9Slide03 Cabin SemiBold" panose="00000700000000000000" pitchFamily="2"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780628" cy="6858000"/>
          </a:xfrm>
          <a:prstGeom prst="rect">
            <a:avLst/>
          </a:prstGeom>
        </p:spPr>
      </p:pic>
    </p:spTree>
    <p:extLst>
      <p:ext uri="{BB962C8B-B14F-4D97-AF65-F5344CB8AC3E}">
        <p14:creationId xmlns:p14="http://schemas.microsoft.com/office/powerpoint/2010/main" val="1462660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44">
            <a:extLst>
              <a:ext uri="{FF2B5EF4-FFF2-40B4-BE49-F238E27FC236}">
                <a16:creationId xmlns:a16="http://schemas.microsoft.com/office/drawing/2014/main" id="{794014CB-A747-450C-8849-9BAB4FC43B60}"/>
              </a:ext>
            </a:extLst>
          </p:cNvPr>
          <p:cNvGrpSpPr/>
          <p:nvPr/>
        </p:nvGrpSpPr>
        <p:grpSpPr>
          <a:xfrm>
            <a:off x="429492" y="249387"/>
            <a:ext cx="7481453" cy="1025235"/>
            <a:chOff x="965365" y="3373180"/>
            <a:chExt cx="3709300" cy="498968"/>
          </a:xfrm>
        </p:grpSpPr>
        <p:sp>
          <p:nvSpPr>
            <p:cNvPr id="11" name="矩形: 圆角 21">
              <a:extLst>
                <a:ext uri="{FF2B5EF4-FFF2-40B4-BE49-F238E27FC236}">
                  <a16:creationId xmlns:a16="http://schemas.microsoft.com/office/drawing/2014/main" id="{879312A0-26D2-49DB-A9B9-7CBE28DD0AEE}"/>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8">
              <a:extLst>
                <a:ext uri="{FF2B5EF4-FFF2-40B4-BE49-F238E27FC236}">
                  <a16:creationId xmlns:a16="http://schemas.microsoft.com/office/drawing/2014/main" id="{7AD52002-A1A9-4F7F-BC4B-9D2F7AD9BAEA}"/>
                </a:ext>
              </a:extLst>
            </p:cNvPr>
            <p:cNvGrpSpPr/>
            <p:nvPr/>
          </p:nvGrpSpPr>
          <p:grpSpPr>
            <a:xfrm>
              <a:off x="1027915" y="3406362"/>
              <a:ext cx="400111" cy="400111"/>
              <a:chOff x="1146775" y="3648838"/>
              <a:chExt cx="400111" cy="400111"/>
            </a:xfrm>
          </p:grpSpPr>
          <p:sp>
            <p:nvSpPr>
              <p:cNvPr id="29" name="椭圆 25">
                <a:extLst>
                  <a:ext uri="{FF2B5EF4-FFF2-40B4-BE49-F238E27FC236}">
                    <a16:creationId xmlns:a16="http://schemas.microsoft.com/office/drawing/2014/main" id="{C65F3DE0-1433-4978-A00E-688E82D2E15E}"/>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0" name="文本框 26">
                <a:extLst>
                  <a:ext uri="{FF2B5EF4-FFF2-40B4-BE49-F238E27FC236}">
                    <a16:creationId xmlns:a16="http://schemas.microsoft.com/office/drawing/2014/main" id="{D0E995B3-D66F-48DD-BA0C-2CF6012B8A22}"/>
                  </a:ext>
                </a:extLst>
              </p:cNvPr>
              <p:cNvSpPr txBox="1"/>
              <p:nvPr/>
            </p:nvSpPr>
            <p:spPr>
              <a:xfrm>
                <a:off x="1218396" y="3727057"/>
                <a:ext cx="256870" cy="224686"/>
              </a:xfrm>
              <a:prstGeom prst="rect">
                <a:avLst/>
              </a:prstGeom>
              <a:noFill/>
            </p:spPr>
            <p:txBody>
              <a:bodyPr wrap="none" rtlCol="0" anchor="ctr">
                <a:spAutoFit/>
              </a:bodyPr>
              <a:lstStyle/>
              <a:p>
                <a:pPr algn="ctr"/>
                <a:r>
                  <a:rPr lang="vi-VN" altLang="zh-CN" sz="2400" dirty="0">
                    <a:solidFill>
                      <a:srgbClr val="FFE7A3"/>
                    </a:solidFill>
                    <a:latin typeface="思源黑体 CN Regular" panose="020B0500000000000000" pitchFamily="34" charset="-122"/>
                    <a:ea typeface="思源黑体 CN Regular" panose="020B0500000000000000" pitchFamily="34" charset="-122"/>
                  </a:rPr>
                  <a:t>01</a:t>
                </a:r>
                <a:endParaRPr lang="zh-CN" altLang="en-US" sz="2400"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31" name="Rectangle 30"/>
          <p:cNvSpPr/>
          <p:nvPr/>
        </p:nvSpPr>
        <p:spPr>
          <a:xfrm>
            <a:off x="1467410" y="519899"/>
            <a:ext cx="6559949" cy="523220"/>
          </a:xfrm>
          <a:prstGeom prst="rect">
            <a:avLst/>
          </a:prstGeom>
        </p:spPr>
        <p:txBody>
          <a:bodyPr wrap="square">
            <a:spAutoFit/>
          </a:bodyPr>
          <a:lstStyle/>
          <a:p>
            <a:pPr algn="just"/>
            <a:r>
              <a:rPr lang="vi-VN" sz="2800" b="1" dirty="0">
                <a:solidFill>
                  <a:srgbClr val="339183"/>
                </a:solidFill>
                <a:latin typeface="Times New Roman" panose="02020603050405020304" pitchFamily="18" charset="0"/>
                <a:cs typeface="Times New Roman" panose="02020603050405020304" pitchFamily="18" charset="0"/>
              </a:rPr>
              <a:t>ĐỀ TÀI VÀ CHI TIẾT</a:t>
            </a:r>
            <a:endParaRPr lang="en-US" sz="2800" b="1" dirty="0">
              <a:solidFill>
                <a:srgbClr val="339183"/>
              </a:solidFill>
              <a:latin typeface="Times New Roman" panose="02020603050405020304" pitchFamily="18" charset="0"/>
              <a:cs typeface="Times New Roman" panose="02020603050405020304" pitchFamily="18" charset="0"/>
            </a:endParaRPr>
          </a:p>
        </p:txBody>
      </p:sp>
      <p:sp>
        <p:nvSpPr>
          <p:cNvPr id="2" name="Rectangle 1"/>
          <p:cNvSpPr/>
          <p:nvPr/>
        </p:nvSpPr>
        <p:spPr>
          <a:xfrm>
            <a:off x="429492" y="1545134"/>
            <a:ext cx="11267447" cy="4873129"/>
          </a:xfrm>
          <a:prstGeom prst="rect">
            <a:avLst/>
          </a:prstGeom>
        </p:spPr>
        <p:txBody>
          <a:bodyPr wrap="square">
            <a:spAutoFit/>
          </a:bodyPr>
          <a:lstStyle/>
          <a:p>
            <a:pPr algn="just">
              <a:lnSpc>
                <a:spcPct val="150000"/>
              </a:lnSpc>
              <a:spcAft>
                <a:spcPts val="10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5966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44">
            <a:extLst>
              <a:ext uri="{FF2B5EF4-FFF2-40B4-BE49-F238E27FC236}">
                <a16:creationId xmlns:a16="http://schemas.microsoft.com/office/drawing/2014/main" id="{794014CB-A747-450C-8849-9BAB4FC43B60}"/>
              </a:ext>
            </a:extLst>
          </p:cNvPr>
          <p:cNvGrpSpPr/>
          <p:nvPr/>
        </p:nvGrpSpPr>
        <p:grpSpPr>
          <a:xfrm>
            <a:off x="429492" y="249387"/>
            <a:ext cx="7481453" cy="1025235"/>
            <a:chOff x="965365" y="3373180"/>
            <a:chExt cx="3709300" cy="498968"/>
          </a:xfrm>
        </p:grpSpPr>
        <p:sp>
          <p:nvSpPr>
            <p:cNvPr id="11" name="矩形: 圆角 21">
              <a:extLst>
                <a:ext uri="{FF2B5EF4-FFF2-40B4-BE49-F238E27FC236}">
                  <a16:creationId xmlns:a16="http://schemas.microsoft.com/office/drawing/2014/main" id="{879312A0-26D2-49DB-A9B9-7CBE28DD0AEE}"/>
                </a:ext>
              </a:extLst>
            </p:cNvPr>
            <p:cNvSpPr/>
            <p:nvPr/>
          </p:nvSpPr>
          <p:spPr>
            <a:xfrm>
              <a:off x="965365" y="3373180"/>
              <a:ext cx="3709300" cy="498968"/>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8">
              <a:extLst>
                <a:ext uri="{FF2B5EF4-FFF2-40B4-BE49-F238E27FC236}">
                  <a16:creationId xmlns:a16="http://schemas.microsoft.com/office/drawing/2014/main" id="{7AD52002-A1A9-4F7F-BC4B-9D2F7AD9BAEA}"/>
                </a:ext>
              </a:extLst>
            </p:cNvPr>
            <p:cNvGrpSpPr/>
            <p:nvPr/>
          </p:nvGrpSpPr>
          <p:grpSpPr>
            <a:xfrm>
              <a:off x="1027915" y="3406362"/>
              <a:ext cx="400111" cy="400111"/>
              <a:chOff x="1146775" y="3648838"/>
              <a:chExt cx="400111" cy="400111"/>
            </a:xfrm>
          </p:grpSpPr>
          <p:sp>
            <p:nvSpPr>
              <p:cNvPr id="29" name="椭圆 25">
                <a:extLst>
                  <a:ext uri="{FF2B5EF4-FFF2-40B4-BE49-F238E27FC236}">
                    <a16:creationId xmlns:a16="http://schemas.microsoft.com/office/drawing/2014/main" id="{C65F3DE0-1433-4978-A00E-688E82D2E15E}"/>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0" name="文本框 26">
                <a:extLst>
                  <a:ext uri="{FF2B5EF4-FFF2-40B4-BE49-F238E27FC236}">
                    <a16:creationId xmlns:a16="http://schemas.microsoft.com/office/drawing/2014/main" id="{D0E995B3-D66F-48DD-BA0C-2CF6012B8A22}"/>
                  </a:ext>
                </a:extLst>
              </p:cNvPr>
              <p:cNvSpPr txBox="1"/>
              <p:nvPr/>
            </p:nvSpPr>
            <p:spPr>
              <a:xfrm>
                <a:off x="1218396" y="3727057"/>
                <a:ext cx="256870" cy="224686"/>
              </a:xfrm>
              <a:prstGeom prst="rect">
                <a:avLst/>
              </a:prstGeom>
              <a:noFill/>
            </p:spPr>
            <p:txBody>
              <a:bodyPr wrap="none" rtlCol="0" anchor="ctr">
                <a:spAutoFit/>
              </a:bodyPr>
              <a:lstStyle/>
              <a:p>
                <a:pPr algn="ctr"/>
                <a:r>
                  <a:rPr lang="vi-VN" altLang="zh-CN" sz="2400" dirty="0">
                    <a:solidFill>
                      <a:srgbClr val="FFE7A3"/>
                    </a:solidFill>
                    <a:latin typeface="思源黑体 CN Regular" panose="020B0500000000000000" pitchFamily="34" charset="-122"/>
                    <a:ea typeface="思源黑体 CN Regular" panose="020B0500000000000000" pitchFamily="34" charset="-122"/>
                  </a:rPr>
                  <a:t>01</a:t>
                </a:r>
                <a:endParaRPr lang="zh-CN" altLang="en-US" sz="2400"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31" name="Rectangle 30"/>
          <p:cNvSpPr/>
          <p:nvPr/>
        </p:nvSpPr>
        <p:spPr>
          <a:xfrm>
            <a:off x="1467410" y="519899"/>
            <a:ext cx="6559949" cy="523220"/>
          </a:xfrm>
          <a:prstGeom prst="rect">
            <a:avLst/>
          </a:prstGeom>
        </p:spPr>
        <p:txBody>
          <a:bodyPr wrap="square">
            <a:spAutoFit/>
          </a:bodyPr>
          <a:lstStyle/>
          <a:p>
            <a:pPr algn="just"/>
            <a:r>
              <a:rPr lang="vi-VN" sz="2800" b="1" dirty="0">
                <a:solidFill>
                  <a:srgbClr val="339183"/>
                </a:solidFill>
                <a:latin typeface="Times New Roman" panose="02020603050405020304" pitchFamily="18" charset="0"/>
                <a:cs typeface="Times New Roman" panose="02020603050405020304" pitchFamily="18" charset="0"/>
              </a:rPr>
              <a:t>ĐỀ TÀI VÀ CHI TIẾT</a:t>
            </a:r>
            <a:endParaRPr lang="en-US" sz="2800" b="1" dirty="0">
              <a:solidFill>
                <a:srgbClr val="339183"/>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56483" y="2274955"/>
            <a:ext cx="6636328" cy="3323987"/>
          </a:xfrm>
          <a:prstGeom prst="rect">
            <a:avLst/>
          </a:prstGeom>
        </p:spPr>
        <p:txBody>
          <a:bodyPr wrap="square">
            <a:spAutoFit/>
          </a:bodyPr>
          <a:lstStyle/>
          <a:p>
            <a:pPr algn="just">
              <a:lnSpc>
                <a:spcPct val="150000"/>
              </a:lnSpc>
              <a:spcAft>
                <a:spcPts val="10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tầm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lôi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3" name="图片 18">
            <a:extLst>
              <a:ext uri="{FF2B5EF4-FFF2-40B4-BE49-F238E27FC236}">
                <a16:creationId xmlns:a16="http://schemas.microsoft.com/office/drawing/2014/main" id="{EDEB1BE2-04A5-4BA6-BAA6-9FEC6B92F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08" y="2328203"/>
            <a:ext cx="3455527" cy="3270739"/>
          </a:xfrm>
          <a:prstGeom prst="rect">
            <a:avLst/>
          </a:prstGeom>
        </p:spPr>
      </p:pic>
    </p:spTree>
    <p:extLst>
      <p:ext uri="{BB962C8B-B14F-4D97-AF65-F5344CB8AC3E}">
        <p14:creationId xmlns:p14="http://schemas.microsoft.com/office/powerpoint/2010/main" val="8106493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confont-11899-5651474">
            <a:extLst>
              <a:ext uri="{FF2B5EF4-FFF2-40B4-BE49-F238E27FC236}">
                <a16:creationId xmlns:a16="http://schemas.microsoft.com/office/drawing/2014/main" id="{E8F89414-D9D2-4578-9ADB-C79C2E7DBACE}"/>
              </a:ext>
            </a:extLst>
          </p:cNvPr>
          <p:cNvSpPr/>
          <p:nvPr/>
        </p:nvSpPr>
        <p:spPr>
          <a:xfrm>
            <a:off x="10399151" y="-212422"/>
            <a:ext cx="246752" cy="211493"/>
          </a:xfrm>
          <a:custGeom>
            <a:avLst/>
            <a:gdLst>
              <a:gd name="T0" fmla="*/ 9503 w 10234"/>
              <a:gd name="T1" fmla="*/ 5117 h 8772"/>
              <a:gd name="T2" fmla="*/ 731 w 10234"/>
              <a:gd name="T3" fmla="*/ 5117 h 8772"/>
              <a:gd name="T4" fmla="*/ 0 w 10234"/>
              <a:gd name="T5" fmla="*/ 4386 h 8772"/>
              <a:gd name="T6" fmla="*/ 731 w 10234"/>
              <a:gd name="T7" fmla="*/ 3655 h 8772"/>
              <a:gd name="T8" fmla="*/ 9503 w 10234"/>
              <a:gd name="T9" fmla="*/ 3655 h 8772"/>
              <a:gd name="T10" fmla="*/ 10234 w 10234"/>
              <a:gd name="T11" fmla="*/ 4386 h 8772"/>
              <a:gd name="T12" fmla="*/ 9503 w 10234"/>
              <a:gd name="T13" fmla="*/ 5117 h 8772"/>
              <a:gd name="T14" fmla="*/ 9503 w 10234"/>
              <a:gd name="T15" fmla="*/ 8772 h 8772"/>
              <a:gd name="T16" fmla="*/ 731 w 10234"/>
              <a:gd name="T17" fmla="*/ 8772 h 8772"/>
              <a:gd name="T18" fmla="*/ 0 w 10234"/>
              <a:gd name="T19" fmla="*/ 8041 h 8772"/>
              <a:gd name="T20" fmla="*/ 731 w 10234"/>
              <a:gd name="T21" fmla="*/ 7310 h 8772"/>
              <a:gd name="T22" fmla="*/ 9503 w 10234"/>
              <a:gd name="T23" fmla="*/ 7310 h 8772"/>
              <a:gd name="T24" fmla="*/ 10234 w 10234"/>
              <a:gd name="T25" fmla="*/ 8041 h 8772"/>
              <a:gd name="T26" fmla="*/ 9503 w 10234"/>
              <a:gd name="T27" fmla="*/ 8772 h 8772"/>
              <a:gd name="T28" fmla="*/ 9503 w 10234"/>
              <a:gd name="T29" fmla="*/ 1462 h 8772"/>
              <a:gd name="T30" fmla="*/ 731 w 10234"/>
              <a:gd name="T31" fmla="*/ 1462 h 8772"/>
              <a:gd name="T32" fmla="*/ 0 w 10234"/>
              <a:gd name="T33" fmla="*/ 731 h 8772"/>
              <a:gd name="T34" fmla="*/ 731 w 10234"/>
              <a:gd name="T35" fmla="*/ 0 h 8772"/>
              <a:gd name="T36" fmla="*/ 9503 w 10234"/>
              <a:gd name="T37" fmla="*/ 0 h 8772"/>
              <a:gd name="T38" fmla="*/ 10234 w 10234"/>
              <a:gd name="T39" fmla="*/ 731 h 8772"/>
              <a:gd name="T40" fmla="*/ 9503 w 10234"/>
              <a:gd name="T41" fmla="*/ 1462 h 8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34" h="8772">
                <a:moveTo>
                  <a:pt x="9503" y="5117"/>
                </a:moveTo>
                <a:lnTo>
                  <a:pt x="731" y="5117"/>
                </a:lnTo>
                <a:cubicBezTo>
                  <a:pt x="328" y="5117"/>
                  <a:pt x="0" y="4790"/>
                  <a:pt x="0" y="4386"/>
                </a:cubicBezTo>
                <a:cubicBezTo>
                  <a:pt x="0" y="3982"/>
                  <a:pt x="328" y="3655"/>
                  <a:pt x="731" y="3655"/>
                </a:cubicBezTo>
                <a:lnTo>
                  <a:pt x="9503" y="3655"/>
                </a:lnTo>
                <a:cubicBezTo>
                  <a:pt x="9906" y="3655"/>
                  <a:pt x="10234" y="3982"/>
                  <a:pt x="10234" y="4386"/>
                </a:cubicBezTo>
                <a:cubicBezTo>
                  <a:pt x="10234" y="4790"/>
                  <a:pt x="9906" y="5117"/>
                  <a:pt x="9503" y="5117"/>
                </a:cubicBezTo>
                <a:close/>
                <a:moveTo>
                  <a:pt x="9503" y="8772"/>
                </a:moveTo>
                <a:lnTo>
                  <a:pt x="731" y="8772"/>
                </a:lnTo>
                <a:cubicBezTo>
                  <a:pt x="328" y="8772"/>
                  <a:pt x="0" y="8444"/>
                  <a:pt x="0" y="8041"/>
                </a:cubicBezTo>
                <a:cubicBezTo>
                  <a:pt x="0" y="7637"/>
                  <a:pt x="328" y="7310"/>
                  <a:pt x="731" y="7310"/>
                </a:cubicBezTo>
                <a:lnTo>
                  <a:pt x="9503" y="7310"/>
                </a:lnTo>
                <a:cubicBezTo>
                  <a:pt x="9906" y="7310"/>
                  <a:pt x="10234" y="7637"/>
                  <a:pt x="10234" y="8041"/>
                </a:cubicBezTo>
                <a:cubicBezTo>
                  <a:pt x="10234" y="8444"/>
                  <a:pt x="9906" y="8772"/>
                  <a:pt x="9503" y="8772"/>
                </a:cubicBezTo>
                <a:close/>
                <a:moveTo>
                  <a:pt x="9503" y="1462"/>
                </a:moveTo>
                <a:lnTo>
                  <a:pt x="731" y="1462"/>
                </a:lnTo>
                <a:cubicBezTo>
                  <a:pt x="328" y="1462"/>
                  <a:pt x="0" y="1135"/>
                  <a:pt x="0" y="731"/>
                </a:cubicBezTo>
                <a:cubicBezTo>
                  <a:pt x="0" y="328"/>
                  <a:pt x="328" y="0"/>
                  <a:pt x="731" y="0"/>
                </a:cubicBezTo>
                <a:lnTo>
                  <a:pt x="9503" y="0"/>
                </a:lnTo>
                <a:cubicBezTo>
                  <a:pt x="9906" y="0"/>
                  <a:pt x="10234" y="328"/>
                  <a:pt x="10234" y="731"/>
                </a:cubicBezTo>
                <a:cubicBezTo>
                  <a:pt x="10234" y="1135"/>
                  <a:pt x="9906" y="1462"/>
                  <a:pt x="9503" y="1462"/>
                </a:cubicBezTo>
                <a:close/>
              </a:path>
            </a:pathLst>
          </a:cu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28" name="组合 44">
            <a:extLst>
              <a:ext uri="{FF2B5EF4-FFF2-40B4-BE49-F238E27FC236}">
                <a16:creationId xmlns:a16="http://schemas.microsoft.com/office/drawing/2014/main" id="{794014CB-A747-450C-8849-9BAB4FC43B60}"/>
              </a:ext>
            </a:extLst>
          </p:cNvPr>
          <p:cNvGrpSpPr/>
          <p:nvPr/>
        </p:nvGrpSpPr>
        <p:grpSpPr>
          <a:xfrm>
            <a:off x="332510" y="471051"/>
            <a:ext cx="7481453" cy="1052944"/>
            <a:chOff x="965365" y="4040719"/>
            <a:chExt cx="3709300" cy="512454"/>
          </a:xfrm>
        </p:grpSpPr>
        <p:sp>
          <p:nvSpPr>
            <p:cNvPr id="30" name="矩形: 圆角 21">
              <a:extLst>
                <a:ext uri="{FF2B5EF4-FFF2-40B4-BE49-F238E27FC236}">
                  <a16:creationId xmlns:a16="http://schemas.microsoft.com/office/drawing/2014/main" id="{879312A0-26D2-49DB-A9B9-7CBE28DD0AEE}"/>
                </a:ext>
              </a:extLst>
            </p:cNvPr>
            <p:cNvSpPr/>
            <p:nvPr/>
          </p:nvSpPr>
          <p:spPr>
            <a:xfrm>
              <a:off x="965365" y="4040719"/>
              <a:ext cx="3709300" cy="512454"/>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3" name="组合 30">
              <a:extLst>
                <a:ext uri="{FF2B5EF4-FFF2-40B4-BE49-F238E27FC236}">
                  <a16:creationId xmlns:a16="http://schemas.microsoft.com/office/drawing/2014/main" id="{E1056CE3-7320-4B20-8832-5FE7E5DACCE3}"/>
                </a:ext>
              </a:extLst>
            </p:cNvPr>
            <p:cNvGrpSpPr/>
            <p:nvPr/>
          </p:nvGrpSpPr>
          <p:grpSpPr>
            <a:xfrm>
              <a:off x="1027915" y="4088215"/>
              <a:ext cx="400111" cy="400111"/>
              <a:chOff x="-1048923" y="4330691"/>
              <a:chExt cx="400111" cy="400111"/>
            </a:xfrm>
          </p:grpSpPr>
          <p:sp>
            <p:nvSpPr>
              <p:cNvPr id="40" name="椭圆 31">
                <a:extLst>
                  <a:ext uri="{FF2B5EF4-FFF2-40B4-BE49-F238E27FC236}">
                    <a16:creationId xmlns:a16="http://schemas.microsoft.com/office/drawing/2014/main" id="{F1A6B4E8-1FB3-4176-885C-97C95B6AEFCA}"/>
                  </a:ext>
                </a:extLst>
              </p:cNvPr>
              <p:cNvSpPr/>
              <p:nvPr/>
            </p:nvSpPr>
            <p:spPr>
              <a:xfrm>
                <a:off x="-1048923" y="4330691"/>
                <a:ext cx="400111" cy="400111"/>
              </a:xfrm>
              <a:prstGeom prst="ellipse">
                <a:avLst/>
              </a:prstGeom>
              <a:solidFill>
                <a:srgbClr val="CF4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文本框 32">
                <a:extLst>
                  <a:ext uri="{FF2B5EF4-FFF2-40B4-BE49-F238E27FC236}">
                    <a16:creationId xmlns:a16="http://schemas.microsoft.com/office/drawing/2014/main" id="{32800A14-478A-466C-ADA8-DF1F217D7983}"/>
                  </a:ext>
                </a:extLst>
              </p:cNvPr>
              <p:cNvSpPr txBox="1"/>
              <p:nvPr/>
            </p:nvSpPr>
            <p:spPr>
              <a:xfrm>
                <a:off x="-999298" y="4421947"/>
                <a:ext cx="256869" cy="224686"/>
              </a:xfrm>
              <a:prstGeom prst="rect">
                <a:avLst/>
              </a:prstGeom>
              <a:noFill/>
            </p:spPr>
            <p:txBody>
              <a:bodyPr wrap="none" rtlCol="0" anchor="ctr">
                <a:spAutoFit/>
              </a:bodyPr>
              <a:lstStyle/>
              <a:p>
                <a:pPr algn="ctr"/>
                <a:r>
                  <a:rPr lang="vi-VN" altLang="zh-CN" sz="2400" dirty="0">
                    <a:solidFill>
                      <a:srgbClr val="FFE7A3"/>
                    </a:solidFill>
                    <a:latin typeface="思源黑体 CN Regular" panose="020B0500000000000000" pitchFamily="34" charset="-122"/>
                    <a:ea typeface="思源黑体 CN Regular" panose="020B0500000000000000" pitchFamily="34" charset="-122"/>
                  </a:rPr>
                  <a:t>02</a:t>
                </a:r>
                <a:endParaRPr lang="zh-CN" altLang="en-US" sz="2400"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55" name="Rectangle 54"/>
          <p:cNvSpPr/>
          <p:nvPr/>
        </p:nvSpPr>
        <p:spPr>
          <a:xfrm>
            <a:off x="1370428" y="756148"/>
            <a:ext cx="7856212" cy="523220"/>
          </a:xfrm>
          <a:prstGeom prst="rect">
            <a:avLst/>
          </a:prstGeom>
        </p:spPr>
        <p:txBody>
          <a:bodyPr wrap="square">
            <a:spAutoFit/>
          </a:bodyPr>
          <a:lstStyle/>
          <a:p>
            <a:pPr algn="just"/>
            <a:r>
              <a:rPr lang="en-US" sz="2800" b="1" dirty="0">
                <a:solidFill>
                  <a:srgbClr val="CF8517"/>
                </a:solidFill>
                <a:latin typeface="Times New Roman" panose="02020603050405020304" pitchFamily="18" charset="0"/>
                <a:cs typeface="Times New Roman" panose="02020603050405020304" pitchFamily="18" charset="0"/>
              </a:rPr>
              <a:t>TÍNH CÁCH NHÂN VẬT</a:t>
            </a:r>
          </a:p>
        </p:txBody>
      </p:sp>
      <p:sp>
        <p:nvSpPr>
          <p:cNvPr id="3" name="Rectangle 2"/>
          <p:cNvSpPr/>
          <p:nvPr/>
        </p:nvSpPr>
        <p:spPr>
          <a:xfrm>
            <a:off x="558761" y="1974886"/>
            <a:ext cx="8170993" cy="3246081"/>
          </a:xfrm>
          <a:prstGeom prst="rect">
            <a:avLst/>
          </a:prstGeom>
        </p:spPr>
        <p:txBody>
          <a:bodyPr wrap="square">
            <a:spAutoFit/>
          </a:bodyPr>
          <a:lstStyle/>
          <a:p>
            <a:pPr algn="just">
              <a:lnSpc>
                <a:spcPct val="150000"/>
              </a:lnSpc>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riêng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ổn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lộ</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mọi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còn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mối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a:t>
            </a:r>
            <a:endParaRPr lang="en-US" sz="2800" dirty="0"/>
          </a:p>
        </p:txBody>
      </p:sp>
      <p:pic>
        <p:nvPicPr>
          <p:cNvPr id="11" name="Picture 10" descr="A picture containing toy, doll&#10;&#10;Description automatically generated">
            <a:extLst>
              <a:ext uri="{FF2B5EF4-FFF2-40B4-BE49-F238E27FC236}">
                <a16:creationId xmlns:a16="http://schemas.microsoft.com/office/drawing/2014/main" id="{5FCD696F-4CA8-1C4E-9CF2-876AC7062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151" y="756146"/>
            <a:ext cx="6350000" cy="6350000"/>
          </a:xfrm>
          <a:prstGeom prst="rect">
            <a:avLst/>
          </a:prstGeom>
        </p:spPr>
      </p:pic>
    </p:spTree>
    <p:extLst>
      <p:ext uri="{BB962C8B-B14F-4D97-AF65-F5344CB8AC3E}">
        <p14:creationId xmlns:p14="http://schemas.microsoft.com/office/powerpoint/2010/main" val="869687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427892"/>
            <a:ext cx="5515708" cy="5885040"/>
            <a:chOff x="3024554" y="441960"/>
            <a:chExt cx="5515708" cy="588504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554" y="441960"/>
              <a:ext cx="5515708" cy="5515708"/>
            </a:xfrm>
            <a:prstGeom prst="rect">
              <a:avLst/>
            </a:prstGeom>
          </p:spPr>
        </p:pic>
        <p:sp>
          <p:nvSpPr>
            <p:cNvPr id="5" name="Rectangle 4"/>
            <p:cNvSpPr/>
            <p:nvPr/>
          </p:nvSpPr>
          <p:spPr>
            <a:xfrm>
              <a:off x="4445391" y="5588336"/>
              <a:ext cx="3319975" cy="738664"/>
            </a:xfrm>
            <a:prstGeom prst="rect">
              <a:avLst/>
            </a:prstGeom>
          </p:spPr>
          <p:txBody>
            <a:bodyPr wrap="square">
              <a:spAutoFit/>
            </a:bodyPr>
            <a:lstStyle/>
            <a:p>
              <a:pPr algn="just">
                <a:lnSpc>
                  <a:spcPct val="150000"/>
                </a:lnSpc>
              </a:pPr>
              <a:r>
                <a:rPr lang="en-US" sz="2800" b="1" dirty="0" err="1">
                  <a:solidFill>
                    <a:srgbClr val="000000"/>
                  </a:solidFill>
                  <a:latin typeface="Times New Roman" panose="02020603050405020304" pitchFamily="18" charset="0"/>
                  <a:ea typeface="Calibri" panose="020F0502020204030204" pitchFamily="34" charset="0"/>
                </a:rPr>
                <a:t>Tính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cách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nhân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vật</a:t>
              </a:r>
              <a:endParaRPr lang="en-US" sz="2800" b="1" dirty="0"/>
            </a:p>
          </p:txBody>
        </p:sp>
      </p:grpSp>
      <p:sp>
        <p:nvSpPr>
          <p:cNvPr id="7" name="Rectangle 6"/>
          <p:cNvSpPr/>
          <p:nvPr/>
        </p:nvSpPr>
        <p:spPr>
          <a:xfrm>
            <a:off x="5373857" y="613128"/>
            <a:ext cx="2968285" cy="738664"/>
          </a:xfrm>
          <a:prstGeom prst="rect">
            <a:avLst/>
          </a:prstGeom>
        </p:spPr>
        <p:txBody>
          <a:bodyPr wrap="square">
            <a:spAutoFit/>
          </a:bodyPr>
          <a:lstStyle/>
          <a:p>
            <a:pPr algn="just">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endParaRPr lang="en-US" sz="2800" dirty="0"/>
          </a:p>
        </p:txBody>
      </p:sp>
      <p:sp>
        <p:nvSpPr>
          <p:cNvPr id="8" name="Rectangle 7"/>
          <p:cNvSpPr/>
          <p:nvPr/>
        </p:nvSpPr>
        <p:spPr>
          <a:xfrm>
            <a:off x="5373857" y="1537028"/>
            <a:ext cx="2968285" cy="660758"/>
          </a:xfrm>
          <a:prstGeom prst="rect">
            <a:avLst/>
          </a:prstGeom>
        </p:spPr>
        <p:txBody>
          <a:bodyPr wrap="square">
            <a:spAutoFit/>
          </a:bodyPr>
          <a:lstStyle/>
          <a:p>
            <a:pPr algn="just">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endParaRPr lang="en-US" sz="2800" dirty="0"/>
          </a:p>
        </p:txBody>
      </p:sp>
      <p:sp>
        <p:nvSpPr>
          <p:cNvPr id="9" name="Rectangle 8"/>
          <p:cNvSpPr/>
          <p:nvPr/>
        </p:nvSpPr>
        <p:spPr>
          <a:xfrm>
            <a:off x="5373857" y="2383022"/>
            <a:ext cx="2968285" cy="660758"/>
          </a:xfrm>
          <a:prstGeom prst="rect">
            <a:avLst/>
          </a:prstGeom>
        </p:spPr>
        <p:txBody>
          <a:bodyPr wrap="square">
            <a:spAutoFit/>
          </a:bodyPr>
          <a:lstStyle/>
          <a:p>
            <a:pPr algn="just">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endParaRPr lang="en-US" sz="2800" dirty="0"/>
          </a:p>
        </p:txBody>
      </p:sp>
      <p:sp>
        <p:nvSpPr>
          <p:cNvPr id="10" name="Rectangle 9"/>
          <p:cNvSpPr/>
          <p:nvPr/>
        </p:nvSpPr>
        <p:spPr>
          <a:xfrm>
            <a:off x="5373856" y="3229016"/>
            <a:ext cx="2968285" cy="660758"/>
          </a:xfrm>
          <a:prstGeom prst="rect">
            <a:avLst/>
          </a:prstGeom>
        </p:spPr>
        <p:txBody>
          <a:bodyPr wrap="square">
            <a:spAutoFit/>
          </a:bodyPr>
          <a:lstStyle/>
          <a:p>
            <a:pPr algn="just">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endParaRPr lang="en-US" sz="2800" dirty="0"/>
          </a:p>
        </p:txBody>
      </p:sp>
      <p:sp>
        <p:nvSpPr>
          <p:cNvPr id="11" name="Rectangle 10"/>
          <p:cNvSpPr/>
          <p:nvPr/>
        </p:nvSpPr>
        <p:spPr>
          <a:xfrm>
            <a:off x="5373856" y="4075010"/>
            <a:ext cx="5908433" cy="738664"/>
          </a:xfrm>
          <a:prstGeom prst="rect">
            <a:avLst/>
          </a:prstGeom>
        </p:spPr>
        <p:txBody>
          <a:bodyPr wrap="square">
            <a:spAutoFit/>
          </a:bodyPr>
          <a:lstStyle/>
          <a:p>
            <a:pPr algn="just">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endParaRPr lang="en-US" sz="2800" dirty="0"/>
          </a:p>
        </p:txBody>
      </p:sp>
      <p:sp>
        <p:nvSpPr>
          <p:cNvPr id="12" name="Rectangle 11"/>
          <p:cNvSpPr/>
          <p:nvPr/>
        </p:nvSpPr>
        <p:spPr>
          <a:xfrm>
            <a:off x="5373855" y="4921004"/>
            <a:ext cx="5908433" cy="738664"/>
          </a:xfrm>
          <a:prstGeom prst="rect">
            <a:avLst/>
          </a:prstGeom>
        </p:spPr>
        <p:txBody>
          <a:bodyPr wrap="square">
            <a:spAutoFit/>
          </a:bodyPr>
          <a:lstStyle/>
          <a:p>
            <a:pPr algn="just">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endParaRPr lang="en-US" sz="2800" dirty="0"/>
          </a:p>
        </p:txBody>
      </p:sp>
    </p:spTree>
    <p:extLst>
      <p:ext uri="{BB962C8B-B14F-4D97-AF65-F5344CB8AC3E}">
        <p14:creationId xmlns:p14="http://schemas.microsoft.com/office/powerpoint/2010/main" val="34743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80570" y="637310"/>
            <a:ext cx="8011430" cy="5988867"/>
          </a:xfrm>
          <a:prstGeom prst="rect">
            <a:avLst/>
          </a:prstGeom>
        </p:spPr>
      </p:pic>
      <p:sp>
        <p:nvSpPr>
          <p:cNvPr id="9" name="TextBox 8"/>
          <p:cNvSpPr txBox="1"/>
          <p:nvPr/>
        </p:nvSpPr>
        <p:spPr>
          <a:xfrm>
            <a:off x="222538" y="1767337"/>
            <a:ext cx="4200083" cy="461664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 Hãy xác định đề tài của văn bản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Cô bé bán diêm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Hãy tìm những chi tiết, sự kiện mà em ấn tượng trong bài?</a:t>
            </a:r>
          </a:p>
          <a:p>
            <a:pPr algn="just">
              <a:lnSpc>
                <a:spcPct val="150000"/>
              </a:lnSpc>
            </a:pPr>
            <a:r>
              <a:rPr lang="vi-VN" sz="2800" dirty="0">
                <a:latin typeface="Times New Roman" panose="02020603050405020304" pitchFamily="18" charset="0"/>
                <a:cs typeface="Times New Roman" panose="02020603050405020304" pitchFamily="18" charset="0"/>
              </a:rPr>
              <a:t>- Nhận xét về tính cách của nhân vật</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m bé bán diêm</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251538" y="277092"/>
            <a:ext cx="5387282" cy="1248053"/>
          </a:xfrm>
          <a:prstGeom prst="rect">
            <a:avLst/>
          </a:prstGeom>
        </p:spPr>
      </p:pic>
    </p:spTree>
    <p:extLst>
      <p:ext uri="{BB962C8B-B14F-4D97-AF65-F5344CB8AC3E}">
        <p14:creationId xmlns:p14="http://schemas.microsoft.com/office/powerpoint/2010/main" val="39145495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ectangle 2"/>
          <p:cNvSpPr/>
          <p:nvPr/>
        </p:nvSpPr>
        <p:spPr>
          <a:xfrm>
            <a:off x="0" y="3519055"/>
            <a:ext cx="10896533" cy="3338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TextBox 3"/>
          <p:cNvSpPr txBox="1"/>
          <p:nvPr/>
        </p:nvSpPr>
        <p:spPr>
          <a:xfrm>
            <a:off x="153266" y="3534013"/>
            <a:ext cx="10043680" cy="3323987"/>
          </a:xfrm>
          <a:prstGeom prst="rect">
            <a:avLst/>
          </a:prstGeom>
          <a:noFill/>
        </p:spPr>
        <p:txBody>
          <a:bodyPr wrap="square" rtlCol="0">
            <a:spAutoFit/>
          </a:bodyPr>
          <a:lstStyle/>
          <a:p>
            <a:pPr marL="457200" indent="-457200" algn="just">
              <a:lnSpc>
                <a:spcPct val="150000"/>
              </a:lnSpc>
              <a:buFontTx/>
              <a:buChar char="-"/>
            </a:pPr>
            <a:r>
              <a:rPr lang="vi-VN" sz="2800" b="1" dirty="0">
                <a:latin typeface="Times New Roman" panose="02020603050405020304" pitchFamily="18" charset="0"/>
                <a:cs typeface="Times New Roman" panose="02020603050405020304" pitchFamily="18" charset="0"/>
              </a:rPr>
              <a:t>Đề tài: </a:t>
            </a:r>
            <a:r>
              <a:rPr lang="vi-VN" sz="2800" dirty="0">
                <a:latin typeface="Times New Roman" panose="02020603050405020304" pitchFamily="18" charset="0"/>
                <a:cs typeface="Times New Roman" panose="02020603050405020304" pitchFamily="18" charset="0"/>
              </a:rPr>
              <a:t>TRẺ EM</a:t>
            </a:r>
          </a:p>
          <a:p>
            <a:pPr marL="457200" indent="-457200" algn="just">
              <a:lnSpc>
                <a:spcPct val="150000"/>
              </a:lnSpc>
              <a:buFontTx/>
              <a:buChar char="-"/>
            </a:pPr>
            <a:r>
              <a:rPr lang="vi-VN" sz="2800" b="1" dirty="0">
                <a:latin typeface="Times New Roman" panose="02020603050405020304" pitchFamily="18" charset="0"/>
                <a:cs typeface="Times New Roman" panose="02020603050405020304" pitchFamily="18" charset="0"/>
              </a:rPr>
              <a:t>Chi tiết </a:t>
            </a:r>
            <a:r>
              <a:rPr lang="vi-VN" sz="2800" dirty="0">
                <a:latin typeface="Times New Roman" panose="02020603050405020304" pitchFamily="18" charset="0"/>
                <a:cs typeface="Times New Roman" panose="02020603050405020304" pitchFamily="18" charset="0"/>
              </a:rPr>
              <a:t>: quẹt que diêm 1,2,3...; chi tiết cái chết của em bé...</a:t>
            </a:r>
          </a:p>
          <a:p>
            <a:pPr marL="457200" indent="-457200" algn="just">
              <a:lnSpc>
                <a:spcPct val="150000"/>
              </a:lnSpc>
              <a:buFontTx/>
              <a:buChar char="-"/>
            </a:pPr>
            <a:r>
              <a:rPr lang="vi-VN" sz="2800" b="1" dirty="0">
                <a:latin typeface="Times New Roman" panose="02020603050405020304" pitchFamily="18" charset="0"/>
                <a:cs typeface="Times New Roman" panose="02020603050405020304" pitchFamily="18" charset="0"/>
              </a:rPr>
              <a:t>Nhân vật </a:t>
            </a:r>
            <a:r>
              <a:rPr lang="en-US" sz="2800" b="1" dirty="0" err="1">
                <a:latin typeface="Times New Roman" panose="02020603050405020304" pitchFamily="18" charset="0"/>
                <a:cs typeface="Times New Roman" panose="02020603050405020304" pitchFamily="18" charset="0"/>
              </a:rPr>
              <a:t>Cô</a:t>
            </a:r>
            <a:r>
              <a:rPr lang="vi-VN" sz="2800" b="1" dirty="0">
                <a:latin typeface="Times New Roman" panose="02020603050405020304" pitchFamily="18" charset="0"/>
                <a:cs typeface="Times New Roman" panose="02020603050405020304" pitchFamily="18" charset="0"/>
              </a:rPr>
              <a:t> bé bán diêm: </a:t>
            </a:r>
            <a:r>
              <a:rPr lang="vi-VN" sz="2800" dirty="0">
                <a:latin typeface="Times New Roman" panose="02020603050405020304" pitchFamily="18" charset="0"/>
                <a:cs typeface="Times New Roman" panose="02020603050405020304" pitchFamily="18" charset="0"/>
              </a:rPr>
              <a:t>là một cô bé đáng thương, sống thiếu tình cảm của gia đình, thiếu vật chất...nhưng rất nghị lực, tình cảm, giản dị và hồn nhiên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1297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0" y="1625600"/>
            <a:ext cx="12192000" cy="5247141"/>
          </a:xfrm>
          <a:prstGeom prst="rect">
            <a:avLst/>
          </a:prstGeom>
        </p:spPr>
      </p:pic>
      <p:sp>
        <p:nvSpPr>
          <p:cNvPr id="8" name="Rectangle 7"/>
          <p:cNvSpPr/>
          <p:nvPr/>
        </p:nvSpPr>
        <p:spPr>
          <a:xfrm>
            <a:off x="7248128" y="1010047"/>
            <a:ext cx="4325589" cy="584775"/>
          </a:xfrm>
          <a:prstGeom prst="rect">
            <a:avLst/>
          </a:prstGeom>
        </p:spPr>
        <p:txBody>
          <a:bodyPr wrap="square">
            <a:spAutoFit/>
          </a:bodyPr>
          <a:lstStyle/>
          <a:p>
            <a:pPr algn="just" defTabSz="1218690"/>
            <a:r>
              <a:rPr lang="vi-VN" sz="3200" dirty="0">
                <a:solidFill>
                  <a:prstClr val="black"/>
                </a:solidFill>
                <a:latin typeface="Times New Roman" panose="02020603050405020304" pitchFamily="18" charset="0"/>
                <a:ea typeface="MingLiU" panose="02020509000000000000" pitchFamily="49" charset="-120"/>
              </a:rPr>
              <a:t>- Nguyễn Quang Thiều-</a:t>
            </a:r>
          </a:p>
        </p:txBody>
      </p:sp>
      <p:pic>
        <p:nvPicPr>
          <p:cNvPr id="6" name="Picture 5"/>
          <p:cNvPicPr>
            <a:picLocks noChangeAspect="1"/>
          </p:cNvPicPr>
          <p:nvPr/>
        </p:nvPicPr>
        <p:blipFill>
          <a:blip r:embed="rId4"/>
          <a:stretch>
            <a:fillRect/>
          </a:stretch>
        </p:blipFill>
        <p:spPr>
          <a:xfrm>
            <a:off x="2831638" y="-123395"/>
            <a:ext cx="7055716" cy="1942760"/>
          </a:xfrm>
          <a:prstGeom prst="rect">
            <a:avLst/>
          </a:prstGeom>
        </p:spPr>
      </p:pic>
    </p:spTree>
    <p:extLst>
      <p:ext uri="{BB962C8B-B14F-4D97-AF65-F5344CB8AC3E}">
        <p14:creationId xmlns:p14="http://schemas.microsoft.com/office/powerpoint/2010/main" val="2230596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23392" y="356659"/>
            <a:ext cx="6732933" cy="5760640"/>
          </a:xfrm>
          <a:prstGeom prst="roundRect">
            <a:avLst>
              <a:gd name="adj" fmla="val 1654"/>
            </a:avLst>
          </a:prstGeom>
          <a:noFill/>
          <a:ln w="38100" cap="flat" cmpd="sng" algn="ctr">
            <a:solidFill>
              <a:schemeClr val="accent5">
                <a:lumMod val="20000"/>
                <a:lumOff val="80000"/>
              </a:schemeClr>
            </a:solidFill>
            <a:prstDash val="solid"/>
          </a:ln>
          <a:effectLst>
            <a:outerShdw blurRad="50800" dist="38100" dir="2700000" algn="tl" rotWithShape="0">
              <a:prstClr val="black">
                <a:alpha val="40000"/>
              </a:prstClr>
            </a:outerShdw>
          </a:effectLst>
        </p:spPr>
        <p:txBody>
          <a:bodyPr lIns="45651" tIns="22823" rIns="45651" bIns="22823" rtlCol="0" anchor="ctr"/>
          <a:lstStyle/>
          <a:p>
            <a:pPr algn="ctr" defTabSz="1085313">
              <a:defRPr/>
            </a:pPr>
            <a:endParaRPr lang="en-US" sz="2400" i="1" kern="0">
              <a:solidFill>
                <a:srgbClr val="FFFFFF"/>
              </a:solidFill>
              <a:latin typeface="Times New Roman" pitchFamily="18" charset="0"/>
              <a:cs typeface="Times New Roman" pitchFamily="18" charset="0"/>
            </a:endParaRPr>
          </a:p>
        </p:txBody>
      </p:sp>
      <p:grpSp>
        <p:nvGrpSpPr>
          <p:cNvPr id="59" name="Group 58"/>
          <p:cNvGrpSpPr/>
          <p:nvPr/>
        </p:nvGrpSpPr>
        <p:grpSpPr>
          <a:xfrm>
            <a:off x="539637" y="644688"/>
            <a:ext cx="4471066" cy="497824"/>
            <a:chOff x="2840539" y="3818711"/>
            <a:chExt cx="9739220" cy="995645"/>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algn="ctr" defTabSz="1085313">
                <a:defRPr/>
              </a:pPr>
              <a:endParaRPr lang="en-US" sz="1867" i="1" kern="0">
                <a:solidFill>
                  <a:prstClr val="white"/>
                </a:solidFill>
                <a:latin typeface="Times New Roman" pitchFamily="18" charset="0"/>
                <a:cs typeface="Times New Roman" pitchFamily="18" charset="0"/>
              </a:endParaRPr>
            </a:p>
          </p:txBody>
        </p:sp>
        <p:grpSp>
          <p:nvGrpSpPr>
            <p:cNvPr id="61" name="Group 60"/>
            <p:cNvGrpSpPr/>
            <p:nvPr/>
          </p:nvGrpSpPr>
          <p:grpSpPr>
            <a:xfrm>
              <a:off x="2840539" y="3886200"/>
              <a:ext cx="9739220" cy="928156"/>
              <a:chOff x="2840539" y="3733800"/>
              <a:chExt cx="9739220" cy="928156"/>
            </a:xfrm>
          </p:grpSpPr>
          <p:sp>
            <p:nvSpPr>
              <p:cNvPr id="62" name="Round Same Side Corner Rectangle 61"/>
              <p:cNvSpPr/>
              <p:nvPr/>
            </p:nvSpPr>
            <p:spPr>
              <a:xfrm rot="5400000">
                <a:off x="7274015" y="-629719"/>
                <a:ext cx="731516" cy="9588817"/>
              </a:xfrm>
              <a:prstGeom prst="round2SameRect">
                <a:avLst/>
              </a:prstGeom>
              <a:solidFill>
                <a:schemeClr val="accent5">
                  <a:lumMod val="20000"/>
                  <a:lumOff val="80000"/>
                </a:schemeClr>
              </a:solidFill>
              <a:ln w="25400" cap="flat" cmpd="sng" algn="ctr">
                <a:noFill/>
                <a:prstDash val="solid"/>
              </a:ln>
              <a:effectLst/>
            </p:spPr>
            <p:txBody>
              <a:bodyPr rtlCol="0" anchor="ctr"/>
              <a:lstStyle/>
              <a:p>
                <a:pPr algn="ctr" defTabSz="1085313">
                  <a:defRPr/>
                </a:pPr>
                <a:endParaRPr lang="en-US" sz="2400" i="1" kern="0">
                  <a:solidFill>
                    <a:prstClr val="white"/>
                  </a:solidFill>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algn="ctr" defTabSz="1085313">
                  <a:defRPr/>
                </a:pPr>
                <a:endParaRPr lang="en-US" sz="2400" i="1" kern="0">
                  <a:solidFill>
                    <a:prstClr val="white"/>
                  </a:solidFill>
                  <a:latin typeface="Times New Roman" pitchFamily="18" charset="0"/>
                  <a:cs typeface="Times New Roman" pitchFamily="18" charset="0"/>
                </a:endParaRPr>
              </a:p>
            </p:txBody>
          </p:sp>
          <p:sp>
            <p:nvSpPr>
              <p:cNvPr id="64" name="Rectangle 63"/>
              <p:cNvSpPr/>
              <p:nvPr/>
            </p:nvSpPr>
            <p:spPr>
              <a:xfrm>
                <a:off x="4460663" y="3738630"/>
                <a:ext cx="8119096" cy="923326"/>
              </a:xfrm>
              <a:prstGeom prst="rect">
                <a:avLst/>
              </a:prstGeom>
            </p:spPr>
            <p:txBody>
              <a:bodyPr wrap="none">
                <a:spAutoFit/>
              </a:bodyPr>
              <a:lstStyle/>
              <a:p>
                <a:pPr defTabSz="455871">
                  <a:spcBef>
                    <a:spcPts val="600"/>
                  </a:spcBef>
                  <a:defRPr/>
                </a:pPr>
                <a:r>
                  <a:rPr lang="en-US" sz="2400" b="1" i="1" kern="0" dirty="0">
                    <a:solidFill>
                      <a:prstClr val="black"/>
                    </a:solidFill>
                    <a:latin typeface="Times New Roman" pitchFamily="18" charset="0"/>
                    <a:cs typeface="Times New Roman" pitchFamily="18" charset="0"/>
                  </a:rPr>
                  <a:t> ĐỌC- TÌM HIỂU CHUNG</a:t>
                </a:r>
                <a:endParaRPr lang="en-US" sz="2400" i="1" kern="0" dirty="0">
                  <a:solidFill>
                    <a:prstClr val="black"/>
                  </a:solidFill>
                  <a:latin typeface="Times New Roman" pitchFamily="18" charset="0"/>
                  <a:cs typeface="Times New Roman" pitchFamily="18" charset="0"/>
                </a:endParaRPr>
              </a:p>
            </p:txBody>
          </p:sp>
          <p:sp>
            <p:nvSpPr>
              <p:cNvPr id="65" name="TextBox 64"/>
              <p:cNvSpPr txBox="1"/>
              <p:nvPr/>
            </p:nvSpPr>
            <p:spPr>
              <a:xfrm>
                <a:off x="3267627" y="3733800"/>
                <a:ext cx="664139" cy="923327"/>
              </a:xfrm>
              <a:prstGeom prst="rect">
                <a:avLst/>
              </a:prstGeom>
              <a:noFill/>
            </p:spPr>
            <p:txBody>
              <a:bodyPr wrap="none" rtlCol="0">
                <a:spAutoFit/>
              </a:bodyPr>
              <a:lstStyle/>
              <a:p>
                <a:pPr algn="ctr" defTabSz="1085313">
                  <a:defRPr/>
                </a:pPr>
                <a:r>
                  <a:rPr lang="en-US" sz="2400" b="1" i="1" kern="0" dirty="0">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539636" y="2180862"/>
            <a:ext cx="7493939" cy="509050"/>
            <a:chOff x="2840539" y="3818711"/>
            <a:chExt cx="16323882" cy="1018073"/>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algn="ctr" defTabSz="1085313">
                <a:defRPr/>
              </a:pPr>
              <a:endParaRPr lang="en-US" sz="1867" i="1" kern="0">
                <a:solidFill>
                  <a:prstClr val="white"/>
                </a:solidFill>
                <a:latin typeface="Times New Roman" pitchFamily="18" charset="0"/>
                <a:cs typeface="Times New Roman" pitchFamily="18" charset="0"/>
              </a:endParaRPr>
            </a:p>
          </p:txBody>
        </p:sp>
        <p:grpSp>
          <p:nvGrpSpPr>
            <p:cNvPr id="68" name="Group 67"/>
            <p:cNvGrpSpPr/>
            <p:nvPr/>
          </p:nvGrpSpPr>
          <p:grpSpPr>
            <a:xfrm>
              <a:off x="2840539" y="3886200"/>
              <a:ext cx="16323882" cy="950584"/>
              <a:chOff x="2840539" y="3733800"/>
              <a:chExt cx="16323882" cy="950584"/>
            </a:xfrm>
          </p:grpSpPr>
          <p:sp>
            <p:nvSpPr>
              <p:cNvPr id="69" name="Round Same Side Corner Rectangle 68"/>
              <p:cNvSpPr/>
              <p:nvPr/>
            </p:nvSpPr>
            <p:spPr>
              <a:xfrm rot="5400000">
                <a:off x="7274015" y="-629720"/>
                <a:ext cx="731520" cy="9588826"/>
              </a:xfrm>
              <a:prstGeom prst="round2SameRect">
                <a:avLst/>
              </a:prstGeom>
              <a:solidFill>
                <a:schemeClr val="accent5">
                  <a:lumMod val="20000"/>
                  <a:lumOff val="80000"/>
                </a:schemeClr>
              </a:solidFill>
              <a:ln w="25400" cap="flat" cmpd="sng" algn="ctr">
                <a:noFill/>
                <a:prstDash val="solid"/>
              </a:ln>
              <a:effectLst/>
            </p:spPr>
            <p:txBody>
              <a:bodyPr rtlCol="0" anchor="ctr"/>
              <a:lstStyle/>
              <a:p>
                <a:pPr algn="ctr" defTabSz="1085313">
                  <a:defRPr/>
                </a:pPr>
                <a:endParaRPr lang="en-US" sz="2400" i="1" kern="0">
                  <a:solidFill>
                    <a:prstClr val="white"/>
                  </a:solidFill>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algn="ctr" defTabSz="1085313">
                  <a:defRPr/>
                </a:pPr>
                <a:endParaRPr lang="en-US" sz="2400" i="1" kern="0">
                  <a:solidFill>
                    <a:prstClr val="white"/>
                  </a:solidFill>
                  <a:latin typeface="Times New Roman" pitchFamily="18" charset="0"/>
                  <a:cs typeface="Times New Roman" pitchFamily="18" charset="0"/>
                </a:endParaRPr>
              </a:p>
            </p:txBody>
          </p:sp>
          <p:sp>
            <p:nvSpPr>
              <p:cNvPr id="71" name="Rectangle 70"/>
              <p:cNvSpPr/>
              <p:nvPr/>
            </p:nvSpPr>
            <p:spPr>
              <a:xfrm>
                <a:off x="4460662" y="3761079"/>
                <a:ext cx="14703759" cy="923305"/>
              </a:xfrm>
              <a:prstGeom prst="rect">
                <a:avLst/>
              </a:prstGeom>
            </p:spPr>
            <p:txBody>
              <a:bodyPr wrap="square">
                <a:spAutoFit/>
              </a:bodyPr>
              <a:lstStyle/>
              <a:p>
                <a:pPr defTabSz="455871">
                  <a:spcBef>
                    <a:spcPts val="600"/>
                  </a:spcBef>
                  <a:defRPr/>
                </a:pPr>
                <a:r>
                  <a:rPr lang="en-US" sz="2400" b="1" i="1" kern="0" dirty="0">
                    <a:solidFill>
                      <a:prstClr val="black"/>
                    </a:solidFill>
                    <a:latin typeface="Times New Roman" pitchFamily="18" charset="0"/>
                    <a:cs typeface="Times New Roman" pitchFamily="18" charset="0"/>
                  </a:rPr>
                  <a:t>KHÁM PHÁ VĂN BẢN</a:t>
                </a:r>
                <a:endParaRPr lang="en-US" sz="2400" i="1" kern="0" dirty="0">
                  <a:solidFill>
                    <a:prstClr val="black"/>
                  </a:solidFill>
                  <a:latin typeface="Times New Roman" pitchFamily="18" charset="0"/>
                  <a:cs typeface="Times New Roman" pitchFamily="18" charset="0"/>
                </a:endParaRPr>
              </a:p>
            </p:txBody>
          </p:sp>
          <p:sp>
            <p:nvSpPr>
              <p:cNvPr id="72" name="TextBox 71"/>
              <p:cNvSpPr txBox="1"/>
              <p:nvPr/>
            </p:nvSpPr>
            <p:spPr>
              <a:xfrm>
                <a:off x="3136682" y="3733800"/>
                <a:ext cx="926021" cy="923305"/>
              </a:xfrm>
              <a:prstGeom prst="rect">
                <a:avLst/>
              </a:prstGeom>
              <a:noFill/>
            </p:spPr>
            <p:txBody>
              <a:bodyPr wrap="none" rtlCol="0">
                <a:spAutoFit/>
              </a:bodyPr>
              <a:lstStyle/>
              <a:p>
                <a:pPr algn="ctr" defTabSz="1085313">
                  <a:defRPr/>
                </a:pPr>
                <a:r>
                  <a:rPr lang="en-US" sz="2400" b="1" i="1" kern="0" dirty="0">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611896" y="4389110"/>
            <a:ext cx="4331977" cy="575962"/>
            <a:chOff x="2840539" y="3818711"/>
            <a:chExt cx="9436247" cy="100754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algn="ctr" defTabSz="1085313">
                <a:defRPr/>
              </a:pPr>
              <a:endParaRPr lang="en-US" sz="1867" i="1" kern="0">
                <a:solidFill>
                  <a:prstClr val="white"/>
                </a:solidFill>
                <a:latin typeface="Times New Roman" pitchFamily="18" charset="0"/>
                <a:cs typeface="Times New Roman" pitchFamily="18" charset="0"/>
              </a:endParaRPr>
            </a:p>
          </p:txBody>
        </p:sp>
        <p:grpSp>
          <p:nvGrpSpPr>
            <p:cNvPr id="75" name="Group 74"/>
            <p:cNvGrpSpPr/>
            <p:nvPr/>
          </p:nvGrpSpPr>
          <p:grpSpPr>
            <a:xfrm>
              <a:off x="2840539" y="3951333"/>
              <a:ext cx="9436247" cy="874926"/>
              <a:chOff x="2840539" y="3798933"/>
              <a:chExt cx="9436247" cy="874926"/>
            </a:xfrm>
          </p:grpSpPr>
          <p:sp>
            <p:nvSpPr>
              <p:cNvPr id="76" name="Round Same Side Corner Rectangle 75"/>
              <p:cNvSpPr/>
              <p:nvPr/>
            </p:nvSpPr>
            <p:spPr>
              <a:xfrm rot="5400000">
                <a:off x="7195316" y="-551015"/>
                <a:ext cx="731521" cy="9431418"/>
              </a:xfrm>
              <a:prstGeom prst="round2SameRect">
                <a:avLst/>
              </a:prstGeom>
              <a:solidFill>
                <a:schemeClr val="accent5">
                  <a:lumMod val="20000"/>
                  <a:lumOff val="80000"/>
                </a:schemeClr>
              </a:solidFill>
              <a:ln w="25400" cap="flat" cmpd="sng" algn="ctr">
                <a:noFill/>
                <a:prstDash val="solid"/>
              </a:ln>
              <a:effectLst/>
            </p:spPr>
            <p:txBody>
              <a:bodyPr rtlCol="0" anchor="ctr"/>
              <a:lstStyle/>
              <a:p>
                <a:pPr algn="ctr" defTabSz="1085313">
                  <a:defRPr/>
                </a:pPr>
                <a:endParaRPr lang="en-US" sz="2400" i="1" kern="0">
                  <a:solidFill>
                    <a:prstClr val="white"/>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algn="ctr" defTabSz="1085313">
                  <a:defRPr/>
                </a:pPr>
                <a:endParaRPr lang="en-US" sz="2400" i="1" kern="0">
                  <a:solidFill>
                    <a:prstClr val="white"/>
                  </a:solidFill>
                  <a:latin typeface="Times New Roman" pitchFamily="18" charset="0"/>
                  <a:cs typeface="Times New Roman" pitchFamily="18" charset="0"/>
                </a:endParaRPr>
              </a:p>
            </p:txBody>
          </p:sp>
          <p:sp>
            <p:nvSpPr>
              <p:cNvPr id="78" name="Rectangle 77"/>
              <p:cNvSpPr/>
              <p:nvPr/>
            </p:nvSpPr>
            <p:spPr>
              <a:xfrm>
                <a:off x="4460663" y="3866254"/>
                <a:ext cx="3736909" cy="807605"/>
              </a:xfrm>
              <a:prstGeom prst="rect">
                <a:avLst/>
              </a:prstGeom>
            </p:spPr>
            <p:txBody>
              <a:bodyPr wrap="none">
                <a:spAutoFit/>
              </a:bodyPr>
              <a:lstStyle/>
              <a:p>
                <a:pPr defTabSz="455871">
                  <a:spcBef>
                    <a:spcPts val="600"/>
                  </a:spcBef>
                  <a:defRPr/>
                </a:pPr>
                <a:r>
                  <a:rPr lang="en-US" sz="2400" b="1" i="1" kern="0" dirty="0">
                    <a:solidFill>
                      <a:prstClr val="black"/>
                    </a:solidFill>
                    <a:latin typeface="Times New Roman" pitchFamily="18" charset="0"/>
                    <a:cs typeface="Times New Roman" pitchFamily="18" charset="0"/>
                  </a:rPr>
                  <a:t>TỔNG KẾT</a:t>
                </a:r>
                <a:endParaRPr lang="en-US" sz="2400" i="1" kern="0" dirty="0">
                  <a:solidFill>
                    <a:prstClr val="black"/>
                  </a:solidFill>
                  <a:latin typeface="Times New Roman" pitchFamily="18" charset="0"/>
                  <a:cs typeface="Times New Roman" pitchFamily="18" charset="0"/>
                </a:endParaRPr>
              </a:p>
            </p:txBody>
          </p:sp>
          <p:sp>
            <p:nvSpPr>
              <p:cNvPr id="79" name="TextBox 78"/>
              <p:cNvSpPr txBox="1"/>
              <p:nvPr/>
            </p:nvSpPr>
            <p:spPr>
              <a:xfrm>
                <a:off x="2840539" y="3829963"/>
                <a:ext cx="1418420" cy="807605"/>
              </a:xfrm>
              <a:prstGeom prst="rect">
                <a:avLst/>
              </a:prstGeom>
              <a:noFill/>
            </p:spPr>
            <p:txBody>
              <a:bodyPr wrap="square" rtlCol="0">
                <a:spAutoFit/>
              </a:bodyPr>
              <a:lstStyle/>
              <a:p>
                <a:pPr algn="ctr" defTabSz="1085313">
                  <a:defRPr/>
                </a:pPr>
                <a:r>
                  <a:rPr lang="en-US" sz="2400" b="1" i="1" kern="0" dirty="0">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1072893" y="1028734"/>
            <a:ext cx="4831087" cy="1087724"/>
          </a:xfrm>
          <a:prstGeom prst="rect">
            <a:avLst/>
          </a:prstGeom>
        </p:spPr>
        <p:txBody>
          <a:bodyPr wrap="square" lIns="45651" tIns="22823" rIns="45651" bIns="22823">
            <a:spAutoFit/>
          </a:bodyPr>
          <a:lstStyle/>
          <a:p>
            <a:pPr marL="370413" indent="-370413" defTabSz="1085313">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Tác</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giả</a:t>
            </a:r>
            <a:endParaRPr lang="vi-VN" sz="2400" b="1" i="1" dirty="0">
              <a:solidFill>
                <a:srgbClr val="000000"/>
              </a:solidFill>
              <a:latin typeface="Times New Roman" pitchFamily="18" charset="0"/>
              <a:cs typeface="Times New Roman" pitchFamily="18" charset="0"/>
            </a:endParaRPr>
          </a:p>
          <a:p>
            <a:pPr marL="370413" indent="-370413" defTabSz="1085313">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Tác</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phẩm</a:t>
            </a:r>
            <a:endParaRPr lang="vi-VN" sz="2400" b="1" i="1" dirty="0">
              <a:solidFill>
                <a:srgbClr val="000000"/>
              </a:solidFill>
              <a:latin typeface="Times New Roman" pitchFamily="18" charset="0"/>
              <a:cs typeface="Times New Roman" pitchFamily="18" charset="0"/>
            </a:endParaRPr>
          </a:p>
        </p:txBody>
      </p:sp>
      <p:sp>
        <p:nvSpPr>
          <p:cNvPr id="81" name="Rectangle 80"/>
          <p:cNvSpPr/>
          <p:nvPr/>
        </p:nvSpPr>
        <p:spPr>
          <a:xfrm>
            <a:off x="954769" y="4985279"/>
            <a:ext cx="2475623" cy="1641721"/>
          </a:xfrm>
          <a:prstGeom prst="rect">
            <a:avLst/>
          </a:prstGeom>
        </p:spPr>
        <p:txBody>
          <a:bodyPr wrap="square" lIns="45651" tIns="22823" rIns="45651" bIns="22823">
            <a:spAutoFit/>
          </a:bodyPr>
          <a:lstStyle/>
          <a:p>
            <a:pPr marL="0" lvl="1" indent="-370413" defTabSz="1085313">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Nghệ</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thuật</a:t>
            </a:r>
            <a:endParaRPr lang="en-US" sz="2400" b="1" i="1" dirty="0">
              <a:solidFill>
                <a:srgbClr val="000000"/>
              </a:solidFill>
              <a:latin typeface="Times New Roman" pitchFamily="18" charset="0"/>
              <a:cs typeface="Times New Roman" pitchFamily="18" charset="0"/>
            </a:endParaRPr>
          </a:p>
          <a:p>
            <a:pPr marL="0" lvl="1" indent="-370413" defTabSz="1085313">
              <a:lnSpc>
                <a:spcPct val="150000"/>
              </a:lnSpc>
              <a:buFont typeface="+mj-lt"/>
              <a:buAutoNum type="arabicPeriod"/>
            </a:pPr>
            <a:r>
              <a:rPr lang="en-US" sz="2400" b="1" i="1" dirty="0" err="1">
                <a:solidFill>
                  <a:srgbClr val="000000"/>
                </a:solidFill>
                <a:latin typeface="Times New Roman" pitchFamily="18" charset="0"/>
                <a:cs typeface="Times New Roman" pitchFamily="18" charset="0"/>
              </a:rPr>
              <a:t>Nội</a:t>
            </a:r>
            <a:r>
              <a:rPr lang="en-US" sz="2400" b="1" i="1" dirty="0">
                <a:solidFill>
                  <a:srgbClr val="000000"/>
                </a:solidFill>
                <a:latin typeface="Times New Roman" pitchFamily="18" charset="0"/>
                <a:cs typeface="Times New Roman" pitchFamily="18" charset="0"/>
              </a:rPr>
              <a:t> dung</a:t>
            </a:r>
          </a:p>
          <a:p>
            <a:pPr marL="0" lvl="1" indent="-370413" defTabSz="1085313">
              <a:lnSpc>
                <a:spcPct val="150000"/>
              </a:lnSpc>
              <a:buFont typeface="+mj-lt"/>
              <a:buAutoNum type="arabicPeriod"/>
            </a:pPr>
            <a:endParaRPr lang="en-US" sz="2400" b="1" i="1" dirty="0">
              <a:solidFill>
                <a:srgbClr val="000000"/>
              </a:solidFill>
              <a:latin typeface="Times New Roman" pitchFamily="18" charset="0"/>
              <a:cs typeface="Times New Roman" pitchFamily="18" charset="0"/>
            </a:endParaRPr>
          </a:p>
        </p:txBody>
      </p:sp>
      <p:sp>
        <p:nvSpPr>
          <p:cNvPr id="82" name="Rectangle 81"/>
          <p:cNvSpPr/>
          <p:nvPr/>
        </p:nvSpPr>
        <p:spPr>
          <a:xfrm>
            <a:off x="1007436" y="3332990"/>
            <a:ext cx="6326777" cy="366692"/>
          </a:xfrm>
          <a:prstGeom prst="rect">
            <a:avLst/>
          </a:prstGeom>
        </p:spPr>
        <p:txBody>
          <a:bodyPr wrap="square" lIns="45651" tIns="22823" rIns="45651" bIns="22823">
            <a:spAutoFit/>
          </a:bodyPr>
          <a:lstStyle/>
          <a:p>
            <a:pPr marL="0" lvl="1" defTabSz="1084218">
              <a:lnSpc>
                <a:spcPts val="2500"/>
              </a:lnSpc>
            </a:pPr>
            <a:r>
              <a:rPr lang="en-US" sz="2400" b="1" i="1" dirty="0">
                <a:solidFill>
                  <a:prstClr val="black"/>
                </a:solidFill>
                <a:latin typeface="Times New Roman" pitchFamily="18" charset="0"/>
                <a:cs typeface="Times New Roman" pitchFamily="18" charset="0"/>
              </a:rPr>
              <a:t>2. </a:t>
            </a:r>
            <a:r>
              <a:rPr lang="vi-VN" sz="2400" b="1" i="1" dirty="0">
                <a:solidFill>
                  <a:prstClr val="black"/>
                </a:solidFill>
                <a:latin typeface="Times New Roman" pitchFamily="18" charset="0"/>
                <a:cs typeface="Times New Roman" pitchFamily="18" charset="0"/>
              </a:rPr>
              <a:t>Cuộc trò chuyện với Mon và Mên ở đoạn 2</a:t>
            </a:r>
            <a:endParaRPr lang="en-US" sz="2400" b="1" i="1" dirty="0">
              <a:solidFill>
                <a:prstClr val="black"/>
              </a:solidFill>
              <a:latin typeface="Times New Roman" pitchFamily="18" charset="0"/>
              <a:cs typeface="Times New Roman" pitchFamily="18" charset="0"/>
            </a:endParaRPr>
          </a:p>
        </p:txBody>
      </p:sp>
      <p:sp>
        <p:nvSpPr>
          <p:cNvPr id="83" name="Rectangle 82"/>
          <p:cNvSpPr/>
          <p:nvPr/>
        </p:nvSpPr>
        <p:spPr>
          <a:xfrm>
            <a:off x="1026997" y="2771566"/>
            <a:ext cx="6221131" cy="366692"/>
          </a:xfrm>
          <a:prstGeom prst="rect">
            <a:avLst/>
          </a:prstGeom>
        </p:spPr>
        <p:txBody>
          <a:bodyPr wrap="square" lIns="45651" tIns="22823" rIns="45651" bIns="22823">
            <a:spAutoFit/>
          </a:bodyPr>
          <a:lstStyle/>
          <a:p>
            <a:pPr marL="0" lvl="1" indent="-370041" defTabSz="1084218">
              <a:lnSpc>
                <a:spcPts val="2500"/>
              </a:lnSpc>
              <a:buFont typeface="+mj-lt"/>
              <a:buAutoNum type="arabicPeriod"/>
            </a:pPr>
            <a:r>
              <a:rPr lang="vi-VN" sz="2400" b="1" i="1" dirty="0">
                <a:solidFill>
                  <a:prstClr val="black"/>
                </a:solidFill>
                <a:latin typeface="Times New Roman" pitchFamily="18" charset="0"/>
                <a:cs typeface="Times New Roman" pitchFamily="18" charset="0"/>
              </a:rPr>
              <a:t>Cuộc trò chuyện với Mon và Mên ở đoạn 1</a:t>
            </a:r>
            <a:endParaRPr lang="en-US" sz="2400" b="1" i="1" dirty="0">
              <a:solidFill>
                <a:prstClr val="black"/>
              </a:solidFill>
              <a:latin typeface="Times New Roman" pitchFamily="18" charset="0"/>
              <a:cs typeface="Times New Roman" pitchFamily="18" charset="0"/>
            </a:endParaRPr>
          </a:p>
        </p:txBody>
      </p:sp>
      <p:sp>
        <p:nvSpPr>
          <p:cNvPr id="85" name="Rectangle 84"/>
          <p:cNvSpPr/>
          <p:nvPr/>
        </p:nvSpPr>
        <p:spPr>
          <a:xfrm>
            <a:off x="973340" y="3922130"/>
            <a:ext cx="6326777" cy="366692"/>
          </a:xfrm>
          <a:prstGeom prst="rect">
            <a:avLst/>
          </a:prstGeom>
        </p:spPr>
        <p:txBody>
          <a:bodyPr wrap="square" lIns="45651" tIns="22823" rIns="45651" bIns="22823">
            <a:spAutoFit/>
          </a:bodyPr>
          <a:lstStyle/>
          <a:p>
            <a:pPr marL="0" lvl="1" indent="-370041" defTabSz="1084218">
              <a:lnSpc>
                <a:spcPts val="2500"/>
              </a:lnSpc>
            </a:pPr>
            <a:r>
              <a:rPr lang="en-US" sz="2400" b="1" i="1" dirty="0">
                <a:solidFill>
                  <a:prstClr val="black"/>
                </a:solidFill>
                <a:latin typeface="Times New Roman" pitchFamily="18" charset="0"/>
                <a:cs typeface="Times New Roman" pitchFamily="18" charset="0"/>
              </a:rPr>
              <a:t>3. </a:t>
            </a:r>
            <a:r>
              <a:rPr lang="vi-VN" sz="2400" b="1" i="1" dirty="0">
                <a:solidFill>
                  <a:prstClr val="black"/>
                </a:solidFill>
                <a:latin typeface="Times New Roman" pitchFamily="18" charset="0"/>
                <a:cs typeface="Times New Roman" pitchFamily="18" charset="0"/>
              </a:rPr>
              <a:t>Hình ảnh bầy chim chìa vôi</a:t>
            </a:r>
            <a:endParaRPr lang="en-US" sz="2400" b="1" i="1" dirty="0">
              <a:solidFill>
                <a:prstClr val="black"/>
              </a:solidFill>
              <a:latin typeface="Times New Roman" pitchFamily="18" charset="0"/>
              <a:cs typeface="Times New Roman" pitchFamily="18" charset="0"/>
            </a:endParaRPr>
          </a:p>
        </p:txBody>
      </p:sp>
      <p:grpSp>
        <p:nvGrpSpPr>
          <p:cNvPr id="2" name="Group 1"/>
          <p:cNvGrpSpPr/>
          <p:nvPr/>
        </p:nvGrpSpPr>
        <p:grpSpPr>
          <a:xfrm>
            <a:off x="7495320" y="1652112"/>
            <a:ext cx="4243789" cy="4839577"/>
            <a:chOff x="5621490" y="1239083"/>
            <a:chExt cx="3182842" cy="3629683"/>
          </a:xfrm>
        </p:grpSpPr>
        <p:pic>
          <p:nvPicPr>
            <p:cNvPr id="4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1490" y="2945076"/>
              <a:ext cx="2720057" cy="1923690"/>
            </a:xfrm>
            <a:prstGeom prst="rect">
              <a:avLst/>
            </a:prstGeom>
          </p:spPr>
        </p:pic>
        <p:pic>
          <p:nvPicPr>
            <p:cNvPr id="30" name="Picture 17"/>
            <p:cNvPicPr>
              <a:picLocks noChangeAspect="1"/>
            </p:cNvPicPr>
            <p:nvPr/>
          </p:nvPicPr>
          <p:blipFill>
            <a:blip r:embed="rId5">
              <a:duotone>
                <a:prstClr val="black"/>
                <a:schemeClr val="tx1">
                  <a:lumMod val="95000"/>
                  <a:lumOff val="5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4758" flipH="1">
              <a:off x="6691950" y="1239083"/>
              <a:ext cx="2112382" cy="2799543"/>
            </a:xfrm>
            <a:prstGeom prst="rect">
              <a:avLst/>
            </a:prstGeom>
          </p:spPr>
        </p:pic>
      </p:gr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3430" y="242638"/>
            <a:ext cx="9529052" cy="461665"/>
            <a:chOff x="-178462" y="1828800"/>
            <a:chExt cx="19060588" cy="923316"/>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27" name="TextBox 26"/>
            <p:cNvSpPr txBox="1"/>
            <p:nvPr/>
          </p:nvSpPr>
          <p:spPr>
            <a:xfrm>
              <a:off x="478766" y="1828800"/>
              <a:ext cx="1238167" cy="923316"/>
            </a:xfrm>
            <a:prstGeom prst="rect">
              <a:avLst/>
            </a:prstGeom>
            <a:noFill/>
          </p:spPr>
          <p:txBody>
            <a:bodyPr wrap="square" rtlCol="0">
              <a:spAutoFit/>
            </a:bodyPr>
            <a:lstStyle/>
            <a:p>
              <a:pPr algn="ctr" defTabSz="1076509"/>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4F81BD">
                      <a:lumMod val="75000"/>
                    </a:srgbClr>
                  </a:solidFill>
                  <a:latin typeface="Tahoma" panose="020B0604030504040204" pitchFamily="34" charset="0"/>
                  <a:cs typeface="Tahoma" panose="020B0604030504040204" pitchFamily="34" charset="0"/>
                </a:rPr>
                <a:t>ĐỌC- </a:t>
              </a:r>
              <a:r>
                <a:rPr lang="vi-VN" sz="2400" b="1" dirty="0">
                  <a:solidFill>
                    <a:srgbClr val="4F81BD">
                      <a:lumMod val="75000"/>
                    </a:srgbClr>
                  </a:solidFill>
                  <a:latin typeface="Tahoma" panose="020B0604030504040204" pitchFamily="34" charset="0"/>
                  <a:cs typeface="Tahoma" panose="020B0604030504040204" pitchFamily="34" charset="0"/>
                </a:rPr>
                <a:t>TÌM HIỂU CHUNG</a:t>
              </a:r>
              <a:endParaRPr lang="en-US" sz="2400" b="1" dirty="0">
                <a:solidFill>
                  <a:srgbClr val="4F81BD">
                    <a:lumMod val="75000"/>
                  </a:srgbClr>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552585" y="737996"/>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509"/>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41" name="TextBox 40"/>
            <p:cNvSpPr txBox="1"/>
            <p:nvPr/>
          </p:nvSpPr>
          <p:spPr>
            <a:xfrm>
              <a:off x="957121" y="2795828"/>
              <a:ext cx="783010" cy="964235"/>
            </a:xfrm>
            <a:prstGeom prst="rect">
              <a:avLst/>
            </a:prstGeom>
            <a:noFill/>
          </p:spPr>
          <p:txBody>
            <a:bodyPr wrap="none" rtlCol="0">
              <a:spAutoFit/>
            </a:bodyPr>
            <a:lstStyle/>
            <a:p>
              <a:pPr algn="ctr" defTabSz="1076509"/>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1" y="1700808"/>
            <a:ext cx="4451379" cy="4030179"/>
          </a:xfrm>
          <a:prstGeom prst="rect">
            <a:avLst/>
          </a:prstGeom>
        </p:spPr>
      </p:pic>
      <p:sp>
        <p:nvSpPr>
          <p:cNvPr id="32" name="TextBox 31"/>
          <p:cNvSpPr txBox="1"/>
          <p:nvPr/>
        </p:nvSpPr>
        <p:spPr>
          <a:xfrm>
            <a:off x="5615947" y="2218051"/>
            <a:ext cx="6144683" cy="2964594"/>
          </a:xfrm>
          <a:prstGeom prst="rect">
            <a:avLst/>
          </a:prstGeom>
          <a:noFill/>
        </p:spPr>
        <p:txBody>
          <a:bodyPr wrap="square" rtlCol="0">
            <a:spAutoFit/>
          </a:bodyPr>
          <a:lstStyle/>
          <a:p>
            <a:pPr algn="just" defTabSz="1218690"/>
            <a:r>
              <a:rPr lang="en-US" sz="3733" dirty="0">
                <a:solidFill>
                  <a:prstClr val="black"/>
                </a:solidFill>
                <a:latin typeface="Times New Roman" panose="02020603050405020304" pitchFamily="18" charset="0"/>
                <a:cs typeface="Times New Roman" panose="02020603050405020304" pitchFamily="18" charset="0"/>
              </a:rPr>
              <a:t>- HS </a:t>
            </a:r>
            <a:r>
              <a:rPr lang="en-US" sz="3733" dirty="0" err="1">
                <a:solidFill>
                  <a:prstClr val="black"/>
                </a:solidFill>
                <a:latin typeface="Times New Roman" panose="02020603050405020304" pitchFamily="18" charset="0"/>
                <a:cs typeface="Times New Roman" panose="02020603050405020304" pitchFamily="18" charset="0"/>
              </a:rPr>
              <a:t>đọc</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phân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vai</a:t>
            </a:r>
            <a:endParaRPr lang="en-US" sz="3733" dirty="0">
              <a:solidFill>
                <a:prstClr val="black"/>
              </a:solidFill>
              <a:latin typeface="Times New Roman" panose="02020603050405020304" pitchFamily="18" charset="0"/>
              <a:cs typeface="Times New Roman" panose="02020603050405020304" pitchFamily="18" charset="0"/>
            </a:endParaRPr>
          </a:p>
          <a:p>
            <a:pPr algn="just" defTabSz="1218690"/>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Giọng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đọc</a:t>
            </a:r>
            <a:r>
              <a:rPr lang="en-US" sz="3733" dirty="0">
                <a:solidFill>
                  <a:prstClr val="black"/>
                </a:solidFill>
                <a:latin typeface="Times New Roman" panose="02020603050405020304" pitchFamily="18" charset="0"/>
                <a:cs typeface="Times New Roman" panose="02020603050405020304" pitchFamily="18" charset="0"/>
              </a:rPr>
              <a:t> to, </a:t>
            </a:r>
            <a:r>
              <a:rPr lang="en-US" sz="3733" dirty="0" err="1">
                <a:solidFill>
                  <a:prstClr val="black"/>
                </a:solidFill>
                <a:latin typeface="Times New Roman" panose="02020603050405020304" pitchFamily="18" charset="0"/>
                <a:cs typeface="Times New Roman" panose="02020603050405020304" pitchFamily="18" charset="0"/>
              </a:rPr>
              <a:t>trôi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chảy</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phù</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hợp</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về</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tốc</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độ</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đọc</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phân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biệt</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được</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lời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người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kể</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chuyện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và</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lời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nhân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vật</a:t>
            </a:r>
            <a:endParaRPr lang="en-US" sz="3733"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0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7321" y="1"/>
            <a:ext cx="5968067" cy="6857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2" name="Rectangle 11"/>
          <p:cNvSpPr/>
          <p:nvPr/>
        </p:nvSpPr>
        <p:spPr>
          <a:xfrm>
            <a:off x="7758238" y="1287160"/>
            <a:ext cx="3953326" cy="523220"/>
          </a:xfrm>
          <a:prstGeom prst="rect">
            <a:avLst/>
          </a:prstGeom>
        </p:spPr>
        <p:txBody>
          <a:bodyPr wrap="none">
            <a:spAutoFit/>
          </a:bodyPr>
          <a:lstStyle/>
          <a:p>
            <a:pPr defTabSz="1076509">
              <a:defRPr/>
            </a:pPr>
            <a:r>
              <a:rPr lang="vi-VN" sz="28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Nguyễn Quang Thiều</a:t>
            </a:r>
          </a:p>
        </p:txBody>
      </p:sp>
      <p:sp>
        <p:nvSpPr>
          <p:cNvPr id="162" name="Rectangle 161"/>
          <p:cNvSpPr/>
          <p:nvPr/>
        </p:nvSpPr>
        <p:spPr>
          <a:xfrm>
            <a:off x="8359994" y="1968413"/>
            <a:ext cx="1468672" cy="461665"/>
          </a:xfrm>
          <a:prstGeom prst="rect">
            <a:avLst/>
          </a:prstGeom>
          <a:solidFill>
            <a:schemeClr val="accent5">
              <a:lumMod val="20000"/>
              <a:lumOff val="80000"/>
            </a:schemeClr>
          </a:solidFill>
        </p:spPr>
        <p:txBody>
          <a:bodyPr wrap="none">
            <a:spAutoFit/>
          </a:bodyPr>
          <a:lstStyle/>
          <a:p>
            <a:pPr defTabSz="1076509">
              <a:defRPr/>
            </a:pPr>
            <a:r>
              <a:rPr lang="vi-VN" sz="2400" b="1" i="1" dirty="0">
                <a:solidFill>
                  <a:srgbClr val="FF0000"/>
                </a:solidFill>
                <a:latin typeface="Times New Roman" panose="02020603050405020304" pitchFamily="18" charset="0"/>
                <a:ea typeface="Tahoma" panose="020B0604030504040204" pitchFamily="34" charset="0"/>
                <a:cs typeface="Tahoma" panose="020B0604030504040204" pitchFamily="34" charset="0"/>
              </a:rPr>
              <a:t>Giới thiệu</a:t>
            </a:r>
          </a:p>
        </p:txBody>
      </p:sp>
      <p:sp>
        <p:nvSpPr>
          <p:cNvPr id="13" name="Rounded Rectangle 12"/>
          <p:cNvSpPr/>
          <p:nvPr/>
        </p:nvSpPr>
        <p:spPr>
          <a:xfrm>
            <a:off x="6282447" y="3352359"/>
            <a:ext cx="1552132" cy="143281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8" name="Rectangle 167"/>
          <p:cNvSpPr/>
          <p:nvPr/>
        </p:nvSpPr>
        <p:spPr>
          <a:xfrm>
            <a:off x="6152475" y="3000603"/>
            <a:ext cx="1682107" cy="400110"/>
          </a:xfrm>
          <a:prstGeom prst="rect">
            <a:avLst/>
          </a:prstGeom>
        </p:spPr>
        <p:txBody>
          <a:bodyPr wrap="square">
            <a:spAutoFit/>
          </a:bodyPr>
          <a:lstStyle/>
          <a:p>
            <a:pPr algn="ctr" defTabSz="914377"/>
            <a:r>
              <a:rPr lang="vi-VN" sz="2000" b="1" dirty="0">
                <a:solidFill>
                  <a:prstClr val="black"/>
                </a:solidFill>
                <a:latin typeface="Times New Roman" panose="02020603050405020304" pitchFamily="18" charset="0"/>
                <a:cs typeface="Times New Roman" panose="02020603050405020304" pitchFamily="18" charset="0"/>
              </a:rPr>
              <a:t>NĂM SINH</a:t>
            </a:r>
            <a:endParaRPr lang="en-US" sz="2000" dirty="0">
              <a:solidFill>
                <a:prstClr val="black"/>
              </a:solidFill>
              <a:latin typeface="Calibri"/>
            </a:endParaRPr>
          </a:p>
        </p:txBody>
      </p:sp>
      <p:sp>
        <p:nvSpPr>
          <p:cNvPr id="171" name="Rectangle 170"/>
          <p:cNvSpPr/>
          <p:nvPr/>
        </p:nvSpPr>
        <p:spPr>
          <a:xfrm>
            <a:off x="7758238" y="2588109"/>
            <a:ext cx="1888445" cy="400110"/>
          </a:xfrm>
          <a:prstGeom prst="rect">
            <a:avLst/>
          </a:prstGeom>
        </p:spPr>
        <p:txBody>
          <a:bodyPr wrap="square">
            <a:spAutoFit/>
          </a:bodyPr>
          <a:lstStyle/>
          <a:p>
            <a:pPr algn="ctr" defTabSz="914377"/>
            <a:r>
              <a:rPr lang="vi-VN" sz="2000" b="1" dirty="0">
                <a:solidFill>
                  <a:prstClr val="black"/>
                </a:solidFill>
                <a:latin typeface="Times New Roman" panose="02020603050405020304" pitchFamily="18" charset="0"/>
                <a:cs typeface="Times New Roman" panose="02020603050405020304" pitchFamily="18" charset="0"/>
              </a:rPr>
              <a:t>QUÊ QUÁN</a:t>
            </a:r>
            <a:endParaRPr lang="en-US" sz="2000" dirty="0">
              <a:solidFill>
                <a:prstClr val="black"/>
              </a:solidFill>
              <a:latin typeface="Calibri"/>
            </a:endParaRPr>
          </a:p>
        </p:txBody>
      </p:sp>
      <p:sp>
        <p:nvSpPr>
          <p:cNvPr id="177" name="TextBox 176"/>
          <p:cNvSpPr txBox="1"/>
          <p:nvPr/>
        </p:nvSpPr>
        <p:spPr>
          <a:xfrm>
            <a:off x="506360" y="3531135"/>
            <a:ext cx="5026739" cy="2308324"/>
          </a:xfrm>
          <a:prstGeom prst="rect">
            <a:avLst/>
          </a:prstGeom>
          <a:noFill/>
        </p:spPr>
        <p:txBody>
          <a:bodyPr wrap="square" rtlCol="0">
            <a:spAutoFit/>
          </a:bodyPr>
          <a:lstStyle/>
          <a:p>
            <a:pPr algn="just" defTabSz="914377"/>
            <a:r>
              <a:rPr lang="vi-VN" sz="3600" i="1" dirty="0">
                <a:solidFill>
                  <a:srgbClr val="FF0000"/>
                </a:solidFill>
                <a:latin typeface="Times New Roman" panose="02020603050405020304" pitchFamily="18" charset="0"/>
                <a:cs typeface="Times New Roman" panose="02020603050405020304" pitchFamily="18" charset="0"/>
              </a:rPr>
              <a:t>Em hãy làm sáng tỏ những thông tin cơ bản của tác giả Nguyễn Quang Thiều</a:t>
            </a:r>
            <a:endParaRPr lang="en-US" sz="3600" i="1" dirty="0">
              <a:solidFill>
                <a:srgbClr val="FF0000"/>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8048631" y="3078681"/>
            <a:ext cx="1287887" cy="1721223"/>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39" name="Rounded Rectangle 38"/>
          <p:cNvSpPr/>
          <p:nvPr/>
        </p:nvSpPr>
        <p:spPr>
          <a:xfrm>
            <a:off x="6436944" y="5308813"/>
            <a:ext cx="2405843" cy="143281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40" name="Rectangle 39"/>
          <p:cNvSpPr/>
          <p:nvPr/>
        </p:nvSpPr>
        <p:spPr>
          <a:xfrm>
            <a:off x="6152474" y="4836219"/>
            <a:ext cx="2956450" cy="400110"/>
          </a:xfrm>
          <a:prstGeom prst="rect">
            <a:avLst/>
          </a:prstGeom>
        </p:spPr>
        <p:txBody>
          <a:bodyPr wrap="none">
            <a:spAutoFit/>
          </a:bodyPr>
          <a:lstStyle/>
          <a:p>
            <a:pPr defTabSz="914377"/>
            <a:r>
              <a:rPr lang="vi-VN" sz="2000" b="1" dirty="0">
                <a:solidFill>
                  <a:prstClr val="black"/>
                </a:solidFill>
                <a:latin typeface="Times New Roman" panose="02020603050405020304" pitchFamily="18" charset="0"/>
                <a:cs typeface="Times New Roman" panose="02020603050405020304" pitchFamily="18" charset="0"/>
              </a:rPr>
              <a:t>TÁC PHẨM TIÊU BIỂU</a:t>
            </a:r>
            <a:endParaRPr lang="en-US" sz="2000" dirty="0">
              <a:solidFill>
                <a:prstClr val="black"/>
              </a:solidFill>
              <a:latin typeface="Calibri"/>
            </a:endParaRPr>
          </a:p>
        </p:txBody>
      </p:sp>
      <p:grpSp>
        <p:nvGrpSpPr>
          <p:cNvPr id="29" name="Group 28"/>
          <p:cNvGrpSpPr/>
          <p:nvPr/>
        </p:nvGrpSpPr>
        <p:grpSpPr>
          <a:xfrm>
            <a:off x="506361" y="323721"/>
            <a:ext cx="5776087" cy="496647"/>
            <a:chOff x="644526" y="2766774"/>
            <a:chExt cx="11553677" cy="993289"/>
          </a:xfrm>
        </p:grpSpPr>
        <p:sp>
          <p:nvSpPr>
            <p:cNvPr id="30" name="TextBox 29"/>
            <p:cNvSpPr txBox="1"/>
            <p:nvPr/>
          </p:nvSpPr>
          <p:spPr>
            <a:xfrm>
              <a:off x="1906586" y="2766774"/>
              <a:ext cx="10291617" cy="923325"/>
            </a:xfrm>
            <a:prstGeom prst="rect">
              <a:avLst/>
            </a:prstGeom>
            <a:noFill/>
          </p:spPr>
          <p:txBody>
            <a:bodyPr wrap="square" rtlCol="0">
              <a:spAutoFit/>
            </a:bodyPr>
            <a:lstStyle/>
            <a:p>
              <a:pPr defTabSz="1076509"/>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41" name="TextBox 40"/>
            <p:cNvSpPr txBox="1"/>
            <p:nvPr/>
          </p:nvSpPr>
          <p:spPr>
            <a:xfrm>
              <a:off x="957121" y="2795828"/>
              <a:ext cx="783010" cy="964235"/>
            </a:xfrm>
            <a:prstGeom prst="rect">
              <a:avLst/>
            </a:prstGeom>
            <a:noFill/>
          </p:spPr>
          <p:txBody>
            <a:bodyPr wrap="none" rtlCol="0">
              <a:spAutoFit/>
            </a:bodyPr>
            <a:lstStyle/>
            <a:p>
              <a:pPr algn="ctr" defTabSz="1076509"/>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43"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584" y="-71801"/>
            <a:ext cx="6103088" cy="1152016"/>
          </a:xfrm>
          <a:prstGeom prst="rect">
            <a:avLst/>
          </a:prstGeom>
          <a:ln>
            <a:noFill/>
          </a:ln>
          <a:effectLst>
            <a:softEdge rad="112500"/>
          </a:effectLst>
        </p:spPr>
      </p:pic>
      <p:pic>
        <p:nvPicPr>
          <p:cNvPr id="44" name="Picture 43">
            <a:extLst>
              <a:ext uri="{FF2B5EF4-FFF2-40B4-BE49-F238E27FC236}">
                <a16:creationId xmlns:a16="http://schemas.microsoft.com/office/drawing/2014/main" id="{9C388D2B-54C5-4801-8E59-F9121C556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497" y="287981"/>
            <a:ext cx="1910135" cy="2018985"/>
          </a:xfrm>
          <a:prstGeom prst="rect">
            <a:avLst/>
          </a:prstGeom>
          <a:ln>
            <a:noFill/>
          </a:ln>
          <a:effectLst>
            <a:softEdge rad="112500"/>
          </a:effectLst>
        </p:spPr>
      </p:pic>
      <p:sp>
        <p:nvSpPr>
          <p:cNvPr id="45" name="Rounded Rectangle 44"/>
          <p:cNvSpPr/>
          <p:nvPr/>
        </p:nvSpPr>
        <p:spPr>
          <a:xfrm>
            <a:off x="9646683" y="3352359"/>
            <a:ext cx="2128231" cy="142687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46" name="Rectangle 45"/>
          <p:cNvSpPr/>
          <p:nvPr/>
        </p:nvSpPr>
        <p:spPr>
          <a:xfrm>
            <a:off x="9818656" y="2845229"/>
            <a:ext cx="1749952" cy="400110"/>
          </a:xfrm>
          <a:prstGeom prst="rect">
            <a:avLst/>
          </a:prstGeom>
        </p:spPr>
        <p:txBody>
          <a:bodyPr wrap="square">
            <a:spAutoFit/>
          </a:bodyPr>
          <a:lstStyle/>
          <a:p>
            <a:pPr algn="ctr" defTabSz="914377"/>
            <a:r>
              <a:rPr lang="vi-VN" sz="2000" b="1" dirty="0">
                <a:solidFill>
                  <a:prstClr val="black"/>
                </a:solidFill>
                <a:latin typeface="Times New Roman" panose="02020603050405020304" pitchFamily="18" charset="0"/>
                <a:cs typeface="Times New Roman" panose="02020603050405020304" pitchFamily="18" charset="0"/>
              </a:rPr>
              <a:t>PCST</a:t>
            </a:r>
            <a:endParaRPr lang="en-US" sz="2000" dirty="0">
              <a:solidFill>
                <a:prstClr val="black"/>
              </a:solidFill>
              <a:latin typeface="Calibri"/>
            </a:endParaRPr>
          </a:p>
        </p:txBody>
      </p:sp>
      <p:sp>
        <p:nvSpPr>
          <p:cNvPr id="47" name="Rounded Rectangle 46"/>
          <p:cNvSpPr/>
          <p:nvPr/>
        </p:nvSpPr>
        <p:spPr>
          <a:xfrm>
            <a:off x="9295809" y="5316656"/>
            <a:ext cx="2405843" cy="143281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48" name="Rectangle 47"/>
          <p:cNvSpPr/>
          <p:nvPr/>
        </p:nvSpPr>
        <p:spPr>
          <a:xfrm>
            <a:off x="9295809" y="4938671"/>
            <a:ext cx="2405843" cy="400110"/>
          </a:xfrm>
          <a:prstGeom prst="rect">
            <a:avLst/>
          </a:prstGeom>
        </p:spPr>
        <p:txBody>
          <a:bodyPr wrap="square">
            <a:spAutoFit/>
          </a:bodyPr>
          <a:lstStyle/>
          <a:p>
            <a:pPr algn="ctr" defTabSz="914377"/>
            <a:r>
              <a:rPr lang="vi-VN" sz="2000" b="1" dirty="0">
                <a:solidFill>
                  <a:prstClr val="black"/>
                </a:solidFill>
                <a:latin typeface="Times New Roman" panose="02020603050405020304" pitchFamily="18" charset="0"/>
                <a:cs typeface="Times New Roman" panose="02020603050405020304" pitchFamily="18" charset="0"/>
              </a:rPr>
              <a:t>THÀNH TÍCH</a:t>
            </a:r>
            <a:endParaRPr lang="en-US" sz="2000" dirty="0">
              <a:solidFill>
                <a:prstClr val="black"/>
              </a:solidFill>
              <a:latin typeface="Calibri"/>
            </a:endParaRPr>
          </a:p>
        </p:txBody>
      </p:sp>
      <p:pic>
        <p:nvPicPr>
          <p:cNvPr id="49" name="Picture 48"/>
          <p:cNvPicPr>
            <a:picLocks noChangeAspect="1"/>
          </p:cNvPicPr>
          <p:nvPr/>
        </p:nvPicPr>
        <p:blipFill>
          <a:blip r:embed="rId5"/>
          <a:stretch>
            <a:fillRect/>
          </a:stretch>
        </p:blipFill>
        <p:spPr>
          <a:xfrm>
            <a:off x="290271" y="2211638"/>
            <a:ext cx="5748744" cy="1522111"/>
          </a:xfrm>
          <a:prstGeom prst="rect">
            <a:avLst/>
          </a:prstGeom>
        </p:spPr>
      </p:pic>
      <p:sp>
        <p:nvSpPr>
          <p:cNvPr id="31" name="TextBox 30"/>
          <p:cNvSpPr txBox="1"/>
          <p:nvPr/>
        </p:nvSpPr>
        <p:spPr>
          <a:xfrm>
            <a:off x="779952" y="741399"/>
            <a:ext cx="5760640" cy="742511"/>
          </a:xfrm>
          <a:prstGeom prst="rect">
            <a:avLst/>
          </a:prstGeom>
          <a:noFill/>
        </p:spPr>
        <p:txBody>
          <a:bodyPr wrap="square" rtlCol="0">
            <a:spAutoFit/>
          </a:bodyPr>
          <a:lstStyle/>
          <a:p>
            <a:pPr algn="just" defTabSz="914377">
              <a:lnSpc>
                <a:spcPct val="150000"/>
              </a:lnSpc>
            </a:pPr>
            <a:r>
              <a:rPr lang="en-US" sz="3200" i="1" dirty="0">
                <a:solidFill>
                  <a:srgbClr val="FF0000"/>
                </a:solidFill>
                <a:latin typeface="Times New Roman" panose="02020603050405020304" pitchFamily="18" charset="0"/>
                <a:cs typeface="Times New Roman" panose="02020603050405020304" pitchFamily="18" charset="0"/>
              </a:rPr>
              <a:t>a. </a:t>
            </a:r>
            <a:r>
              <a:rPr lang="en-US" sz="3200" i="1" dirty="0" err="1">
                <a:solidFill>
                  <a:srgbClr val="FF0000"/>
                </a:solidFill>
                <a:latin typeface="Times New Roman" panose="02020603050405020304" pitchFamily="18" charset="0"/>
                <a:cs typeface="Times New Roman" panose="02020603050405020304" pitchFamily="18" charset="0"/>
              </a:rPr>
              <a:t>Tác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giả</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7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wipe(down)">
                                      <p:cBhvr>
                                        <p:cTn id="51" dur="580">
                                          <p:stCondLst>
                                            <p:cond delay="0"/>
                                          </p:stCondLst>
                                        </p:cTn>
                                        <p:tgtEl>
                                          <p:spTgt spid="162"/>
                                        </p:tgtEl>
                                      </p:cBhvr>
                                    </p:animEffect>
                                    <p:anim calcmode="lin" valueType="num">
                                      <p:cBhvr>
                                        <p:cTn id="52"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57" dur="26">
                                          <p:stCondLst>
                                            <p:cond delay="650"/>
                                          </p:stCondLst>
                                        </p:cTn>
                                        <p:tgtEl>
                                          <p:spTgt spid="162"/>
                                        </p:tgtEl>
                                      </p:cBhvr>
                                      <p:to x="100000" y="60000"/>
                                    </p:animScale>
                                    <p:animScale>
                                      <p:cBhvr>
                                        <p:cTn id="58" dur="166" decel="50000">
                                          <p:stCondLst>
                                            <p:cond delay="676"/>
                                          </p:stCondLst>
                                        </p:cTn>
                                        <p:tgtEl>
                                          <p:spTgt spid="162"/>
                                        </p:tgtEl>
                                      </p:cBhvr>
                                      <p:to x="100000" y="100000"/>
                                    </p:animScale>
                                    <p:animScale>
                                      <p:cBhvr>
                                        <p:cTn id="59" dur="26">
                                          <p:stCondLst>
                                            <p:cond delay="1312"/>
                                          </p:stCondLst>
                                        </p:cTn>
                                        <p:tgtEl>
                                          <p:spTgt spid="162"/>
                                        </p:tgtEl>
                                      </p:cBhvr>
                                      <p:to x="100000" y="80000"/>
                                    </p:animScale>
                                    <p:animScale>
                                      <p:cBhvr>
                                        <p:cTn id="60" dur="166" decel="50000">
                                          <p:stCondLst>
                                            <p:cond delay="1338"/>
                                          </p:stCondLst>
                                        </p:cTn>
                                        <p:tgtEl>
                                          <p:spTgt spid="162"/>
                                        </p:tgtEl>
                                      </p:cBhvr>
                                      <p:to x="100000" y="100000"/>
                                    </p:animScale>
                                    <p:animScale>
                                      <p:cBhvr>
                                        <p:cTn id="61" dur="26">
                                          <p:stCondLst>
                                            <p:cond delay="1642"/>
                                          </p:stCondLst>
                                        </p:cTn>
                                        <p:tgtEl>
                                          <p:spTgt spid="162"/>
                                        </p:tgtEl>
                                      </p:cBhvr>
                                      <p:to x="100000" y="90000"/>
                                    </p:animScale>
                                    <p:animScale>
                                      <p:cBhvr>
                                        <p:cTn id="62" dur="166" decel="50000">
                                          <p:stCondLst>
                                            <p:cond delay="1668"/>
                                          </p:stCondLst>
                                        </p:cTn>
                                        <p:tgtEl>
                                          <p:spTgt spid="162"/>
                                        </p:tgtEl>
                                      </p:cBhvr>
                                      <p:to x="100000" y="100000"/>
                                    </p:animScale>
                                    <p:animScale>
                                      <p:cBhvr>
                                        <p:cTn id="63" dur="26">
                                          <p:stCondLst>
                                            <p:cond delay="1808"/>
                                          </p:stCondLst>
                                        </p:cTn>
                                        <p:tgtEl>
                                          <p:spTgt spid="162"/>
                                        </p:tgtEl>
                                      </p:cBhvr>
                                      <p:to x="100000" y="95000"/>
                                    </p:animScale>
                                    <p:animScale>
                                      <p:cBhvr>
                                        <p:cTn id="64" dur="166" decel="50000">
                                          <p:stCondLst>
                                            <p:cond delay="1834"/>
                                          </p:stCondLst>
                                        </p:cTn>
                                        <p:tgtEl>
                                          <p:spTgt spid="162"/>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80">
                                          <p:stCondLst>
                                            <p:cond delay="0"/>
                                          </p:stCondLst>
                                        </p:cTn>
                                        <p:tgtEl>
                                          <p:spTgt spid="13"/>
                                        </p:tgtEl>
                                      </p:cBhvr>
                                    </p:animEffect>
                                    <p:anim calcmode="lin" valueType="num">
                                      <p:cBhvr>
                                        <p:cTn id="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3" dur="26">
                                          <p:stCondLst>
                                            <p:cond delay="650"/>
                                          </p:stCondLst>
                                        </p:cTn>
                                        <p:tgtEl>
                                          <p:spTgt spid="13"/>
                                        </p:tgtEl>
                                      </p:cBhvr>
                                      <p:to x="100000" y="60000"/>
                                    </p:animScale>
                                    <p:animScale>
                                      <p:cBhvr>
                                        <p:cTn id="74" dur="166" decel="50000">
                                          <p:stCondLst>
                                            <p:cond delay="676"/>
                                          </p:stCondLst>
                                        </p:cTn>
                                        <p:tgtEl>
                                          <p:spTgt spid="13"/>
                                        </p:tgtEl>
                                      </p:cBhvr>
                                      <p:to x="100000" y="100000"/>
                                    </p:animScale>
                                    <p:animScale>
                                      <p:cBhvr>
                                        <p:cTn id="75" dur="26">
                                          <p:stCondLst>
                                            <p:cond delay="1312"/>
                                          </p:stCondLst>
                                        </p:cTn>
                                        <p:tgtEl>
                                          <p:spTgt spid="13"/>
                                        </p:tgtEl>
                                      </p:cBhvr>
                                      <p:to x="100000" y="80000"/>
                                    </p:animScale>
                                    <p:animScale>
                                      <p:cBhvr>
                                        <p:cTn id="76" dur="166" decel="50000">
                                          <p:stCondLst>
                                            <p:cond delay="1338"/>
                                          </p:stCondLst>
                                        </p:cTn>
                                        <p:tgtEl>
                                          <p:spTgt spid="13"/>
                                        </p:tgtEl>
                                      </p:cBhvr>
                                      <p:to x="100000" y="100000"/>
                                    </p:animScale>
                                    <p:animScale>
                                      <p:cBhvr>
                                        <p:cTn id="77" dur="26">
                                          <p:stCondLst>
                                            <p:cond delay="1642"/>
                                          </p:stCondLst>
                                        </p:cTn>
                                        <p:tgtEl>
                                          <p:spTgt spid="13"/>
                                        </p:tgtEl>
                                      </p:cBhvr>
                                      <p:to x="100000" y="90000"/>
                                    </p:animScale>
                                    <p:animScale>
                                      <p:cBhvr>
                                        <p:cTn id="78" dur="166" decel="50000">
                                          <p:stCondLst>
                                            <p:cond delay="1668"/>
                                          </p:stCondLst>
                                        </p:cTn>
                                        <p:tgtEl>
                                          <p:spTgt spid="13"/>
                                        </p:tgtEl>
                                      </p:cBhvr>
                                      <p:to x="100000" y="100000"/>
                                    </p:animScale>
                                    <p:animScale>
                                      <p:cBhvr>
                                        <p:cTn id="79" dur="26">
                                          <p:stCondLst>
                                            <p:cond delay="1808"/>
                                          </p:stCondLst>
                                        </p:cTn>
                                        <p:tgtEl>
                                          <p:spTgt spid="13"/>
                                        </p:tgtEl>
                                      </p:cBhvr>
                                      <p:to x="100000" y="95000"/>
                                    </p:animScale>
                                    <p:animScale>
                                      <p:cBhvr>
                                        <p:cTn id="80" dur="166" decel="50000">
                                          <p:stCondLst>
                                            <p:cond delay="1834"/>
                                          </p:stCondLst>
                                        </p:cTn>
                                        <p:tgtEl>
                                          <p:spTgt spid="13"/>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168"/>
                                        </p:tgtEl>
                                        <p:attrNameLst>
                                          <p:attrName>style.visibility</p:attrName>
                                        </p:attrNameLst>
                                      </p:cBhvr>
                                      <p:to>
                                        <p:strVal val="visible"/>
                                      </p:to>
                                    </p:set>
                                    <p:animEffect transition="in" filter="wipe(down)">
                                      <p:cBhvr>
                                        <p:cTn id="83" dur="580">
                                          <p:stCondLst>
                                            <p:cond delay="0"/>
                                          </p:stCondLst>
                                        </p:cTn>
                                        <p:tgtEl>
                                          <p:spTgt spid="168"/>
                                        </p:tgtEl>
                                      </p:cBhvr>
                                    </p:animEffect>
                                    <p:anim calcmode="lin" valueType="num">
                                      <p:cBhvr>
                                        <p:cTn id="84"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89" dur="26">
                                          <p:stCondLst>
                                            <p:cond delay="650"/>
                                          </p:stCondLst>
                                        </p:cTn>
                                        <p:tgtEl>
                                          <p:spTgt spid="168"/>
                                        </p:tgtEl>
                                      </p:cBhvr>
                                      <p:to x="100000" y="60000"/>
                                    </p:animScale>
                                    <p:animScale>
                                      <p:cBhvr>
                                        <p:cTn id="90" dur="166" decel="50000">
                                          <p:stCondLst>
                                            <p:cond delay="676"/>
                                          </p:stCondLst>
                                        </p:cTn>
                                        <p:tgtEl>
                                          <p:spTgt spid="168"/>
                                        </p:tgtEl>
                                      </p:cBhvr>
                                      <p:to x="100000" y="100000"/>
                                    </p:animScale>
                                    <p:animScale>
                                      <p:cBhvr>
                                        <p:cTn id="91" dur="26">
                                          <p:stCondLst>
                                            <p:cond delay="1312"/>
                                          </p:stCondLst>
                                        </p:cTn>
                                        <p:tgtEl>
                                          <p:spTgt spid="168"/>
                                        </p:tgtEl>
                                      </p:cBhvr>
                                      <p:to x="100000" y="80000"/>
                                    </p:animScale>
                                    <p:animScale>
                                      <p:cBhvr>
                                        <p:cTn id="92" dur="166" decel="50000">
                                          <p:stCondLst>
                                            <p:cond delay="1338"/>
                                          </p:stCondLst>
                                        </p:cTn>
                                        <p:tgtEl>
                                          <p:spTgt spid="168"/>
                                        </p:tgtEl>
                                      </p:cBhvr>
                                      <p:to x="100000" y="100000"/>
                                    </p:animScale>
                                    <p:animScale>
                                      <p:cBhvr>
                                        <p:cTn id="93" dur="26">
                                          <p:stCondLst>
                                            <p:cond delay="1642"/>
                                          </p:stCondLst>
                                        </p:cTn>
                                        <p:tgtEl>
                                          <p:spTgt spid="168"/>
                                        </p:tgtEl>
                                      </p:cBhvr>
                                      <p:to x="100000" y="90000"/>
                                    </p:animScale>
                                    <p:animScale>
                                      <p:cBhvr>
                                        <p:cTn id="94" dur="166" decel="50000">
                                          <p:stCondLst>
                                            <p:cond delay="1668"/>
                                          </p:stCondLst>
                                        </p:cTn>
                                        <p:tgtEl>
                                          <p:spTgt spid="168"/>
                                        </p:tgtEl>
                                      </p:cBhvr>
                                      <p:to x="100000" y="100000"/>
                                    </p:animScale>
                                    <p:animScale>
                                      <p:cBhvr>
                                        <p:cTn id="95" dur="26">
                                          <p:stCondLst>
                                            <p:cond delay="1808"/>
                                          </p:stCondLst>
                                        </p:cTn>
                                        <p:tgtEl>
                                          <p:spTgt spid="168"/>
                                        </p:tgtEl>
                                      </p:cBhvr>
                                      <p:to x="100000" y="95000"/>
                                    </p:animScale>
                                    <p:animScale>
                                      <p:cBhvr>
                                        <p:cTn id="96" dur="166" decel="50000">
                                          <p:stCondLst>
                                            <p:cond delay="1834"/>
                                          </p:stCondLst>
                                        </p:cTn>
                                        <p:tgtEl>
                                          <p:spTgt spid="168"/>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171"/>
                                        </p:tgtEl>
                                        <p:attrNameLst>
                                          <p:attrName>style.visibility</p:attrName>
                                        </p:attrNameLst>
                                      </p:cBhvr>
                                      <p:to>
                                        <p:strVal val="visible"/>
                                      </p:to>
                                    </p:set>
                                    <p:animEffect transition="in" filter="wipe(down)">
                                      <p:cBhvr>
                                        <p:cTn id="99" dur="580">
                                          <p:stCondLst>
                                            <p:cond delay="0"/>
                                          </p:stCondLst>
                                        </p:cTn>
                                        <p:tgtEl>
                                          <p:spTgt spid="171"/>
                                        </p:tgtEl>
                                      </p:cBhvr>
                                    </p:animEffect>
                                    <p:anim calcmode="lin" valueType="num">
                                      <p:cBhvr>
                                        <p:cTn id="100"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1"/>
                                        </p:tgtEl>
                                      </p:cBhvr>
                                      <p:to x="100000" y="60000"/>
                                    </p:animScale>
                                    <p:animScale>
                                      <p:cBhvr>
                                        <p:cTn id="106" dur="166" decel="50000">
                                          <p:stCondLst>
                                            <p:cond delay="676"/>
                                          </p:stCondLst>
                                        </p:cTn>
                                        <p:tgtEl>
                                          <p:spTgt spid="171"/>
                                        </p:tgtEl>
                                      </p:cBhvr>
                                      <p:to x="100000" y="100000"/>
                                    </p:animScale>
                                    <p:animScale>
                                      <p:cBhvr>
                                        <p:cTn id="107" dur="26">
                                          <p:stCondLst>
                                            <p:cond delay="1312"/>
                                          </p:stCondLst>
                                        </p:cTn>
                                        <p:tgtEl>
                                          <p:spTgt spid="171"/>
                                        </p:tgtEl>
                                      </p:cBhvr>
                                      <p:to x="100000" y="80000"/>
                                    </p:animScale>
                                    <p:animScale>
                                      <p:cBhvr>
                                        <p:cTn id="108" dur="166" decel="50000">
                                          <p:stCondLst>
                                            <p:cond delay="1338"/>
                                          </p:stCondLst>
                                        </p:cTn>
                                        <p:tgtEl>
                                          <p:spTgt spid="171"/>
                                        </p:tgtEl>
                                      </p:cBhvr>
                                      <p:to x="100000" y="100000"/>
                                    </p:animScale>
                                    <p:animScale>
                                      <p:cBhvr>
                                        <p:cTn id="109" dur="26">
                                          <p:stCondLst>
                                            <p:cond delay="1642"/>
                                          </p:stCondLst>
                                        </p:cTn>
                                        <p:tgtEl>
                                          <p:spTgt spid="171"/>
                                        </p:tgtEl>
                                      </p:cBhvr>
                                      <p:to x="100000" y="90000"/>
                                    </p:animScale>
                                    <p:animScale>
                                      <p:cBhvr>
                                        <p:cTn id="110" dur="166" decel="50000">
                                          <p:stCondLst>
                                            <p:cond delay="1668"/>
                                          </p:stCondLst>
                                        </p:cTn>
                                        <p:tgtEl>
                                          <p:spTgt spid="171"/>
                                        </p:tgtEl>
                                      </p:cBhvr>
                                      <p:to x="100000" y="100000"/>
                                    </p:animScale>
                                    <p:animScale>
                                      <p:cBhvr>
                                        <p:cTn id="111" dur="26">
                                          <p:stCondLst>
                                            <p:cond delay="1808"/>
                                          </p:stCondLst>
                                        </p:cTn>
                                        <p:tgtEl>
                                          <p:spTgt spid="171"/>
                                        </p:tgtEl>
                                      </p:cBhvr>
                                      <p:to x="100000" y="95000"/>
                                    </p:animScale>
                                    <p:animScale>
                                      <p:cBhvr>
                                        <p:cTn id="112" dur="166" decel="50000">
                                          <p:stCondLst>
                                            <p:cond delay="1834"/>
                                          </p:stCondLst>
                                        </p:cTn>
                                        <p:tgtEl>
                                          <p:spTgt spid="171"/>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80">
                                          <p:stCondLst>
                                            <p:cond delay="0"/>
                                          </p:stCondLst>
                                        </p:cTn>
                                        <p:tgtEl>
                                          <p:spTgt spid="38"/>
                                        </p:tgtEl>
                                      </p:cBhvr>
                                    </p:animEffect>
                                    <p:anim calcmode="lin" valueType="num">
                                      <p:cBhvr>
                                        <p:cTn id="11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1" dur="26">
                                          <p:stCondLst>
                                            <p:cond delay="650"/>
                                          </p:stCondLst>
                                        </p:cTn>
                                        <p:tgtEl>
                                          <p:spTgt spid="38"/>
                                        </p:tgtEl>
                                      </p:cBhvr>
                                      <p:to x="100000" y="60000"/>
                                    </p:animScale>
                                    <p:animScale>
                                      <p:cBhvr>
                                        <p:cTn id="122" dur="166" decel="50000">
                                          <p:stCondLst>
                                            <p:cond delay="676"/>
                                          </p:stCondLst>
                                        </p:cTn>
                                        <p:tgtEl>
                                          <p:spTgt spid="38"/>
                                        </p:tgtEl>
                                      </p:cBhvr>
                                      <p:to x="100000" y="100000"/>
                                    </p:animScale>
                                    <p:animScale>
                                      <p:cBhvr>
                                        <p:cTn id="123" dur="26">
                                          <p:stCondLst>
                                            <p:cond delay="1312"/>
                                          </p:stCondLst>
                                        </p:cTn>
                                        <p:tgtEl>
                                          <p:spTgt spid="38"/>
                                        </p:tgtEl>
                                      </p:cBhvr>
                                      <p:to x="100000" y="80000"/>
                                    </p:animScale>
                                    <p:animScale>
                                      <p:cBhvr>
                                        <p:cTn id="124" dur="166" decel="50000">
                                          <p:stCondLst>
                                            <p:cond delay="1338"/>
                                          </p:stCondLst>
                                        </p:cTn>
                                        <p:tgtEl>
                                          <p:spTgt spid="38"/>
                                        </p:tgtEl>
                                      </p:cBhvr>
                                      <p:to x="100000" y="100000"/>
                                    </p:animScale>
                                    <p:animScale>
                                      <p:cBhvr>
                                        <p:cTn id="125" dur="26">
                                          <p:stCondLst>
                                            <p:cond delay="1642"/>
                                          </p:stCondLst>
                                        </p:cTn>
                                        <p:tgtEl>
                                          <p:spTgt spid="38"/>
                                        </p:tgtEl>
                                      </p:cBhvr>
                                      <p:to x="100000" y="90000"/>
                                    </p:animScale>
                                    <p:animScale>
                                      <p:cBhvr>
                                        <p:cTn id="126" dur="166" decel="50000">
                                          <p:stCondLst>
                                            <p:cond delay="1668"/>
                                          </p:stCondLst>
                                        </p:cTn>
                                        <p:tgtEl>
                                          <p:spTgt spid="38"/>
                                        </p:tgtEl>
                                      </p:cBhvr>
                                      <p:to x="100000" y="100000"/>
                                    </p:animScale>
                                    <p:animScale>
                                      <p:cBhvr>
                                        <p:cTn id="127" dur="26">
                                          <p:stCondLst>
                                            <p:cond delay="1808"/>
                                          </p:stCondLst>
                                        </p:cTn>
                                        <p:tgtEl>
                                          <p:spTgt spid="38"/>
                                        </p:tgtEl>
                                      </p:cBhvr>
                                      <p:to x="100000" y="95000"/>
                                    </p:animScale>
                                    <p:animScale>
                                      <p:cBhvr>
                                        <p:cTn id="128" dur="166" decel="50000">
                                          <p:stCondLst>
                                            <p:cond delay="1834"/>
                                          </p:stCondLst>
                                        </p:cTn>
                                        <p:tgtEl>
                                          <p:spTgt spid="38"/>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80">
                                          <p:stCondLst>
                                            <p:cond delay="0"/>
                                          </p:stCondLst>
                                        </p:cTn>
                                        <p:tgtEl>
                                          <p:spTgt spid="39"/>
                                        </p:tgtEl>
                                      </p:cBhvr>
                                    </p:animEffect>
                                    <p:anim calcmode="lin" valueType="num">
                                      <p:cBhvr>
                                        <p:cTn id="13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7" dur="26">
                                          <p:stCondLst>
                                            <p:cond delay="650"/>
                                          </p:stCondLst>
                                        </p:cTn>
                                        <p:tgtEl>
                                          <p:spTgt spid="39"/>
                                        </p:tgtEl>
                                      </p:cBhvr>
                                      <p:to x="100000" y="60000"/>
                                    </p:animScale>
                                    <p:animScale>
                                      <p:cBhvr>
                                        <p:cTn id="138" dur="166" decel="50000">
                                          <p:stCondLst>
                                            <p:cond delay="676"/>
                                          </p:stCondLst>
                                        </p:cTn>
                                        <p:tgtEl>
                                          <p:spTgt spid="39"/>
                                        </p:tgtEl>
                                      </p:cBhvr>
                                      <p:to x="100000" y="100000"/>
                                    </p:animScale>
                                    <p:animScale>
                                      <p:cBhvr>
                                        <p:cTn id="139" dur="26">
                                          <p:stCondLst>
                                            <p:cond delay="1312"/>
                                          </p:stCondLst>
                                        </p:cTn>
                                        <p:tgtEl>
                                          <p:spTgt spid="39"/>
                                        </p:tgtEl>
                                      </p:cBhvr>
                                      <p:to x="100000" y="80000"/>
                                    </p:animScale>
                                    <p:animScale>
                                      <p:cBhvr>
                                        <p:cTn id="140" dur="166" decel="50000">
                                          <p:stCondLst>
                                            <p:cond delay="1338"/>
                                          </p:stCondLst>
                                        </p:cTn>
                                        <p:tgtEl>
                                          <p:spTgt spid="39"/>
                                        </p:tgtEl>
                                      </p:cBhvr>
                                      <p:to x="100000" y="100000"/>
                                    </p:animScale>
                                    <p:animScale>
                                      <p:cBhvr>
                                        <p:cTn id="141" dur="26">
                                          <p:stCondLst>
                                            <p:cond delay="1642"/>
                                          </p:stCondLst>
                                        </p:cTn>
                                        <p:tgtEl>
                                          <p:spTgt spid="39"/>
                                        </p:tgtEl>
                                      </p:cBhvr>
                                      <p:to x="100000" y="90000"/>
                                    </p:animScale>
                                    <p:animScale>
                                      <p:cBhvr>
                                        <p:cTn id="142" dur="166" decel="50000">
                                          <p:stCondLst>
                                            <p:cond delay="1668"/>
                                          </p:stCondLst>
                                        </p:cTn>
                                        <p:tgtEl>
                                          <p:spTgt spid="39"/>
                                        </p:tgtEl>
                                      </p:cBhvr>
                                      <p:to x="100000" y="100000"/>
                                    </p:animScale>
                                    <p:animScale>
                                      <p:cBhvr>
                                        <p:cTn id="143" dur="26">
                                          <p:stCondLst>
                                            <p:cond delay="1808"/>
                                          </p:stCondLst>
                                        </p:cTn>
                                        <p:tgtEl>
                                          <p:spTgt spid="39"/>
                                        </p:tgtEl>
                                      </p:cBhvr>
                                      <p:to x="100000" y="95000"/>
                                    </p:animScale>
                                    <p:animScale>
                                      <p:cBhvr>
                                        <p:cTn id="144" dur="166" decel="50000">
                                          <p:stCondLst>
                                            <p:cond delay="1834"/>
                                          </p:stCondLst>
                                        </p:cTn>
                                        <p:tgtEl>
                                          <p:spTgt spid="39"/>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wipe(down)">
                                      <p:cBhvr>
                                        <p:cTn id="147" dur="580">
                                          <p:stCondLst>
                                            <p:cond delay="0"/>
                                          </p:stCondLst>
                                        </p:cTn>
                                        <p:tgtEl>
                                          <p:spTgt spid="40"/>
                                        </p:tgtEl>
                                      </p:cBhvr>
                                    </p:animEffect>
                                    <p:anim calcmode="lin" valueType="num">
                                      <p:cBhvr>
                                        <p:cTn id="1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3" dur="26">
                                          <p:stCondLst>
                                            <p:cond delay="650"/>
                                          </p:stCondLst>
                                        </p:cTn>
                                        <p:tgtEl>
                                          <p:spTgt spid="40"/>
                                        </p:tgtEl>
                                      </p:cBhvr>
                                      <p:to x="100000" y="60000"/>
                                    </p:animScale>
                                    <p:animScale>
                                      <p:cBhvr>
                                        <p:cTn id="154" dur="166" decel="50000">
                                          <p:stCondLst>
                                            <p:cond delay="676"/>
                                          </p:stCondLst>
                                        </p:cTn>
                                        <p:tgtEl>
                                          <p:spTgt spid="40"/>
                                        </p:tgtEl>
                                      </p:cBhvr>
                                      <p:to x="100000" y="100000"/>
                                    </p:animScale>
                                    <p:animScale>
                                      <p:cBhvr>
                                        <p:cTn id="155" dur="26">
                                          <p:stCondLst>
                                            <p:cond delay="1312"/>
                                          </p:stCondLst>
                                        </p:cTn>
                                        <p:tgtEl>
                                          <p:spTgt spid="40"/>
                                        </p:tgtEl>
                                      </p:cBhvr>
                                      <p:to x="100000" y="80000"/>
                                    </p:animScale>
                                    <p:animScale>
                                      <p:cBhvr>
                                        <p:cTn id="156" dur="166" decel="50000">
                                          <p:stCondLst>
                                            <p:cond delay="1338"/>
                                          </p:stCondLst>
                                        </p:cTn>
                                        <p:tgtEl>
                                          <p:spTgt spid="40"/>
                                        </p:tgtEl>
                                      </p:cBhvr>
                                      <p:to x="100000" y="100000"/>
                                    </p:animScale>
                                    <p:animScale>
                                      <p:cBhvr>
                                        <p:cTn id="157" dur="26">
                                          <p:stCondLst>
                                            <p:cond delay="1642"/>
                                          </p:stCondLst>
                                        </p:cTn>
                                        <p:tgtEl>
                                          <p:spTgt spid="40"/>
                                        </p:tgtEl>
                                      </p:cBhvr>
                                      <p:to x="100000" y="90000"/>
                                    </p:animScale>
                                    <p:animScale>
                                      <p:cBhvr>
                                        <p:cTn id="158" dur="166" decel="50000">
                                          <p:stCondLst>
                                            <p:cond delay="1668"/>
                                          </p:stCondLst>
                                        </p:cTn>
                                        <p:tgtEl>
                                          <p:spTgt spid="40"/>
                                        </p:tgtEl>
                                      </p:cBhvr>
                                      <p:to x="100000" y="100000"/>
                                    </p:animScale>
                                    <p:animScale>
                                      <p:cBhvr>
                                        <p:cTn id="159" dur="26">
                                          <p:stCondLst>
                                            <p:cond delay="1808"/>
                                          </p:stCondLst>
                                        </p:cTn>
                                        <p:tgtEl>
                                          <p:spTgt spid="40"/>
                                        </p:tgtEl>
                                      </p:cBhvr>
                                      <p:to x="100000" y="95000"/>
                                    </p:animScale>
                                    <p:animScale>
                                      <p:cBhvr>
                                        <p:cTn id="160" dur="166" decel="50000">
                                          <p:stCondLst>
                                            <p:cond delay="1834"/>
                                          </p:stCondLst>
                                        </p:cTn>
                                        <p:tgtEl>
                                          <p:spTgt spid="40"/>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80">
                                          <p:stCondLst>
                                            <p:cond delay="0"/>
                                          </p:stCondLst>
                                        </p:cTn>
                                        <p:tgtEl>
                                          <p:spTgt spid="43"/>
                                        </p:tgtEl>
                                      </p:cBhvr>
                                    </p:animEffect>
                                    <p:anim calcmode="lin" valueType="num">
                                      <p:cBhvr>
                                        <p:cTn id="16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9" dur="26">
                                          <p:stCondLst>
                                            <p:cond delay="650"/>
                                          </p:stCondLst>
                                        </p:cTn>
                                        <p:tgtEl>
                                          <p:spTgt spid="43"/>
                                        </p:tgtEl>
                                      </p:cBhvr>
                                      <p:to x="100000" y="60000"/>
                                    </p:animScale>
                                    <p:animScale>
                                      <p:cBhvr>
                                        <p:cTn id="170" dur="166" decel="50000">
                                          <p:stCondLst>
                                            <p:cond delay="676"/>
                                          </p:stCondLst>
                                        </p:cTn>
                                        <p:tgtEl>
                                          <p:spTgt spid="43"/>
                                        </p:tgtEl>
                                      </p:cBhvr>
                                      <p:to x="100000" y="100000"/>
                                    </p:animScale>
                                    <p:animScale>
                                      <p:cBhvr>
                                        <p:cTn id="171" dur="26">
                                          <p:stCondLst>
                                            <p:cond delay="1312"/>
                                          </p:stCondLst>
                                        </p:cTn>
                                        <p:tgtEl>
                                          <p:spTgt spid="43"/>
                                        </p:tgtEl>
                                      </p:cBhvr>
                                      <p:to x="100000" y="80000"/>
                                    </p:animScale>
                                    <p:animScale>
                                      <p:cBhvr>
                                        <p:cTn id="172" dur="166" decel="50000">
                                          <p:stCondLst>
                                            <p:cond delay="1338"/>
                                          </p:stCondLst>
                                        </p:cTn>
                                        <p:tgtEl>
                                          <p:spTgt spid="43"/>
                                        </p:tgtEl>
                                      </p:cBhvr>
                                      <p:to x="100000" y="100000"/>
                                    </p:animScale>
                                    <p:animScale>
                                      <p:cBhvr>
                                        <p:cTn id="173" dur="26">
                                          <p:stCondLst>
                                            <p:cond delay="1642"/>
                                          </p:stCondLst>
                                        </p:cTn>
                                        <p:tgtEl>
                                          <p:spTgt spid="43"/>
                                        </p:tgtEl>
                                      </p:cBhvr>
                                      <p:to x="100000" y="90000"/>
                                    </p:animScale>
                                    <p:animScale>
                                      <p:cBhvr>
                                        <p:cTn id="174" dur="166" decel="50000">
                                          <p:stCondLst>
                                            <p:cond delay="1668"/>
                                          </p:stCondLst>
                                        </p:cTn>
                                        <p:tgtEl>
                                          <p:spTgt spid="43"/>
                                        </p:tgtEl>
                                      </p:cBhvr>
                                      <p:to x="100000" y="100000"/>
                                    </p:animScale>
                                    <p:animScale>
                                      <p:cBhvr>
                                        <p:cTn id="175" dur="26">
                                          <p:stCondLst>
                                            <p:cond delay="1808"/>
                                          </p:stCondLst>
                                        </p:cTn>
                                        <p:tgtEl>
                                          <p:spTgt spid="43"/>
                                        </p:tgtEl>
                                      </p:cBhvr>
                                      <p:to x="100000" y="95000"/>
                                    </p:animScale>
                                    <p:animScale>
                                      <p:cBhvr>
                                        <p:cTn id="176" dur="166" decel="50000">
                                          <p:stCondLst>
                                            <p:cond delay="1834"/>
                                          </p:stCondLst>
                                        </p:cTn>
                                        <p:tgtEl>
                                          <p:spTgt spid="43"/>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wipe(down)">
                                      <p:cBhvr>
                                        <p:cTn id="179" dur="580">
                                          <p:stCondLst>
                                            <p:cond delay="0"/>
                                          </p:stCondLst>
                                        </p:cTn>
                                        <p:tgtEl>
                                          <p:spTgt spid="44"/>
                                        </p:tgtEl>
                                      </p:cBhvr>
                                    </p:animEffect>
                                    <p:anim calcmode="lin" valueType="num">
                                      <p:cBhvr>
                                        <p:cTn id="1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85" dur="26">
                                          <p:stCondLst>
                                            <p:cond delay="650"/>
                                          </p:stCondLst>
                                        </p:cTn>
                                        <p:tgtEl>
                                          <p:spTgt spid="44"/>
                                        </p:tgtEl>
                                      </p:cBhvr>
                                      <p:to x="100000" y="60000"/>
                                    </p:animScale>
                                    <p:animScale>
                                      <p:cBhvr>
                                        <p:cTn id="186" dur="166" decel="50000">
                                          <p:stCondLst>
                                            <p:cond delay="676"/>
                                          </p:stCondLst>
                                        </p:cTn>
                                        <p:tgtEl>
                                          <p:spTgt spid="44"/>
                                        </p:tgtEl>
                                      </p:cBhvr>
                                      <p:to x="100000" y="100000"/>
                                    </p:animScale>
                                    <p:animScale>
                                      <p:cBhvr>
                                        <p:cTn id="187" dur="26">
                                          <p:stCondLst>
                                            <p:cond delay="1312"/>
                                          </p:stCondLst>
                                        </p:cTn>
                                        <p:tgtEl>
                                          <p:spTgt spid="44"/>
                                        </p:tgtEl>
                                      </p:cBhvr>
                                      <p:to x="100000" y="80000"/>
                                    </p:animScale>
                                    <p:animScale>
                                      <p:cBhvr>
                                        <p:cTn id="188" dur="166" decel="50000">
                                          <p:stCondLst>
                                            <p:cond delay="1338"/>
                                          </p:stCondLst>
                                        </p:cTn>
                                        <p:tgtEl>
                                          <p:spTgt spid="44"/>
                                        </p:tgtEl>
                                      </p:cBhvr>
                                      <p:to x="100000" y="100000"/>
                                    </p:animScale>
                                    <p:animScale>
                                      <p:cBhvr>
                                        <p:cTn id="189" dur="26">
                                          <p:stCondLst>
                                            <p:cond delay="1642"/>
                                          </p:stCondLst>
                                        </p:cTn>
                                        <p:tgtEl>
                                          <p:spTgt spid="44"/>
                                        </p:tgtEl>
                                      </p:cBhvr>
                                      <p:to x="100000" y="90000"/>
                                    </p:animScale>
                                    <p:animScale>
                                      <p:cBhvr>
                                        <p:cTn id="190" dur="166" decel="50000">
                                          <p:stCondLst>
                                            <p:cond delay="1668"/>
                                          </p:stCondLst>
                                        </p:cTn>
                                        <p:tgtEl>
                                          <p:spTgt spid="44"/>
                                        </p:tgtEl>
                                      </p:cBhvr>
                                      <p:to x="100000" y="100000"/>
                                    </p:animScale>
                                    <p:animScale>
                                      <p:cBhvr>
                                        <p:cTn id="191" dur="26">
                                          <p:stCondLst>
                                            <p:cond delay="1808"/>
                                          </p:stCondLst>
                                        </p:cTn>
                                        <p:tgtEl>
                                          <p:spTgt spid="44"/>
                                        </p:tgtEl>
                                      </p:cBhvr>
                                      <p:to x="100000" y="95000"/>
                                    </p:animScale>
                                    <p:animScale>
                                      <p:cBhvr>
                                        <p:cTn id="192" dur="166" decel="50000">
                                          <p:stCondLst>
                                            <p:cond delay="1834"/>
                                          </p:stCondLst>
                                        </p:cTn>
                                        <p:tgtEl>
                                          <p:spTgt spid="44"/>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45"/>
                                        </p:tgtEl>
                                        <p:attrNameLst>
                                          <p:attrName>style.visibility</p:attrName>
                                        </p:attrNameLst>
                                      </p:cBhvr>
                                      <p:to>
                                        <p:strVal val="visible"/>
                                      </p:to>
                                    </p:set>
                                    <p:animEffect transition="in" filter="wipe(down)">
                                      <p:cBhvr>
                                        <p:cTn id="195" dur="580">
                                          <p:stCondLst>
                                            <p:cond delay="0"/>
                                          </p:stCondLst>
                                        </p:cTn>
                                        <p:tgtEl>
                                          <p:spTgt spid="45"/>
                                        </p:tgtEl>
                                      </p:cBhvr>
                                    </p:animEffect>
                                    <p:anim calcmode="lin" valueType="num">
                                      <p:cBhvr>
                                        <p:cTn id="19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01" dur="26">
                                          <p:stCondLst>
                                            <p:cond delay="650"/>
                                          </p:stCondLst>
                                        </p:cTn>
                                        <p:tgtEl>
                                          <p:spTgt spid="45"/>
                                        </p:tgtEl>
                                      </p:cBhvr>
                                      <p:to x="100000" y="60000"/>
                                    </p:animScale>
                                    <p:animScale>
                                      <p:cBhvr>
                                        <p:cTn id="202" dur="166" decel="50000">
                                          <p:stCondLst>
                                            <p:cond delay="676"/>
                                          </p:stCondLst>
                                        </p:cTn>
                                        <p:tgtEl>
                                          <p:spTgt spid="45"/>
                                        </p:tgtEl>
                                      </p:cBhvr>
                                      <p:to x="100000" y="100000"/>
                                    </p:animScale>
                                    <p:animScale>
                                      <p:cBhvr>
                                        <p:cTn id="203" dur="26">
                                          <p:stCondLst>
                                            <p:cond delay="1312"/>
                                          </p:stCondLst>
                                        </p:cTn>
                                        <p:tgtEl>
                                          <p:spTgt spid="45"/>
                                        </p:tgtEl>
                                      </p:cBhvr>
                                      <p:to x="100000" y="80000"/>
                                    </p:animScale>
                                    <p:animScale>
                                      <p:cBhvr>
                                        <p:cTn id="204" dur="166" decel="50000">
                                          <p:stCondLst>
                                            <p:cond delay="1338"/>
                                          </p:stCondLst>
                                        </p:cTn>
                                        <p:tgtEl>
                                          <p:spTgt spid="45"/>
                                        </p:tgtEl>
                                      </p:cBhvr>
                                      <p:to x="100000" y="100000"/>
                                    </p:animScale>
                                    <p:animScale>
                                      <p:cBhvr>
                                        <p:cTn id="205" dur="26">
                                          <p:stCondLst>
                                            <p:cond delay="1642"/>
                                          </p:stCondLst>
                                        </p:cTn>
                                        <p:tgtEl>
                                          <p:spTgt spid="45"/>
                                        </p:tgtEl>
                                      </p:cBhvr>
                                      <p:to x="100000" y="90000"/>
                                    </p:animScale>
                                    <p:animScale>
                                      <p:cBhvr>
                                        <p:cTn id="206" dur="166" decel="50000">
                                          <p:stCondLst>
                                            <p:cond delay="1668"/>
                                          </p:stCondLst>
                                        </p:cTn>
                                        <p:tgtEl>
                                          <p:spTgt spid="45"/>
                                        </p:tgtEl>
                                      </p:cBhvr>
                                      <p:to x="100000" y="100000"/>
                                    </p:animScale>
                                    <p:animScale>
                                      <p:cBhvr>
                                        <p:cTn id="207" dur="26">
                                          <p:stCondLst>
                                            <p:cond delay="1808"/>
                                          </p:stCondLst>
                                        </p:cTn>
                                        <p:tgtEl>
                                          <p:spTgt spid="45"/>
                                        </p:tgtEl>
                                      </p:cBhvr>
                                      <p:to x="100000" y="95000"/>
                                    </p:animScale>
                                    <p:animScale>
                                      <p:cBhvr>
                                        <p:cTn id="208" dur="166" decel="50000">
                                          <p:stCondLst>
                                            <p:cond delay="1834"/>
                                          </p:stCondLst>
                                        </p:cTn>
                                        <p:tgtEl>
                                          <p:spTgt spid="45"/>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46"/>
                                        </p:tgtEl>
                                        <p:attrNameLst>
                                          <p:attrName>style.visibility</p:attrName>
                                        </p:attrNameLst>
                                      </p:cBhvr>
                                      <p:to>
                                        <p:strVal val="visible"/>
                                      </p:to>
                                    </p:set>
                                    <p:animEffect transition="in" filter="wipe(down)">
                                      <p:cBhvr>
                                        <p:cTn id="211" dur="580">
                                          <p:stCondLst>
                                            <p:cond delay="0"/>
                                          </p:stCondLst>
                                        </p:cTn>
                                        <p:tgtEl>
                                          <p:spTgt spid="46"/>
                                        </p:tgtEl>
                                      </p:cBhvr>
                                    </p:animEffect>
                                    <p:anim calcmode="lin" valueType="num">
                                      <p:cBhvr>
                                        <p:cTn id="21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7" dur="26">
                                          <p:stCondLst>
                                            <p:cond delay="650"/>
                                          </p:stCondLst>
                                        </p:cTn>
                                        <p:tgtEl>
                                          <p:spTgt spid="46"/>
                                        </p:tgtEl>
                                      </p:cBhvr>
                                      <p:to x="100000" y="60000"/>
                                    </p:animScale>
                                    <p:animScale>
                                      <p:cBhvr>
                                        <p:cTn id="218" dur="166" decel="50000">
                                          <p:stCondLst>
                                            <p:cond delay="676"/>
                                          </p:stCondLst>
                                        </p:cTn>
                                        <p:tgtEl>
                                          <p:spTgt spid="46"/>
                                        </p:tgtEl>
                                      </p:cBhvr>
                                      <p:to x="100000" y="100000"/>
                                    </p:animScale>
                                    <p:animScale>
                                      <p:cBhvr>
                                        <p:cTn id="219" dur="26">
                                          <p:stCondLst>
                                            <p:cond delay="1312"/>
                                          </p:stCondLst>
                                        </p:cTn>
                                        <p:tgtEl>
                                          <p:spTgt spid="46"/>
                                        </p:tgtEl>
                                      </p:cBhvr>
                                      <p:to x="100000" y="80000"/>
                                    </p:animScale>
                                    <p:animScale>
                                      <p:cBhvr>
                                        <p:cTn id="220" dur="166" decel="50000">
                                          <p:stCondLst>
                                            <p:cond delay="1338"/>
                                          </p:stCondLst>
                                        </p:cTn>
                                        <p:tgtEl>
                                          <p:spTgt spid="46"/>
                                        </p:tgtEl>
                                      </p:cBhvr>
                                      <p:to x="100000" y="100000"/>
                                    </p:animScale>
                                    <p:animScale>
                                      <p:cBhvr>
                                        <p:cTn id="221" dur="26">
                                          <p:stCondLst>
                                            <p:cond delay="1642"/>
                                          </p:stCondLst>
                                        </p:cTn>
                                        <p:tgtEl>
                                          <p:spTgt spid="46"/>
                                        </p:tgtEl>
                                      </p:cBhvr>
                                      <p:to x="100000" y="90000"/>
                                    </p:animScale>
                                    <p:animScale>
                                      <p:cBhvr>
                                        <p:cTn id="222" dur="166" decel="50000">
                                          <p:stCondLst>
                                            <p:cond delay="1668"/>
                                          </p:stCondLst>
                                        </p:cTn>
                                        <p:tgtEl>
                                          <p:spTgt spid="46"/>
                                        </p:tgtEl>
                                      </p:cBhvr>
                                      <p:to x="100000" y="100000"/>
                                    </p:animScale>
                                    <p:animScale>
                                      <p:cBhvr>
                                        <p:cTn id="223" dur="26">
                                          <p:stCondLst>
                                            <p:cond delay="1808"/>
                                          </p:stCondLst>
                                        </p:cTn>
                                        <p:tgtEl>
                                          <p:spTgt spid="46"/>
                                        </p:tgtEl>
                                      </p:cBhvr>
                                      <p:to x="100000" y="95000"/>
                                    </p:animScale>
                                    <p:animScale>
                                      <p:cBhvr>
                                        <p:cTn id="224" dur="166" decel="50000">
                                          <p:stCondLst>
                                            <p:cond delay="1834"/>
                                          </p:stCondLst>
                                        </p:cTn>
                                        <p:tgtEl>
                                          <p:spTgt spid="46"/>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wipe(down)">
                                      <p:cBhvr>
                                        <p:cTn id="227" dur="580">
                                          <p:stCondLst>
                                            <p:cond delay="0"/>
                                          </p:stCondLst>
                                        </p:cTn>
                                        <p:tgtEl>
                                          <p:spTgt spid="47"/>
                                        </p:tgtEl>
                                      </p:cBhvr>
                                    </p:animEffect>
                                    <p:anim calcmode="lin" valueType="num">
                                      <p:cBhvr>
                                        <p:cTn id="22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33" dur="26">
                                          <p:stCondLst>
                                            <p:cond delay="650"/>
                                          </p:stCondLst>
                                        </p:cTn>
                                        <p:tgtEl>
                                          <p:spTgt spid="47"/>
                                        </p:tgtEl>
                                      </p:cBhvr>
                                      <p:to x="100000" y="60000"/>
                                    </p:animScale>
                                    <p:animScale>
                                      <p:cBhvr>
                                        <p:cTn id="234" dur="166" decel="50000">
                                          <p:stCondLst>
                                            <p:cond delay="676"/>
                                          </p:stCondLst>
                                        </p:cTn>
                                        <p:tgtEl>
                                          <p:spTgt spid="47"/>
                                        </p:tgtEl>
                                      </p:cBhvr>
                                      <p:to x="100000" y="100000"/>
                                    </p:animScale>
                                    <p:animScale>
                                      <p:cBhvr>
                                        <p:cTn id="235" dur="26">
                                          <p:stCondLst>
                                            <p:cond delay="1312"/>
                                          </p:stCondLst>
                                        </p:cTn>
                                        <p:tgtEl>
                                          <p:spTgt spid="47"/>
                                        </p:tgtEl>
                                      </p:cBhvr>
                                      <p:to x="100000" y="80000"/>
                                    </p:animScale>
                                    <p:animScale>
                                      <p:cBhvr>
                                        <p:cTn id="236" dur="166" decel="50000">
                                          <p:stCondLst>
                                            <p:cond delay="1338"/>
                                          </p:stCondLst>
                                        </p:cTn>
                                        <p:tgtEl>
                                          <p:spTgt spid="47"/>
                                        </p:tgtEl>
                                      </p:cBhvr>
                                      <p:to x="100000" y="100000"/>
                                    </p:animScale>
                                    <p:animScale>
                                      <p:cBhvr>
                                        <p:cTn id="237" dur="26">
                                          <p:stCondLst>
                                            <p:cond delay="1642"/>
                                          </p:stCondLst>
                                        </p:cTn>
                                        <p:tgtEl>
                                          <p:spTgt spid="47"/>
                                        </p:tgtEl>
                                      </p:cBhvr>
                                      <p:to x="100000" y="90000"/>
                                    </p:animScale>
                                    <p:animScale>
                                      <p:cBhvr>
                                        <p:cTn id="238" dur="166" decel="50000">
                                          <p:stCondLst>
                                            <p:cond delay="1668"/>
                                          </p:stCondLst>
                                        </p:cTn>
                                        <p:tgtEl>
                                          <p:spTgt spid="47"/>
                                        </p:tgtEl>
                                      </p:cBhvr>
                                      <p:to x="100000" y="100000"/>
                                    </p:animScale>
                                    <p:animScale>
                                      <p:cBhvr>
                                        <p:cTn id="239" dur="26">
                                          <p:stCondLst>
                                            <p:cond delay="1808"/>
                                          </p:stCondLst>
                                        </p:cTn>
                                        <p:tgtEl>
                                          <p:spTgt spid="47"/>
                                        </p:tgtEl>
                                      </p:cBhvr>
                                      <p:to x="100000" y="95000"/>
                                    </p:animScale>
                                    <p:animScale>
                                      <p:cBhvr>
                                        <p:cTn id="240" dur="166" decel="50000">
                                          <p:stCondLst>
                                            <p:cond delay="1834"/>
                                          </p:stCondLst>
                                        </p:cTn>
                                        <p:tgtEl>
                                          <p:spTgt spid="47"/>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wipe(down)">
                                      <p:cBhvr>
                                        <p:cTn id="243" dur="580">
                                          <p:stCondLst>
                                            <p:cond delay="0"/>
                                          </p:stCondLst>
                                        </p:cTn>
                                        <p:tgtEl>
                                          <p:spTgt spid="48"/>
                                        </p:tgtEl>
                                      </p:cBhvr>
                                    </p:animEffect>
                                    <p:anim calcmode="lin" valueType="num">
                                      <p:cBhvr>
                                        <p:cTn id="24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49" dur="26">
                                          <p:stCondLst>
                                            <p:cond delay="650"/>
                                          </p:stCondLst>
                                        </p:cTn>
                                        <p:tgtEl>
                                          <p:spTgt spid="48"/>
                                        </p:tgtEl>
                                      </p:cBhvr>
                                      <p:to x="100000" y="60000"/>
                                    </p:animScale>
                                    <p:animScale>
                                      <p:cBhvr>
                                        <p:cTn id="250" dur="166" decel="50000">
                                          <p:stCondLst>
                                            <p:cond delay="676"/>
                                          </p:stCondLst>
                                        </p:cTn>
                                        <p:tgtEl>
                                          <p:spTgt spid="48"/>
                                        </p:tgtEl>
                                      </p:cBhvr>
                                      <p:to x="100000" y="100000"/>
                                    </p:animScale>
                                    <p:animScale>
                                      <p:cBhvr>
                                        <p:cTn id="251" dur="26">
                                          <p:stCondLst>
                                            <p:cond delay="1312"/>
                                          </p:stCondLst>
                                        </p:cTn>
                                        <p:tgtEl>
                                          <p:spTgt spid="48"/>
                                        </p:tgtEl>
                                      </p:cBhvr>
                                      <p:to x="100000" y="80000"/>
                                    </p:animScale>
                                    <p:animScale>
                                      <p:cBhvr>
                                        <p:cTn id="252" dur="166" decel="50000">
                                          <p:stCondLst>
                                            <p:cond delay="1338"/>
                                          </p:stCondLst>
                                        </p:cTn>
                                        <p:tgtEl>
                                          <p:spTgt spid="48"/>
                                        </p:tgtEl>
                                      </p:cBhvr>
                                      <p:to x="100000" y="100000"/>
                                    </p:animScale>
                                    <p:animScale>
                                      <p:cBhvr>
                                        <p:cTn id="253" dur="26">
                                          <p:stCondLst>
                                            <p:cond delay="1642"/>
                                          </p:stCondLst>
                                        </p:cTn>
                                        <p:tgtEl>
                                          <p:spTgt spid="48"/>
                                        </p:tgtEl>
                                      </p:cBhvr>
                                      <p:to x="100000" y="90000"/>
                                    </p:animScale>
                                    <p:animScale>
                                      <p:cBhvr>
                                        <p:cTn id="254" dur="166" decel="50000">
                                          <p:stCondLst>
                                            <p:cond delay="1668"/>
                                          </p:stCondLst>
                                        </p:cTn>
                                        <p:tgtEl>
                                          <p:spTgt spid="48"/>
                                        </p:tgtEl>
                                      </p:cBhvr>
                                      <p:to x="100000" y="100000"/>
                                    </p:animScale>
                                    <p:animScale>
                                      <p:cBhvr>
                                        <p:cTn id="255" dur="26">
                                          <p:stCondLst>
                                            <p:cond delay="1808"/>
                                          </p:stCondLst>
                                        </p:cTn>
                                        <p:tgtEl>
                                          <p:spTgt spid="48"/>
                                        </p:tgtEl>
                                      </p:cBhvr>
                                      <p:to x="100000" y="95000"/>
                                    </p:animScale>
                                    <p:animScale>
                                      <p:cBhvr>
                                        <p:cTn id="25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2" grpId="0" animBg="1"/>
      <p:bldP spid="13" grpId="0" animBg="1"/>
      <p:bldP spid="168" grpId="0"/>
      <p:bldP spid="171" grpId="0"/>
      <p:bldP spid="177" grpId="0"/>
      <p:bldP spid="38" grpId="0" animBg="1"/>
      <p:bldP spid="39" grpId="0" animBg="1"/>
      <p:bldP spid="40" grpId="0"/>
      <p:bldP spid="45" grpId="0" animBg="1"/>
      <p:bldP spid="46" grpId="0"/>
      <p:bldP spid="47"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4" y="-56270"/>
            <a:ext cx="4511020" cy="30618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 y="3200401"/>
            <a:ext cx="4001731" cy="353290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1516" y="3200400"/>
            <a:ext cx="2649076" cy="353290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077" y="0"/>
            <a:ext cx="4592782" cy="3061855"/>
          </a:xfrm>
          <a:prstGeom prst="rect">
            <a:avLst/>
          </a:prstGeom>
        </p:spPr>
      </p:pic>
      <p:pic>
        <p:nvPicPr>
          <p:cNvPr id="10" name="Picture 9"/>
          <p:cNvPicPr>
            <a:picLocks noChangeAspect="1"/>
          </p:cNvPicPr>
          <p:nvPr/>
        </p:nvPicPr>
        <p:blipFill>
          <a:blip r:embed="rId7"/>
          <a:stretch>
            <a:fillRect/>
          </a:stretch>
        </p:blipFill>
        <p:spPr>
          <a:xfrm>
            <a:off x="6820592" y="3389696"/>
            <a:ext cx="2378826" cy="3343613"/>
          </a:xfrm>
          <a:prstGeom prst="rect">
            <a:avLst/>
          </a:prstGeom>
        </p:spPr>
      </p:pic>
      <p:sp>
        <p:nvSpPr>
          <p:cNvPr id="11" name="Rectangle 10"/>
          <p:cNvSpPr/>
          <p:nvPr/>
        </p:nvSpPr>
        <p:spPr>
          <a:xfrm>
            <a:off x="9630128" y="1"/>
            <a:ext cx="2561872" cy="6857999"/>
          </a:xfrm>
          <a:prstGeom prst="rect">
            <a:avLst/>
          </a:prstGeom>
          <a:solidFill>
            <a:srgbClr val="ED6D70"/>
          </a:solidFill>
          <a:ln>
            <a:solidFill>
              <a:srgbClr val="DD8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30128" y="255757"/>
            <a:ext cx="2476319" cy="6324808"/>
          </a:xfrm>
          <a:prstGeom prst="rect">
            <a:avLst/>
          </a:prstGeom>
          <a:noFill/>
        </p:spPr>
        <p:txBody>
          <a:bodyPr wrap="square" rtlCol="0">
            <a:spAutoFit/>
          </a:bodyPr>
          <a:lstStyle/>
          <a:p>
            <a:pPr algn="ctr">
              <a:lnSpc>
                <a:spcPct val="150000"/>
              </a:lnSpc>
            </a:pPr>
            <a:r>
              <a:rPr lang="vi-VN" sz="3000" dirty="0">
                <a:solidFill>
                  <a:schemeClr val="bg1"/>
                </a:solidFill>
                <a:latin typeface="Times New Roman" panose="02020603050405020304" pitchFamily="18" charset="0"/>
                <a:cs typeface="Times New Roman" panose="02020603050405020304" pitchFamily="18" charset="0"/>
              </a:rPr>
              <a:t>CẢM ƠN CUỘC SỐNG ĐÃ CHO TÔI NHỮNG KHOẢNH KHẮC TUYỆT VỜI NƠI TUỔI THƠ!</a:t>
            </a: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35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655840" y="5291"/>
            <a:ext cx="7536160"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4934834" y="1431313"/>
            <a:ext cx="6154847" cy="668645"/>
            <a:chOff x="9145586" y="7595257"/>
            <a:chExt cx="14301386" cy="1337464"/>
          </a:xfrm>
        </p:grpSpPr>
        <p:sp>
          <p:nvSpPr>
            <p:cNvPr id="33" name="Rectangle 32"/>
            <p:cNvSpPr/>
            <p:nvPr/>
          </p:nvSpPr>
          <p:spPr>
            <a:xfrm>
              <a:off x="9755184" y="7595257"/>
              <a:ext cx="13691788" cy="1337464"/>
            </a:xfrm>
            <a:prstGeom prst="rect">
              <a:avLst/>
            </a:prstGeom>
          </p:spPr>
          <p:txBody>
            <a:bodyPr wrap="square">
              <a:spAutoFit/>
            </a:bodyPr>
            <a:lstStyle/>
            <a:p>
              <a:pPr marL="28569" indent="-28569" algn="just" defTabSz="1088394">
                <a:lnSpc>
                  <a:spcPct val="130000"/>
                </a:lnSpc>
              </a:pPr>
              <a:r>
                <a:rPr lang="nl-NL" altLang="en-US" sz="3200" b="1" i="1" dirty="0">
                  <a:solidFill>
                    <a:prstClr val="black"/>
                  </a:solidFill>
                  <a:latin typeface="Times New Roman" panose="02020603050405020304" pitchFamily="18" charset="0"/>
                  <a:cs typeface="Times New Roman" panose="02020603050405020304" pitchFamily="18" charset="0"/>
                </a:rPr>
                <a:t>Quê</a:t>
              </a:r>
              <a:r>
                <a:rPr lang="nl-NL" altLang="en-US" sz="3200" i="1" dirty="0">
                  <a:solidFill>
                    <a:prstClr val="black"/>
                  </a:solidFill>
                  <a:latin typeface="Times New Roman" panose="02020603050405020304" pitchFamily="18" charset="0"/>
                  <a:cs typeface="Times New Roman" panose="02020603050405020304" pitchFamily="18" charset="0"/>
                </a:rPr>
                <a:t> </a:t>
              </a:r>
              <a:r>
                <a:rPr lang="en-US" altLang="en-US" sz="3200" i="1" dirty="0">
                  <a:solidFill>
                    <a:prstClr val="black"/>
                  </a:solidFill>
                  <a:latin typeface="Times New Roman" panose="02020603050405020304" pitchFamily="18" charset="0"/>
                  <a:cs typeface="Times New Roman" panose="02020603050405020304" pitchFamily="18" charset="0"/>
                </a:rPr>
                <a:t>: </a:t>
              </a:r>
              <a:r>
                <a:rPr lang="vi-VN" altLang="en-US" sz="3200" i="1" dirty="0">
                  <a:solidFill>
                    <a:prstClr val="black"/>
                  </a:solidFill>
                  <a:latin typeface="Times New Roman" panose="02020603050405020304" pitchFamily="18" charset="0"/>
                  <a:cs typeface="Times New Roman" panose="02020603050405020304" pitchFamily="18" charset="0"/>
                </a:rPr>
                <a:t>Hà Nội</a:t>
              </a:r>
              <a:endParaRPr lang="vi-VN" sz="3200" i="1" dirty="0">
                <a:solidFill>
                  <a:prstClr val="black"/>
                </a:solidFill>
                <a:latin typeface="Times New Roman" panose="02020603050405020304" pitchFamily="18" charset="0"/>
                <a:cs typeface="Times New Roman" panose="02020603050405020304" pitchFamily="18" charset="0"/>
              </a:endParaRPr>
            </a:p>
          </p:txBody>
        </p:sp>
        <p:sp>
          <p:nvSpPr>
            <p:cNvPr id="34" name="Oval 33"/>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4"/>
              <a:endParaRPr lang="en-US" sz="3200" i="1">
                <a:solidFill>
                  <a:prstClr val="black"/>
                </a:solidFill>
                <a:latin typeface="Calibri"/>
              </a:endParaRPr>
            </a:p>
          </p:txBody>
        </p:sp>
      </p:grpSp>
      <p:grpSp>
        <p:nvGrpSpPr>
          <p:cNvPr id="35" name="Group 34"/>
          <p:cNvGrpSpPr/>
          <p:nvPr/>
        </p:nvGrpSpPr>
        <p:grpSpPr>
          <a:xfrm>
            <a:off x="4955156" y="565636"/>
            <a:ext cx="7093507" cy="584775"/>
            <a:chOff x="9145586" y="9472945"/>
            <a:chExt cx="14820611" cy="1169707"/>
          </a:xfrm>
        </p:grpSpPr>
        <p:sp>
          <p:nvSpPr>
            <p:cNvPr id="36" name="TextBox 35"/>
            <p:cNvSpPr txBox="1"/>
            <p:nvPr/>
          </p:nvSpPr>
          <p:spPr>
            <a:xfrm>
              <a:off x="9755183" y="9472945"/>
              <a:ext cx="14211014" cy="1169707"/>
            </a:xfrm>
            <a:prstGeom prst="rect">
              <a:avLst/>
            </a:prstGeom>
            <a:noFill/>
          </p:spPr>
          <p:txBody>
            <a:bodyPr wrap="square" rtlCol="0">
              <a:spAutoFit/>
            </a:bodyPr>
            <a:lstStyle/>
            <a:p>
              <a:pPr algn="just" defTabSz="914377"/>
              <a:r>
                <a:rPr lang="en-US" sz="3200" b="1" i="1" dirty="0" err="1">
                  <a:solidFill>
                    <a:prstClr val="black"/>
                  </a:solidFill>
                  <a:latin typeface="Times New Roman" panose="02020603050405020304" pitchFamily="18" charset="0"/>
                  <a:cs typeface="Times New Roman" panose="02020603050405020304" pitchFamily="18" charset="0"/>
                </a:rPr>
                <a:t>Tên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thật</a:t>
              </a:r>
              <a:r>
                <a:rPr lang="en-US" sz="3200" b="1" i="1"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Nguyễn Quang Thiều (1957)</a:t>
              </a:r>
              <a:endParaRPr lang="en-US" sz="3200" i="1" dirty="0">
                <a:solidFill>
                  <a:prstClr val="black"/>
                </a:solidFill>
                <a:latin typeface="Times New Roman" panose="02020603050405020304" pitchFamily="18" charset="0"/>
                <a:cs typeface="Times New Roman" panose="02020603050405020304" pitchFamily="18" charset="0"/>
              </a:endParaRPr>
            </a:p>
          </p:txBody>
        </p:sp>
        <p:sp>
          <p:nvSpPr>
            <p:cNvPr id="37" name="Oval 36"/>
            <p:cNvSpPr/>
            <p:nvPr/>
          </p:nvSpPr>
          <p:spPr>
            <a:xfrm>
              <a:off x="9145586" y="9771760"/>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4"/>
              <a:endParaRPr lang="en-US" sz="3200" i="1">
                <a:solidFill>
                  <a:prstClr val="black"/>
                </a:solidFill>
                <a:latin typeface="Calibri"/>
              </a:endParaRPr>
            </a:p>
          </p:txBody>
        </p:sp>
      </p:grpSp>
      <p:grpSp>
        <p:nvGrpSpPr>
          <p:cNvPr id="29" name="Group 28"/>
          <p:cNvGrpSpPr/>
          <p:nvPr/>
        </p:nvGrpSpPr>
        <p:grpSpPr>
          <a:xfrm>
            <a:off x="4955894" y="2180862"/>
            <a:ext cx="6804735" cy="1077218"/>
            <a:chOff x="9145586" y="7595254"/>
            <a:chExt cx="15811464" cy="2154716"/>
          </a:xfrm>
        </p:grpSpPr>
        <p:sp>
          <p:nvSpPr>
            <p:cNvPr id="30" name="Rectangle 29"/>
            <p:cNvSpPr/>
            <p:nvPr/>
          </p:nvSpPr>
          <p:spPr>
            <a:xfrm>
              <a:off x="9755184" y="7595254"/>
              <a:ext cx="15201866" cy="2154716"/>
            </a:xfrm>
            <a:prstGeom prst="rect">
              <a:avLst/>
            </a:prstGeom>
          </p:spPr>
          <p:txBody>
            <a:bodyPr wrap="square">
              <a:spAutoFit/>
            </a:bodyPr>
            <a:lstStyle/>
            <a:p>
              <a:pPr algn="just" defTabSz="1218690"/>
              <a:r>
                <a:rPr lang="vi-VN" sz="3200" dirty="0">
                  <a:solidFill>
                    <a:prstClr val="black"/>
                  </a:solidFill>
                  <a:latin typeface="Times New Roman" panose="02020603050405020304" pitchFamily="18" charset="0"/>
                </a:rPr>
                <a:t>PCST: chân thực, gần gũi với cuộc sống.</a:t>
              </a:r>
              <a:endParaRPr lang="en-US" sz="3200" dirty="0">
                <a:solidFill>
                  <a:prstClr val="black"/>
                </a:solidFill>
                <a:latin typeface="Calibri"/>
              </a:endParaRPr>
            </a:p>
          </p:txBody>
        </p:sp>
        <p:sp>
          <p:nvSpPr>
            <p:cNvPr id="31" name="Oval 30"/>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4"/>
              <a:endParaRPr lang="en-US" sz="2800" i="1">
                <a:solidFill>
                  <a:prstClr val="black"/>
                </a:solidFill>
                <a:latin typeface="Calibri"/>
              </a:endParaRPr>
            </a:p>
          </p:txBody>
        </p:sp>
      </p:grpSp>
      <p:grpSp>
        <p:nvGrpSpPr>
          <p:cNvPr id="40" name="Group 39"/>
          <p:cNvGrpSpPr/>
          <p:nvPr/>
        </p:nvGrpSpPr>
        <p:grpSpPr>
          <a:xfrm>
            <a:off x="4928708" y="3396520"/>
            <a:ext cx="6831921" cy="1077218"/>
            <a:chOff x="9145586" y="7595254"/>
            <a:chExt cx="15874635" cy="2154717"/>
          </a:xfrm>
        </p:grpSpPr>
        <p:sp>
          <p:nvSpPr>
            <p:cNvPr id="41" name="Rectangle 40"/>
            <p:cNvSpPr/>
            <p:nvPr/>
          </p:nvSpPr>
          <p:spPr>
            <a:xfrm>
              <a:off x="9755179" y="7595254"/>
              <a:ext cx="15265042" cy="2154717"/>
            </a:xfrm>
            <a:prstGeom prst="rect">
              <a:avLst/>
            </a:prstGeom>
          </p:spPr>
          <p:txBody>
            <a:bodyPr wrap="square">
              <a:spAutoFit/>
            </a:bodyPr>
            <a:lstStyle/>
            <a:p>
              <a:pPr algn="just" defTabSz="1218690"/>
              <a:r>
                <a:rPr lang="vi-VN" sz="3200" dirty="0">
                  <a:solidFill>
                    <a:prstClr val="black"/>
                  </a:solidFill>
                  <a:latin typeface="Times New Roman" panose="02020603050405020304" pitchFamily="18" charset="0"/>
                  <a:cs typeface="Times New Roman" panose="02020603050405020304" pitchFamily="18" charset="0"/>
                </a:rPr>
                <a:t>Sáng tác tiêu biểu:  </a:t>
              </a:r>
              <a:r>
                <a:rPr lang="vi-VN" sz="3200" i="1" dirty="0">
                  <a:solidFill>
                    <a:prstClr val="black"/>
                  </a:solidFill>
                  <a:latin typeface="Times New Roman" panose="02020603050405020304" pitchFamily="18" charset="0"/>
                  <a:cs typeface="Times New Roman" panose="02020603050405020304" pitchFamily="18" charset="0"/>
                </a:rPr>
                <a:t>Bí mật hồ cá thần; Con quỷ gỗ; Ngọn núi bà già mù...</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2" name="Oval 41"/>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4"/>
              <a:endParaRPr lang="en-US" sz="2800" i="1">
                <a:solidFill>
                  <a:prstClr val="black"/>
                </a:solidFill>
                <a:latin typeface="Calibri"/>
              </a:endParaRPr>
            </a:p>
          </p:txBody>
        </p:sp>
      </p:grpSp>
      <p:grpSp>
        <p:nvGrpSpPr>
          <p:cNvPr id="43" name="Group 42"/>
          <p:cNvGrpSpPr/>
          <p:nvPr/>
        </p:nvGrpSpPr>
        <p:grpSpPr>
          <a:xfrm>
            <a:off x="4955156" y="4708880"/>
            <a:ext cx="6805473" cy="1077218"/>
            <a:chOff x="9145586" y="7595254"/>
            <a:chExt cx="14301386" cy="2154718"/>
          </a:xfrm>
        </p:grpSpPr>
        <p:sp>
          <p:nvSpPr>
            <p:cNvPr id="44" name="Rectangle 43"/>
            <p:cNvSpPr/>
            <p:nvPr/>
          </p:nvSpPr>
          <p:spPr>
            <a:xfrm>
              <a:off x="9755184" y="7595254"/>
              <a:ext cx="13691788" cy="2154718"/>
            </a:xfrm>
            <a:prstGeom prst="rect">
              <a:avLst/>
            </a:prstGeom>
          </p:spPr>
          <p:txBody>
            <a:bodyPr wrap="square">
              <a:spAutoFit/>
            </a:bodyPr>
            <a:lstStyle/>
            <a:p>
              <a:pPr algn="just" defTabSz="1218690"/>
              <a:r>
                <a:rPr lang="en-US" sz="3200" dirty="0" err="1">
                  <a:solidFill>
                    <a:prstClr val="black"/>
                  </a:solidFill>
                  <a:latin typeface="Times New Roman" panose="02020603050405020304" pitchFamily="18" charset="0"/>
                  <a:cs typeface="Times New Roman" panose="02020603050405020304" pitchFamily="18" charset="0"/>
                </a:rPr>
                <a:t>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20 </a:t>
              </a:r>
              <a:r>
                <a:rPr lang="en-US" sz="3200" dirty="0" err="1">
                  <a:solidFill>
                    <a:prstClr val="black"/>
                  </a:solidFill>
                  <a:latin typeface="Times New Roman" panose="02020603050405020304" pitchFamily="18" charset="0"/>
                  <a:cs typeface="Times New Roman" panose="02020603050405020304" pitchFamily="18" charset="0"/>
                </a:rPr>
                <a:t>giải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thưởng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quốc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45" name="Oval 44"/>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394"/>
              <a:endParaRPr lang="en-US" sz="2800" i="1">
                <a:solidFill>
                  <a:prstClr val="black"/>
                </a:solidFill>
                <a:latin typeface="Calibri"/>
              </a:endParaRPr>
            </a:p>
          </p:txBody>
        </p:sp>
      </p:grpSp>
      <p:pic>
        <p:nvPicPr>
          <p:cNvPr id="39" name="Picture 38">
            <a:extLst>
              <a:ext uri="{FF2B5EF4-FFF2-40B4-BE49-F238E27FC236}">
                <a16:creationId xmlns:a16="http://schemas.microsoft.com/office/drawing/2014/main" id="{9C388D2B-54C5-4801-8E59-F9121C556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70" y="1732423"/>
            <a:ext cx="4572565" cy="4555836"/>
          </a:xfrm>
          <a:prstGeom prst="rect">
            <a:avLst/>
          </a:prstGeom>
          <a:ln>
            <a:noFill/>
          </a:ln>
          <a:effectLst>
            <a:softEdge rad="112500"/>
          </a:effectLst>
        </p:spPr>
      </p:pic>
      <p:grpSp>
        <p:nvGrpSpPr>
          <p:cNvPr id="38" name="Group 37"/>
          <p:cNvGrpSpPr/>
          <p:nvPr/>
        </p:nvGrpSpPr>
        <p:grpSpPr>
          <a:xfrm>
            <a:off x="506361" y="323721"/>
            <a:ext cx="5776087" cy="496647"/>
            <a:chOff x="644526" y="2766774"/>
            <a:chExt cx="11553677" cy="993289"/>
          </a:xfrm>
        </p:grpSpPr>
        <p:sp>
          <p:nvSpPr>
            <p:cNvPr id="46" name="TextBox 45"/>
            <p:cNvSpPr txBox="1"/>
            <p:nvPr/>
          </p:nvSpPr>
          <p:spPr>
            <a:xfrm>
              <a:off x="1906586" y="2766774"/>
              <a:ext cx="10291617" cy="923325"/>
            </a:xfrm>
            <a:prstGeom prst="rect">
              <a:avLst/>
            </a:prstGeom>
            <a:noFill/>
          </p:spPr>
          <p:txBody>
            <a:bodyPr wrap="square" rtlCol="0">
              <a:spAutoFit/>
            </a:bodyPr>
            <a:lstStyle/>
            <a:p>
              <a:pPr defTabSz="1076509"/>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Rounded Rectangle 4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48" name="TextBox 47"/>
            <p:cNvSpPr txBox="1"/>
            <p:nvPr/>
          </p:nvSpPr>
          <p:spPr>
            <a:xfrm>
              <a:off x="957121" y="2795828"/>
              <a:ext cx="783010" cy="964235"/>
            </a:xfrm>
            <a:prstGeom prst="rect">
              <a:avLst/>
            </a:prstGeom>
            <a:noFill/>
          </p:spPr>
          <p:txBody>
            <a:bodyPr wrap="none" rtlCol="0">
              <a:spAutoFit/>
            </a:bodyPr>
            <a:lstStyle/>
            <a:p>
              <a:pPr algn="ctr" defTabSz="1076509"/>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9" name="TextBox 48"/>
          <p:cNvSpPr txBox="1"/>
          <p:nvPr/>
        </p:nvSpPr>
        <p:spPr>
          <a:xfrm>
            <a:off x="779952" y="741399"/>
            <a:ext cx="5760640" cy="742511"/>
          </a:xfrm>
          <a:prstGeom prst="rect">
            <a:avLst/>
          </a:prstGeom>
          <a:noFill/>
        </p:spPr>
        <p:txBody>
          <a:bodyPr wrap="square" rtlCol="0">
            <a:spAutoFit/>
          </a:bodyPr>
          <a:lstStyle/>
          <a:p>
            <a:pPr algn="just" defTabSz="914377">
              <a:lnSpc>
                <a:spcPct val="150000"/>
              </a:lnSpc>
            </a:pPr>
            <a:r>
              <a:rPr lang="en-US" sz="3200" i="1" dirty="0">
                <a:solidFill>
                  <a:srgbClr val="FF0000"/>
                </a:solidFill>
                <a:latin typeface="Times New Roman" panose="02020603050405020304" pitchFamily="18" charset="0"/>
                <a:cs typeface="Times New Roman" panose="02020603050405020304" pitchFamily="18" charset="0"/>
              </a:rPr>
              <a:t>a. </a:t>
            </a:r>
            <a:r>
              <a:rPr lang="en-US" sz="3200" i="1" dirty="0" err="1">
                <a:solidFill>
                  <a:srgbClr val="FF0000"/>
                </a:solidFill>
                <a:latin typeface="Times New Roman" panose="02020603050405020304" pitchFamily="18" charset="0"/>
                <a:cs typeface="Times New Roman" panose="02020603050405020304" pitchFamily="18" charset="0"/>
              </a:rPr>
              <a:t>Tác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giả</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5413" y="1700809"/>
            <a:ext cx="3345035" cy="4873679"/>
          </a:xfrm>
          <a:prstGeom prst="rect">
            <a:avLst/>
          </a:prstGeom>
        </p:spPr>
      </p:pic>
      <p:pic>
        <p:nvPicPr>
          <p:cNvPr id="3" name="Picture 2"/>
          <p:cNvPicPr>
            <a:picLocks noChangeAspect="1"/>
          </p:cNvPicPr>
          <p:nvPr/>
        </p:nvPicPr>
        <p:blipFill>
          <a:blip r:embed="rId4"/>
          <a:stretch>
            <a:fillRect/>
          </a:stretch>
        </p:blipFill>
        <p:spPr>
          <a:xfrm>
            <a:off x="4559830" y="1700810"/>
            <a:ext cx="3314817" cy="4873679"/>
          </a:xfrm>
          <a:prstGeom prst="rect">
            <a:avLst/>
          </a:prstGeom>
        </p:spPr>
      </p:pic>
      <p:pic>
        <p:nvPicPr>
          <p:cNvPr id="4" name="Picture 3"/>
          <p:cNvPicPr>
            <a:picLocks noChangeAspect="1"/>
          </p:cNvPicPr>
          <p:nvPr/>
        </p:nvPicPr>
        <p:blipFill>
          <a:blip r:embed="rId5"/>
          <a:stretch>
            <a:fillRect/>
          </a:stretch>
        </p:blipFill>
        <p:spPr>
          <a:xfrm>
            <a:off x="8112224" y="1700810"/>
            <a:ext cx="3552395" cy="4873677"/>
          </a:xfrm>
          <a:prstGeom prst="rect">
            <a:avLst/>
          </a:prstGeom>
        </p:spPr>
      </p:pic>
      <p:pic>
        <p:nvPicPr>
          <p:cNvPr id="5" name="Picture 4"/>
          <p:cNvPicPr>
            <a:picLocks noChangeAspect="1"/>
          </p:cNvPicPr>
          <p:nvPr/>
        </p:nvPicPr>
        <p:blipFill>
          <a:blip r:embed="rId6"/>
          <a:stretch>
            <a:fillRect/>
          </a:stretch>
        </p:blipFill>
        <p:spPr>
          <a:xfrm>
            <a:off x="2118393" y="356659"/>
            <a:ext cx="8035889" cy="1344149"/>
          </a:xfrm>
          <a:prstGeom prst="rect">
            <a:avLst/>
          </a:prstGeom>
        </p:spPr>
      </p:pic>
    </p:spTree>
    <p:extLst>
      <p:ext uri="{BB962C8B-B14F-4D97-AF65-F5344CB8AC3E}">
        <p14:creationId xmlns:p14="http://schemas.microsoft.com/office/powerpoint/2010/main" val="29524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 y="0"/>
            <a:ext cx="12191999"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3740" t="73653" r="16264" b="1"/>
          <a:stretch/>
        </p:blipFill>
        <p:spPr>
          <a:xfrm>
            <a:off x="-212225" y="3633037"/>
            <a:ext cx="12548919" cy="342900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flipH="1">
            <a:off x="-26841" y="1626499"/>
            <a:ext cx="10992544" cy="5130407"/>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宋体" panose="02010600030101010101" pitchFamily="2" charset="-122"/>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a:ea typeface="宋体" panose="02010600030101010101" pitchFamily="2" charset="-122"/>
              </a:endParaRPr>
            </a:p>
          </p:txBody>
        </p:sp>
      </p:grpSp>
      <p:pic>
        <p:nvPicPr>
          <p:cNvPr id="3" name="Picture 2"/>
          <p:cNvPicPr>
            <a:picLocks noChangeAspect="1"/>
          </p:cNvPicPr>
          <p:nvPr/>
        </p:nvPicPr>
        <p:blipFill>
          <a:blip r:embed="rId4"/>
          <a:stretch>
            <a:fillRect/>
          </a:stretch>
        </p:blipFill>
        <p:spPr>
          <a:xfrm>
            <a:off x="4833479" y="677002"/>
            <a:ext cx="7410693" cy="1321716"/>
          </a:xfrm>
          <a:prstGeom prst="rect">
            <a:avLst/>
          </a:prstGeom>
        </p:spPr>
      </p:pic>
      <p:sp>
        <p:nvSpPr>
          <p:cNvPr id="34" name="Rectangle 33"/>
          <p:cNvSpPr/>
          <p:nvPr/>
        </p:nvSpPr>
        <p:spPr>
          <a:xfrm>
            <a:off x="143430" y="1490031"/>
            <a:ext cx="2880229" cy="5131661"/>
          </a:xfrm>
          <a:prstGeom prst="rect">
            <a:avLst/>
          </a:prstGeom>
        </p:spPr>
        <p:txBody>
          <a:bodyPr wrap="square">
            <a:spAutoFit/>
          </a:bodyPr>
          <a:lstStyle/>
          <a:p>
            <a:pPr algn="just" defTabSz="914377">
              <a:lnSpc>
                <a:spcPct val="200000"/>
              </a:lnSpc>
            </a:pPr>
            <a:r>
              <a:rPr lang="vi-VN" sz="2800" b="1" dirty="0">
                <a:solidFill>
                  <a:prstClr val="black"/>
                </a:solidFill>
                <a:latin typeface="Times New Roman" panose="02020603050405020304" pitchFamily="18" charset="0"/>
                <a:cs typeface="Times New Roman" panose="02020603050405020304" pitchFamily="18" charset="0"/>
              </a:rPr>
              <a:t>Đề tài:</a:t>
            </a:r>
          </a:p>
          <a:p>
            <a:pPr algn="just" defTabSz="914377">
              <a:lnSpc>
                <a:spcPct val="200000"/>
              </a:lnSpc>
            </a:pPr>
            <a:r>
              <a:rPr lang="vi-VN" sz="2800" b="1" dirty="0">
                <a:solidFill>
                  <a:prstClr val="black"/>
                </a:solidFill>
                <a:latin typeface="Times New Roman" panose="02020603050405020304" pitchFamily="18" charset="0"/>
                <a:cs typeface="Times New Roman" panose="02020603050405020304" pitchFamily="18" charset="0"/>
              </a:rPr>
              <a:t>Xuất xứ:</a:t>
            </a:r>
          </a:p>
          <a:p>
            <a:pPr algn="just" defTabSz="914377">
              <a:lnSpc>
                <a:spcPct val="200000"/>
              </a:lnSpc>
            </a:pPr>
            <a:r>
              <a:rPr lang="vi-VN" sz="2800" b="1" dirty="0">
                <a:solidFill>
                  <a:prstClr val="black"/>
                </a:solidFill>
                <a:latin typeface="Times New Roman" panose="02020603050405020304" pitchFamily="18" charset="0"/>
                <a:cs typeface="Times New Roman" panose="02020603050405020304" pitchFamily="18" charset="0"/>
              </a:rPr>
              <a:t>Thể loại:</a:t>
            </a:r>
          </a:p>
          <a:p>
            <a:pPr algn="just" defTabSz="914377">
              <a:lnSpc>
                <a:spcPct val="200000"/>
              </a:lnSpc>
            </a:pPr>
            <a:r>
              <a:rPr lang="vi-VN" sz="2800" b="1" dirty="0">
                <a:solidFill>
                  <a:prstClr val="black"/>
                </a:solidFill>
                <a:latin typeface="Times New Roman" panose="02020603050405020304" pitchFamily="18" charset="0"/>
                <a:cs typeface="Times New Roman" panose="02020603050405020304" pitchFamily="18" charset="0"/>
              </a:rPr>
              <a:t>Nhân vật chính:</a:t>
            </a:r>
          </a:p>
          <a:p>
            <a:pPr algn="just" defTabSz="914377">
              <a:lnSpc>
                <a:spcPct val="200000"/>
              </a:lnSpc>
            </a:pPr>
            <a:r>
              <a:rPr lang="vi-VN" sz="2800" b="1" dirty="0">
                <a:solidFill>
                  <a:prstClr val="black"/>
                </a:solidFill>
                <a:latin typeface="Times New Roman" panose="02020603050405020304" pitchFamily="18" charset="0"/>
                <a:cs typeface="Times New Roman" panose="02020603050405020304" pitchFamily="18" charset="0"/>
              </a:rPr>
              <a:t>Ngôi kể:</a:t>
            </a:r>
          </a:p>
          <a:p>
            <a:pPr algn="just" defTabSz="914377">
              <a:lnSpc>
                <a:spcPct val="200000"/>
              </a:lnSpc>
            </a:pPr>
            <a:r>
              <a:rPr lang="vi-VN" sz="2800" b="1" dirty="0">
                <a:solidFill>
                  <a:prstClr val="black"/>
                </a:solidFill>
                <a:latin typeface="Times New Roman" panose="02020603050405020304" pitchFamily="18" charset="0"/>
                <a:cs typeface="Times New Roman" panose="02020603050405020304" pitchFamily="18" charset="0"/>
              </a:rPr>
              <a:t>Bố cục: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461206" y="2517931"/>
            <a:ext cx="4318253" cy="4318253"/>
          </a:xfrm>
          <a:prstGeom prst="rect">
            <a:avLst/>
          </a:prstGeom>
        </p:spPr>
      </p:pic>
      <p:sp>
        <p:nvSpPr>
          <p:cNvPr id="36" name="TextBox 35">
            <a:extLst>
              <a:ext uri="{FF2B5EF4-FFF2-40B4-BE49-F238E27FC236}">
                <a16:creationId xmlns:a16="http://schemas.microsoft.com/office/drawing/2014/main" id="{954F80EA-88BD-415C-92E5-2A9E59455681}"/>
              </a:ext>
            </a:extLst>
          </p:cNvPr>
          <p:cNvSpPr txBox="1"/>
          <p:nvPr/>
        </p:nvSpPr>
        <p:spPr>
          <a:xfrm>
            <a:off x="1489608" y="1748941"/>
            <a:ext cx="3706097"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BFA360D-5932-438F-9038-0707FFC01B22}"/>
              </a:ext>
            </a:extLst>
          </p:cNvPr>
          <p:cNvSpPr txBox="1"/>
          <p:nvPr/>
        </p:nvSpPr>
        <p:spPr>
          <a:xfrm>
            <a:off x="1734797" y="2624084"/>
            <a:ext cx="6953492"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in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Mùa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C3879FF5-CEC5-43CA-86D3-88E2CFA9825C}"/>
              </a:ext>
            </a:extLst>
          </p:cNvPr>
          <p:cNvSpPr txBox="1"/>
          <p:nvPr/>
        </p:nvSpPr>
        <p:spPr>
          <a:xfrm>
            <a:off x="1734797" y="3489743"/>
            <a:ext cx="4014009"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B22B398-8E73-41F6-B1C5-8B5474C47ED0}"/>
              </a:ext>
            </a:extLst>
          </p:cNvPr>
          <p:cNvSpPr txBox="1"/>
          <p:nvPr/>
        </p:nvSpPr>
        <p:spPr>
          <a:xfrm>
            <a:off x="2764648" y="4299447"/>
            <a:ext cx="4014009"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Mon</a:t>
            </a:r>
          </a:p>
        </p:txBody>
      </p:sp>
      <p:sp>
        <p:nvSpPr>
          <p:cNvPr id="40" name="TextBox 39">
            <a:extLst>
              <a:ext uri="{FF2B5EF4-FFF2-40B4-BE49-F238E27FC236}">
                <a16:creationId xmlns:a16="http://schemas.microsoft.com/office/drawing/2014/main" id="{633A3508-DEB4-4F1D-916D-B23F580A76E4}"/>
              </a:ext>
            </a:extLst>
          </p:cNvPr>
          <p:cNvSpPr txBox="1"/>
          <p:nvPr/>
        </p:nvSpPr>
        <p:spPr>
          <a:xfrm>
            <a:off x="1611012" y="5116242"/>
            <a:ext cx="4014009"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957A0D9-00B8-42D3-B507-FE49120165D1}"/>
              </a:ext>
            </a:extLst>
          </p:cNvPr>
          <p:cNvSpPr txBox="1"/>
          <p:nvPr/>
        </p:nvSpPr>
        <p:spPr>
          <a:xfrm>
            <a:off x="1455422" y="6013025"/>
            <a:ext cx="4014009"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3 </a:t>
            </a:r>
            <a:r>
              <a:rPr lang="en-US" sz="3200" dirty="0" err="1">
                <a:solidFill>
                  <a:prstClr val="black"/>
                </a:solidFill>
                <a:latin typeface="Times New Roman" panose="02020603050405020304" pitchFamily="18" charset="0"/>
                <a:cs typeface="Times New Roman" panose="02020603050405020304" pitchFamily="18" charset="0"/>
              </a:rPr>
              <a:t>phần</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06361" y="323721"/>
            <a:ext cx="5776087" cy="496647"/>
            <a:chOff x="644526" y="2766774"/>
            <a:chExt cx="11553677" cy="993289"/>
          </a:xfrm>
        </p:grpSpPr>
        <p:sp>
          <p:nvSpPr>
            <p:cNvPr id="27" name="TextBox 26"/>
            <p:cNvSpPr txBox="1"/>
            <p:nvPr/>
          </p:nvSpPr>
          <p:spPr>
            <a:xfrm>
              <a:off x="1906586" y="2766774"/>
              <a:ext cx="10291617" cy="923325"/>
            </a:xfrm>
            <a:prstGeom prst="rect">
              <a:avLst/>
            </a:prstGeom>
            <a:noFill/>
          </p:spPr>
          <p:txBody>
            <a:bodyPr wrap="square" rtlCol="0">
              <a:spAutoFit/>
            </a:bodyPr>
            <a:lstStyle/>
            <a:p>
              <a:pPr defTabSz="1076509"/>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35" name="TextBox 34"/>
            <p:cNvSpPr txBox="1"/>
            <p:nvPr/>
          </p:nvSpPr>
          <p:spPr>
            <a:xfrm>
              <a:off x="957121" y="2795828"/>
              <a:ext cx="783010" cy="964235"/>
            </a:xfrm>
            <a:prstGeom prst="rect">
              <a:avLst/>
            </a:prstGeom>
            <a:noFill/>
          </p:spPr>
          <p:txBody>
            <a:bodyPr wrap="none" rtlCol="0">
              <a:spAutoFit/>
            </a:bodyPr>
            <a:lstStyle/>
            <a:p>
              <a:pPr algn="ctr" defTabSz="1076509"/>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2" name="TextBox 41"/>
          <p:cNvSpPr txBox="1"/>
          <p:nvPr/>
        </p:nvSpPr>
        <p:spPr>
          <a:xfrm>
            <a:off x="779952" y="741399"/>
            <a:ext cx="5760640" cy="742511"/>
          </a:xfrm>
          <a:prstGeom prst="rect">
            <a:avLst/>
          </a:prstGeom>
          <a:noFill/>
        </p:spPr>
        <p:txBody>
          <a:bodyPr wrap="square" rtlCol="0">
            <a:spAutoFit/>
          </a:bodyPr>
          <a:lstStyle/>
          <a:p>
            <a:pPr algn="just" defTabSz="914377">
              <a:lnSpc>
                <a:spcPct val="150000"/>
              </a:lnSpc>
            </a:pPr>
            <a:r>
              <a:rPr lang="en-US" sz="3200" i="1" dirty="0">
                <a:solidFill>
                  <a:srgbClr val="FF0000"/>
                </a:solidFill>
                <a:latin typeface="Times New Roman" panose="02020603050405020304" pitchFamily="18" charset="0"/>
                <a:cs typeface="Times New Roman" panose="02020603050405020304" pitchFamily="18" charset="0"/>
              </a:rPr>
              <a:t>b. </a:t>
            </a:r>
            <a:r>
              <a:rPr lang="en-US" sz="3200" i="1" dirty="0" err="1">
                <a:solidFill>
                  <a:srgbClr val="FF0000"/>
                </a:solidFill>
                <a:latin typeface="Times New Roman" panose="02020603050405020304" pitchFamily="18" charset="0"/>
                <a:cs typeface="Times New Roman" panose="02020603050405020304" pitchFamily="18" charset="0"/>
              </a:rPr>
              <a:t>Tác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phẩm</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arn(inVertical)">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barn(inVertical)">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barn(inVertical)">
                                      <p:cBhvr>
                                        <p:cTn id="27" dur="500"/>
                                        <p:tgtEl>
                                          <p:spTgt spid="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barn(inVertical)">
                                      <p:cBhvr>
                                        <p:cTn id="3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12240683" cy="6986528"/>
          </a:xfrm>
          <a:prstGeom prst="rect">
            <a:avLst/>
          </a:prstGeom>
          <a:solidFill>
            <a:schemeClr val="accent6">
              <a:lumMod val="20000"/>
              <a:lumOff val="80000"/>
            </a:schemeClr>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4175787" y="-16550"/>
            <a:ext cx="4114540" cy="7017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90"/>
            <a:endParaRPr lang="en-US" sz="2400">
              <a:solidFill>
                <a:prstClr val="white"/>
              </a:solidFill>
              <a:latin typeface="Arial"/>
            </a:endParaRPr>
          </a:p>
        </p:txBody>
      </p:sp>
      <p:sp>
        <p:nvSpPr>
          <p:cNvPr id="26" name="Rectangle 25"/>
          <p:cNvSpPr/>
          <p:nvPr/>
        </p:nvSpPr>
        <p:spPr>
          <a:xfrm>
            <a:off x="8290327" y="-159889"/>
            <a:ext cx="3962264" cy="7160644"/>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90"/>
            <a:endParaRPr lang="en-US" sz="2400">
              <a:solidFill>
                <a:prstClr val="white"/>
              </a:solidFill>
              <a:latin typeface="Arial"/>
            </a:endParaRPr>
          </a:p>
        </p:txBody>
      </p:sp>
      <p:pic>
        <p:nvPicPr>
          <p:cNvPr id="24" name="Picture 23"/>
          <p:cNvPicPr>
            <a:picLocks noChangeAspect="1"/>
          </p:cNvPicPr>
          <p:nvPr/>
        </p:nvPicPr>
        <p:blipFill>
          <a:blip r:embed="rId3"/>
          <a:stretch>
            <a:fillRect/>
          </a:stretch>
        </p:blipFill>
        <p:spPr>
          <a:xfrm>
            <a:off x="2753971" y="164638"/>
            <a:ext cx="6958171" cy="2194751"/>
          </a:xfrm>
          <a:prstGeom prst="rect">
            <a:avLst/>
          </a:prstGeom>
        </p:spPr>
      </p:pic>
      <p:sp>
        <p:nvSpPr>
          <p:cNvPr id="30" name="Rectangle 29"/>
          <p:cNvSpPr/>
          <p:nvPr/>
        </p:nvSpPr>
        <p:spPr>
          <a:xfrm>
            <a:off x="335360" y="2146407"/>
            <a:ext cx="3700224" cy="2431435"/>
          </a:xfrm>
          <a:prstGeom prst="rect">
            <a:avLst/>
          </a:prstGeom>
        </p:spPr>
        <p:txBody>
          <a:bodyPr wrap="square">
            <a:spAutoFit/>
          </a:bodyPr>
          <a:lstStyle/>
          <a:p>
            <a:pPr algn="just" defTabSz="914377"/>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 “</a:t>
            </a:r>
            <a:r>
              <a:rPr lang="vi-VN" sz="2800" b="1" dirty="0">
                <a:solidFill>
                  <a:prstClr val="black"/>
                </a:solidFill>
                <a:latin typeface="Times New Roman" panose="02020603050405020304" pitchFamily="18" charset="0"/>
                <a:cs typeface="Times New Roman" panose="02020603050405020304" pitchFamily="18" charset="0"/>
              </a:rPr>
              <a:t>sinh nở của chúng</a:t>
            </a:r>
            <a:r>
              <a:rPr lang="en-US" sz="2800" b="1" dirty="0">
                <a:solidFill>
                  <a:prstClr val="black"/>
                </a:solidFill>
                <a:latin typeface="Times New Roman" panose="02020603050405020304" pitchFamily="18" charset="0"/>
                <a:cs typeface="Times New Roman" panose="02020603050405020304" pitchFamily="18" charset="0"/>
              </a:rPr>
              <a:t>” </a:t>
            </a:r>
          </a:p>
          <a:p>
            <a:pPr algn="just" defTabSz="914377"/>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cs typeface="Times New Roman" panose="02020603050405020304" pitchFamily="18" charset="0"/>
              </a:rPr>
              <a:t>Cuộc trò chuyện của Mon và Mên ở phần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531163" y="2084851"/>
            <a:ext cx="3400605" cy="2431435"/>
          </a:xfrm>
          <a:prstGeom prst="rect">
            <a:avLst/>
          </a:prstGeom>
        </p:spPr>
        <p:txBody>
          <a:bodyPr wrap="square">
            <a:spAutoFit/>
          </a:bodyPr>
          <a:lstStyle/>
          <a:p>
            <a:pPr algn="just" defTabSz="914377"/>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2: </a:t>
            </a:r>
            <a:r>
              <a:rPr lang="vi-VN" sz="2800" b="1" dirty="0">
                <a:solidFill>
                  <a:prstClr val="black"/>
                </a:solidFill>
                <a:latin typeface="Times New Roman" panose="02020603050405020304" pitchFamily="18" charset="0"/>
                <a:cs typeface="Times New Roman" panose="02020603050405020304" pitchFamily="18" charset="0"/>
              </a:rPr>
              <a:t>Tiếp...lấy đò của ông Hào mà đi</a:t>
            </a:r>
            <a:endParaRPr lang="en-US" sz="2800" b="1" dirty="0">
              <a:solidFill>
                <a:prstClr val="black"/>
              </a:solidFill>
              <a:latin typeface="Times New Roman" panose="02020603050405020304" pitchFamily="18" charset="0"/>
              <a:cs typeface="Times New Roman" panose="02020603050405020304" pitchFamily="18" charset="0"/>
            </a:endParaRPr>
          </a:p>
          <a:p>
            <a:pPr algn="just" defTabSz="914377"/>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cs typeface="Times New Roman" panose="02020603050405020304" pitchFamily="18" charset="0"/>
              </a:rPr>
              <a:t>Cuộc trò chuyện của Mon và Mên ở phần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8703767" y="2084852"/>
            <a:ext cx="3178359" cy="1508105"/>
          </a:xfrm>
          <a:prstGeom prst="rect">
            <a:avLst/>
          </a:prstGeom>
        </p:spPr>
        <p:txBody>
          <a:bodyPr wrap="square">
            <a:spAutoFit/>
          </a:bodyPr>
          <a:lstStyle/>
          <a:p>
            <a:pPr algn="just" defTabSz="914377"/>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3</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Còn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lại</a:t>
            </a:r>
            <a:endParaRPr lang="en-US" sz="2800" b="1" dirty="0">
              <a:solidFill>
                <a:prstClr val="black"/>
              </a:solidFill>
              <a:latin typeface="Times New Roman" panose="02020603050405020304" pitchFamily="18" charset="0"/>
              <a:cs typeface="Times New Roman" panose="02020603050405020304" pitchFamily="18" charset="0"/>
            </a:endParaRPr>
          </a:p>
          <a:p>
            <a:pPr algn="just" defTabSz="914377"/>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cs typeface="Times New Roman" panose="02020603050405020304" pitchFamily="18" charset="0"/>
              </a:rPr>
              <a:t>Hình ảnh bầy chim chìa vôi</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7243267" y="4485118"/>
            <a:ext cx="2921000" cy="2781300"/>
          </a:xfrm>
          <a:prstGeom prst="rect">
            <a:avLst/>
          </a:prstGeom>
        </p:spPr>
      </p:pic>
      <p:cxnSp>
        <p:nvCxnSpPr>
          <p:cNvPr id="5" name="Straight Connector 4"/>
          <p:cNvCxnSpPr/>
          <p:nvPr/>
        </p:nvCxnSpPr>
        <p:spPr>
          <a:xfrm>
            <a:off x="2447595" y="1700808"/>
            <a:ext cx="784535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17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291" y="-299436"/>
            <a:ext cx="8016213" cy="7456872"/>
          </a:xfrm>
          <a:prstGeom prst="rect">
            <a:avLst/>
          </a:prstGeom>
          <a:ln>
            <a:noFill/>
          </a:ln>
          <a:effectLst>
            <a:softEdge rad="112500"/>
          </a:effectLst>
        </p:spPr>
      </p:pic>
      <p:sp>
        <p:nvSpPr>
          <p:cNvPr id="27" name="Oval 26"/>
          <p:cNvSpPr/>
          <p:nvPr/>
        </p:nvSpPr>
        <p:spPr>
          <a:xfrm>
            <a:off x="3599723" y="-1563555"/>
            <a:ext cx="10753195" cy="9985109"/>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90"/>
            <a:endParaRPr lang="en-US" sz="2400">
              <a:solidFill>
                <a:prstClr val="white"/>
              </a:solidFill>
              <a:latin typeface="Calibri"/>
            </a:endParaRPr>
          </a:p>
        </p:txBody>
      </p:sp>
      <p:sp>
        <p:nvSpPr>
          <p:cNvPr id="28" name="Rectangle 27"/>
          <p:cNvSpPr/>
          <p:nvPr/>
        </p:nvSpPr>
        <p:spPr>
          <a:xfrm>
            <a:off x="4655840" y="1032597"/>
            <a:ext cx="6960096" cy="6494085"/>
          </a:xfrm>
          <a:prstGeom prst="rect">
            <a:avLst/>
          </a:prstGeom>
        </p:spPr>
        <p:txBody>
          <a:bodyPr wrap="square">
            <a:spAutoFit/>
          </a:bodyPr>
          <a:lstStyle/>
          <a:p>
            <a:pPr algn="ctr" defTabSz="1218690"/>
            <a:r>
              <a:rPr lang="vi-VN" sz="3200" dirty="0">
                <a:solidFill>
                  <a:prstClr val="black"/>
                </a:solidFill>
                <a:latin typeface="Times New Roman" panose="02020603050405020304" pitchFamily="18" charset="0"/>
                <a:cs typeface="Times New Roman" panose="02020603050405020304" pitchFamily="18" charset="0"/>
              </a:rPr>
              <a:t>Vào một đêm mưa bão, hai anh em Mon và Mên trằn trọc không ngủ được vì lo lắng cho bầy chim chìa vôi, làm tổ ở bãi cát giữa sông. Suy nghĩ lo lắng khiến cả hai anh em không ngủ được, quyết tâm đi đến bờ sông ngay trong đêm để mang những chú chim vào bờ. Khi bình minh lên, dải cát vẫn còn lộ ra trên mặt nước, trong khoảnh khắc cuối cùng, những chú chim non bay lên không trung khiến hai đứa trẻ vui mừng, hạnh phúc.</a:t>
            </a:r>
          </a:p>
          <a:p>
            <a:pPr algn="ctr" defTabSz="1218690"/>
            <a:br>
              <a:rPr lang="vi-VN" sz="3200" dirty="0">
                <a:solidFill>
                  <a:prstClr val="black"/>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5231904" y="-47695"/>
            <a:ext cx="6105499" cy="1485275"/>
          </a:xfrm>
          <a:prstGeom prst="rect">
            <a:avLst/>
          </a:prstGeom>
        </p:spPr>
      </p:pic>
    </p:spTree>
    <p:extLst>
      <p:ext uri="{BB962C8B-B14F-4D97-AF65-F5344CB8AC3E}">
        <p14:creationId xmlns:p14="http://schemas.microsoft.com/office/powerpoint/2010/main" val="6350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3430" y="242637"/>
            <a:ext cx="9529052" cy="461665"/>
            <a:chOff x="-178462" y="1828800"/>
            <a:chExt cx="19060588" cy="923316"/>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23" name="TextBox 22"/>
            <p:cNvSpPr txBox="1"/>
            <p:nvPr/>
          </p:nvSpPr>
          <p:spPr>
            <a:xfrm>
              <a:off x="478766" y="1828800"/>
              <a:ext cx="1238167" cy="923316"/>
            </a:xfrm>
            <a:prstGeom prst="rect">
              <a:avLst/>
            </a:prstGeom>
            <a:noFill/>
          </p:spPr>
          <p:txBody>
            <a:bodyPr wrap="square" rtlCol="0">
              <a:spAutoFit/>
            </a:bodyPr>
            <a:lstStyle/>
            <a:p>
              <a:pPr algn="ctr" defTabSz="1076509"/>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4F81BD">
                      <a:lumMod val="75000"/>
                    </a:srgbClr>
                  </a:solidFill>
                  <a:latin typeface="Tahoma" panose="020B0604030504040204" pitchFamily="34" charset="0"/>
                  <a:cs typeface="Tahoma" panose="020B0604030504040204" pitchFamily="34" charset="0"/>
                </a:rPr>
                <a:t>KHÁM PHÁ VĂN BẢN</a:t>
              </a:r>
            </a:p>
          </p:txBody>
        </p:sp>
      </p:grpSp>
      <p:grpSp>
        <p:nvGrpSpPr>
          <p:cNvPr id="25" name="Group 24"/>
          <p:cNvGrpSpPr/>
          <p:nvPr/>
        </p:nvGrpSpPr>
        <p:grpSpPr>
          <a:xfrm>
            <a:off x="552585" y="737994"/>
            <a:ext cx="8231713" cy="496647"/>
            <a:chOff x="644526" y="2766774"/>
            <a:chExt cx="16465570" cy="993289"/>
          </a:xfrm>
        </p:grpSpPr>
        <p:sp>
          <p:nvSpPr>
            <p:cNvPr id="26" name="TextBox 25"/>
            <p:cNvSpPr txBox="1"/>
            <p:nvPr/>
          </p:nvSpPr>
          <p:spPr>
            <a:xfrm>
              <a:off x="1906584" y="2766774"/>
              <a:ext cx="15203512" cy="923325"/>
            </a:xfrm>
            <a:prstGeom prst="rect">
              <a:avLst/>
            </a:prstGeom>
            <a:noFill/>
          </p:spPr>
          <p:txBody>
            <a:bodyPr wrap="square" rtlCol="0">
              <a:spAutoFit/>
            </a:bodyPr>
            <a:lstStyle/>
            <a:p>
              <a:pPr defTabSz="1076509"/>
              <a:r>
                <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1</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28" name="TextBox 27"/>
            <p:cNvSpPr txBox="1"/>
            <p:nvPr/>
          </p:nvSpPr>
          <p:spPr>
            <a:xfrm>
              <a:off x="957121" y="2795828"/>
              <a:ext cx="783010" cy="964235"/>
            </a:xfrm>
            <a:prstGeom prst="rect">
              <a:avLst/>
            </a:prstGeom>
            <a:noFill/>
          </p:spPr>
          <p:txBody>
            <a:bodyPr wrap="none" rtlCol="0">
              <a:spAutoFit/>
            </a:bodyPr>
            <a:lstStyle/>
            <a:p>
              <a:pPr algn="ctr" defTabSz="1076509"/>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457868" y="2756926"/>
          <a:ext cx="11208045" cy="3755085"/>
        </p:xfrm>
        <a:graphic>
          <a:graphicData uri="http://schemas.openxmlformats.org/drawingml/2006/table">
            <a:tbl>
              <a:tblPr firstRow="1" bandRow="1">
                <a:tableStyleId>{5C22544A-7EE6-4342-B048-85BDC9FD1C3A}</a:tableStyleId>
              </a:tblPr>
              <a:tblGrid>
                <a:gridCol w="2661801">
                  <a:extLst>
                    <a:ext uri="{9D8B030D-6E8A-4147-A177-3AD203B41FA5}">
                      <a16:colId xmlns:a16="http://schemas.microsoft.com/office/drawing/2014/main" val="3416650495"/>
                    </a:ext>
                  </a:extLst>
                </a:gridCol>
                <a:gridCol w="8546244">
                  <a:extLst>
                    <a:ext uri="{9D8B030D-6E8A-4147-A177-3AD203B41FA5}">
                      <a16:colId xmlns:a16="http://schemas.microsoft.com/office/drawing/2014/main" val="3717351838"/>
                    </a:ext>
                  </a:extLst>
                </a:gridCol>
              </a:tblGrid>
              <a:tr h="579120">
                <a:tc gridSpan="2">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chuyện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Mon ở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497840">
                <a:tc>
                  <a:txBody>
                    <a:bodyPr/>
                    <a:lstStyle/>
                    <a:p>
                      <a:pPr algn="l"/>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700" b="1" dirty="0">
                          <a:solidFill>
                            <a:schemeClr val="tx1"/>
                          </a:solidFill>
                          <a:latin typeface="Times New Roman" panose="02020603050405020304" pitchFamily="18" charset="0"/>
                          <a:cs typeface="Times New Roman" panose="02020603050405020304" pitchFamily="18" charset="0"/>
                        </a:rPr>
                        <a:t>Chi </a:t>
                      </a:r>
                      <a:r>
                        <a:rPr lang="en-US" sz="2700" b="1" dirty="0" err="1">
                          <a:solidFill>
                            <a:schemeClr val="tx1"/>
                          </a:solidFill>
                          <a:latin typeface="Times New Roman" panose="02020603050405020304" pitchFamily="18" charset="0"/>
                          <a:cs typeface="Times New Roman" panose="02020603050405020304" pitchFamily="18" charset="0"/>
                        </a:rPr>
                        <a:t>tiết</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497840">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Thời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gian</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497840">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Hoàn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cảnh</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497840">
                <a:tc>
                  <a:txBody>
                    <a:bodyPr/>
                    <a:lstStyle/>
                    <a:p>
                      <a:pPr algn="l"/>
                      <a:r>
                        <a:rPr lang="vi-VN" sz="2700" b="1" dirty="0">
                          <a:solidFill>
                            <a:schemeClr val="tx1"/>
                          </a:solidFill>
                          <a:latin typeface="Times New Roman" panose="02020603050405020304" pitchFamily="18" charset="0"/>
                          <a:cs typeface="Times New Roman" panose="02020603050405020304" pitchFamily="18" charset="0"/>
                        </a:rPr>
                        <a:t>Cuộc</a:t>
                      </a:r>
                      <a:r>
                        <a:rPr lang="vi-VN" sz="2700" b="1" baseline="0" dirty="0">
                          <a:solidFill>
                            <a:schemeClr val="tx1"/>
                          </a:solidFill>
                          <a:latin typeface="Times New Roman" panose="02020603050405020304" pitchFamily="18" charset="0"/>
                          <a:cs typeface="Times New Roman" panose="02020603050405020304" pitchFamily="18" charset="0"/>
                        </a:rPr>
                        <a:t> trò chuyện</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497840">
                <a:tc>
                  <a:txBody>
                    <a:bodyPr/>
                    <a:lstStyle/>
                    <a:p>
                      <a:pPr algn="l"/>
                      <a:r>
                        <a:rPr lang="vi-VN" sz="2700" b="1" dirty="0">
                          <a:solidFill>
                            <a:schemeClr val="tx1"/>
                          </a:solidFill>
                          <a:latin typeface="Times New Roman" panose="02020603050405020304" pitchFamily="18" charset="0"/>
                          <a:cs typeface="Times New Roman" panose="02020603050405020304" pitchFamily="18" charset="0"/>
                        </a:rPr>
                        <a:t>Tâm</a:t>
                      </a:r>
                      <a:r>
                        <a:rPr lang="vi-VN" sz="2700" b="1" baseline="0" dirty="0">
                          <a:solidFill>
                            <a:schemeClr val="tx1"/>
                          </a:solidFill>
                          <a:latin typeface="Times New Roman" panose="02020603050405020304" pitchFamily="18" charset="0"/>
                          <a:cs typeface="Times New Roman" panose="02020603050405020304" pitchFamily="18" charset="0"/>
                        </a:rPr>
                        <a:t> trạng</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61365">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Nhận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xét</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pic>
        <p:nvPicPr>
          <p:cNvPr id="47" name="!!!Picture 3">
            <a:extLst>
              <a:ext uri="{FF2B5EF4-FFF2-40B4-BE49-F238E27FC236}">
                <a16:creationId xmlns:a16="http://schemas.microsoft.com/office/drawing/2014/main" id="{7F51F0B8-CCC6-409E-9E2B-1F74D7EDA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153" y="685915"/>
            <a:ext cx="3301143" cy="1910232"/>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904588" y="1167321"/>
            <a:ext cx="8287995" cy="1949291"/>
          </a:xfrm>
          <a:prstGeom prst="rect">
            <a:avLst/>
          </a:prstGeom>
        </p:spPr>
      </p:pic>
    </p:spTree>
    <p:extLst>
      <p:ext uri="{BB962C8B-B14F-4D97-AF65-F5344CB8AC3E}">
        <p14:creationId xmlns:p14="http://schemas.microsoft.com/office/powerpoint/2010/main" val="40993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239350" y="164635"/>
          <a:ext cx="11426564" cy="6357861"/>
        </p:xfrm>
        <a:graphic>
          <a:graphicData uri="http://schemas.openxmlformats.org/drawingml/2006/table">
            <a:tbl>
              <a:tblPr firstRow="1" bandRow="1">
                <a:tableStyleId>{5C22544A-7EE6-4342-B048-85BDC9FD1C3A}</a:tableStyleId>
              </a:tblPr>
              <a:tblGrid>
                <a:gridCol w="2246445">
                  <a:extLst>
                    <a:ext uri="{9D8B030D-6E8A-4147-A177-3AD203B41FA5}">
                      <a16:colId xmlns:a16="http://schemas.microsoft.com/office/drawing/2014/main" val="3416650495"/>
                    </a:ext>
                  </a:extLst>
                </a:gridCol>
                <a:gridCol w="9180119">
                  <a:extLst>
                    <a:ext uri="{9D8B030D-6E8A-4147-A177-3AD203B41FA5}">
                      <a16:colId xmlns:a16="http://schemas.microsoft.com/office/drawing/2014/main" val="3717351838"/>
                    </a:ext>
                  </a:extLst>
                </a:gridCol>
              </a:tblGrid>
              <a:tr h="740208">
                <a:tc gridSpan="2">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chuyện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Mon ở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740205">
                <a:tc>
                  <a:txBody>
                    <a:bodyPr/>
                    <a:lstStyle/>
                    <a:p>
                      <a:pPr algn="l"/>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Chi </a:t>
                      </a:r>
                      <a:r>
                        <a:rPr lang="en-US" sz="3200" b="1" dirty="0" err="1">
                          <a:solidFill>
                            <a:schemeClr val="tx1"/>
                          </a:solidFill>
                          <a:latin typeface="Times New Roman" panose="02020603050405020304" pitchFamily="18" charset="0"/>
                          <a:cs typeface="Times New Roman" panose="02020603050405020304" pitchFamily="18" charset="0"/>
                        </a:rPr>
                        <a:t>tiết</a:t>
                      </a:r>
                      <a:endParaRPr 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929404">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Thời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gian</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1430612">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Hoàn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cảnh</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929404">
                <a:tc>
                  <a:txBody>
                    <a:bodyPr/>
                    <a:lstStyle/>
                    <a:p>
                      <a:pPr algn="l"/>
                      <a:r>
                        <a:rPr lang="vi-VN" sz="2700" b="1" dirty="0">
                          <a:solidFill>
                            <a:schemeClr val="tx1"/>
                          </a:solidFill>
                          <a:latin typeface="Times New Roman" panose="02020603050405020304" pitchFamily="18" charset="0"/>
                          <a:cs typeface="Times New Roman" panose="02020603050405020304" pitchFamily="18" charset="0"/>
                        </a:rPr>
                        <a:t>Cuộc trò</a:t>
                      </a:r>
                      <a:r>
                        <a:rPr lang="vi-VN" sz="2700" b="1" baseline="0" dirty="0">
                          <a:solidFill>
                            <a:schemeClr val="tx1"/>
                          </a:solidFill>
                          <a:latin typeface="Times New Roman" panose="02020603050405020304" pitchFamily="18" charset="0"/>
                          <a:cs typeface="Times New Roman" panose="02020603050405020304" pitchFamily="18" charset="0"/>
                        </a:rPr>
                        <a:t> chuyện</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929404">
                <a:tc>
                  <a:txBody>
                    <a:bodyPr/>
                    <a:lstStyle/>
                    <a:p>
                      <a:pPr algn="l"/>
                      <a:r>
                        <a:rPr lang="vi-VN" sz="2700" b="1" dirty="0">
                          <a:solidFill>
                            <a:schemeClr val="tx1"/>
                          </a:solidFill>
                          <a:latin typeface="Times New Roman" panose="02020603050405020304" pitchFamily="18" charset="0"/>
                          <a:cs typeface="Times New Roman" panose="02020603050405020304" pitchFamily="18" charset="0"/>
                        </a:rPr>
                        <a:t>Tâm</a:t>
                      </a:r>
                      <a:r>
                        <a:rPr lang="vi-VN" sz="2700" b="1" baseline="0" dirty="0">
                          <a:solidFill>
                            <a:schemeClr val="tx1"/>
                          </a:solidFill>
                          <a:latin typeface="Times New Roman" panose="02020603050405020304" pitchFamily="18" charset="0"/>
                          <a:cs typeface="Times New Roman" panose="02020603050405020304" pitchFamily="18" charset="0"/>
                        </a:rPr>
                        <a:t> trạng</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8624">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Nhận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xét</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845339" y="1622877"/>
            <a:ext cx="4214276"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Khoảng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845339" y="2660915"/>
            <a:ext cx="6787048" cy="1077218"/>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vẫn</a:t>
            </a:r>
            <a:r>
              <a:rPr lang="en-US" sz="3200" dirty="0">
                <a:solidFill>
                  <a:prstClr val="black"/>
                </a:solidFill>
                <a:latin typeface="Times New Roman" panose="02020603050405020304" pitchFamily="18" charset="0"/>
                <a:cs typeface="Times New Roman" panose="02020603050405020304" pitchFamily="18" charset="0"/>
              </a:rPr>
              <a:t> to</a:t>
            </a:r>
          </a:p>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chảy</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9456373" y="4076701"/>
            <a:ext cx="2921000" cy="2781300"/>
          </a:xfrm>
          <a:prstGeom prst="rect">
            <a:avLst/>
          </a:prstGeom>
        </p:spPr>
      </p:pic>
    </p:spTree>
    <p:extLst>
      <p:ext uri="{BB962C8B-B14F-4D97-AF65-F5344CB8AC3E}">
        <p14:creationId xmlns:p14="http://schemas.microsoft.com/office/powerpoint/2010/main" val="35794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384032" y="5291"/>
            <a:ext cx="5807968"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063553" y="68628"/>
            <a:ext cx="8632684" cy="1129889"/>
          </a:xfrm>
          <a:prstGeom prst="rect">
            <a:avLst/>
          </a:prstGeom>
        </p:spPr>
      </p:pic>
      <p:sp>
        <p:nvSpPr>
          <p:cNvPr id="38" name="Rectangle 37"/>
          <p:cNvSpPr/>
          <p:nvPr/>
        </p:nvSpPr>
        <p:spPr>
          <a:xfrm>
            <a:off x="1967542" y="1169451"/>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8011010" y="1153430"/>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913774" y="1028734"/>
            <a:ext cx="2511769" cy="1129889"/>
          </a:xfrm>
          <a:prstGeom prst="rect">
            <a:avLst/>
          </a:prstGeom>
        </p:spPr>
      </p:pic>
      <p:pic>
        <p:nvPicPr>
          <p:cNvPr id="4" name="Picture 3"/>
          <p:cNvPicPr>
            <a:picLocks noChangeAspect="1"/>
          </p:cNvPicPr>
          <p:nvPr/>
        </p:nvPicPr>
        <p:blipFill>
          <a:blip r:embed="rId5"/>
          <a:stretch>
            <a:fillRect/>
          </a:stretch>
        </p:blipFill>
        <p:spPr>
          <a:xfrm>
            <a:off x="7975980" y="1028733"/>
            <a:ext cx="2511769" cy="1129889"/>
          </a:xfrm>
          <a:prstGeom prst="rect">
            <a:avLst/>
          </a:prstGeom>
        </p:spPr>
      </p:pic>
      <p:sp>
        <p:nvSpPr>
          <p:cNvPr id="47" name="TextBox 46">
            <a:extLst>
              <a:ext uri="{FF2B5EF4-FFF2-40B4-BE49-F238E27FC236}">
                <a16:creationId xmlns:a16="http://schemas.microsoft.com/office/drawing/2014/main" id="{41AE0F3A-A151-4E6D-A636-CE95CB25DF69}"/>
              </a:ext>
            </a:extLst>
          </p:cNvPr>
          <p:cNvSpPr txBox="1"/>
          <p:nvPr/>
        </p:nvSpPr>
        <p:spPr>
          <a:xfrm>
            <a:off x="527382" y="2072501"/>
            <a:ext cx="5841244" cy="3108543"/>
          </a:xfrm>
          <a:prstGeom prst="rect">
            <a:avLst/>
          </a:prstGeom>
          <a:noFill/>
        </p:spPr>
        <p:txBody>
          <a:bodyPr wrap="square" rtlCol="0">
            <a:spAutoFit/>
          </a:bodyPr>
          <a:lstStyle/>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to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to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a:t>
            </a:r>
          </a:p>
          <a:p>
            <a:pPr defTabSz="914377"/>
            <a:endParaRPr lang="vi-VN" sz="2800" dirty="0">
              <a:solidFill>
                <a:prstClr val="black"/>
              </a:solidFill>
              <a:latin typeface="Times New Roman" panose="02020603050405020304" pitchFamily="18" charset="0"/>
              <a:cs typeface="Times New Roman" panose="02020603050405020304" pitchFamily="18" charset="0"/>
            </a:endParaRP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cs typeface="Times New Roman" panose="02020603050405020304" pitchFamily="18" charset="0"/>
              </a:rPr>
              <a:t> non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đuối</a:t>
            </a:r>
            <a:endParaRPr lang="en-US" sz="2800" dirty="0">
              <a:solidFill>
                <a:prstClr val="black"/>
              </a:solidFill>
              <a:latin typeface="Times New Roman" panose="02020603050405020304" pitchFamily="18" charset="0"/>
              <a:cs typeface="Times New Roman" panose="02020603050405020304" pitchFamily="18" charset="0"/>
            </a:endParaRP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Sao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bờ</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275B6E00-74D0-43A4-984E-3B76F8A3807D}"/>
              </a:ext>
            </a:extLst>
          </p:cNvPr>
          <p:cNvSpPr txBox="1"/>
          <p:nvPr/>
        </p:nvSpPr>
        <p:spPr>
          <a:xfrm>
            <a:off x="6904410" y="2079231"/>
            <a:ext cx="5220500" cy="3108543"/>
          </a:xfrm>
          <a:prstGeom prst="rect">
            <a:avLst/>
          </a:prstGeom>
          <a:noFill/>
        </p:spPr>
        <p:txBody>
          <a:bodyPr wrap="square" rtlCol="0">
            <a:spAutoFit/>
          </a:bodyPr>
          <a:lstStyle/>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chẳng</a:t>
            </a:r>
            <a:r>
              <a:rPr lang="en-US" sz="2800" dirty="0">
                <a:solidFill>
                  <a:prstClr val="black"/>
                </a:solidFill>
                <a:latin typeface="Times New Roman" panose="02020603050405020304" pitchFamily="18" charset="0"/>
                <a:cs typeface="Times New Roman" panose="02020603050405020304" pitchFamily="18" charset="0"/>
              </a:rPr>
              <a:t> to.</a:t>
            </a: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Tao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sợ</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a:t>
            </a:r>
          </a:p>
          <a:p>
            <a:pPr defTabSz="914377"/>
            <a:r>
              <a:rPr lang="en-US" sz="2800" dirty="0">
                <a:solidFill>
                  <a:prstClr val="black"/>
                </a:solidFill>
                <a:latin typeface="Times New Roman" panose="02020603050405020304" pitchFamily="18" charset="0"/>
                <a:cs typeface="Times New Roman" panose="02020603050405020304" pitchFamily="18" charset="0"/>
              </a:rPr>
              <a:t>- Tao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15414" y="5349213"/>
            <a:ext cx="10561173" cy="1077218"/>
          </a:xfrm>
          <a:prstGeom prst="rect">
            <a:avLst/>
          </a:prstGeom>
          <a:solidFill>
            <a:schemeClr val="bg1"/>
          </a:solidFill>
          <a:ln w="28575">
            <a:solidFill>
              <a:schemeClr val="accent5">
                <a:lumMod val="75000"/>
              </a:schemeClr>
            </a:solidFill>
            <a:prstDash val="lgDash"/>
          </a:ln>
        </p:spPr>
        <p:txBody>
          <a:bodyPr wrap="square">
            <a:spAutoFit/>
          </a:bodyPr>
          <a:lstStyle/>
          <a:p>
            <a:pPr algn="just" defTabSz="914377"/>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rPr>
              <a:t>Mên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Mon lo </a:t>
            </a:r>
            <a:r>
              <a:rPr lang="en-US" sz="3200" dirty="0" err="1">
                <a:solidFill>
                  <a:srgbClr val="FF0000"/>
                </a:solidFill>
                <a:latin typeface="Times New Roman" panose="02020603050405020304" pitchFamily="18" charset="0"/>
                <a:cs typeface="Times New Roman" panose="02020603050405020304" pitchFamily="18" charset="0"/>
              </a:rPr>
              <a:t>sợ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bầy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chìa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vôi</a:t>
            </a:r>
            <a:r>
              <a:rPr lang="en-US" sz="3200" dirty="0">
                <a:solidFill>
                  <a:srgbClr val="FF0000"/>
                </a:solidFill>
                <a:latin typeface="Times New Roman" panose="02020603050405020304" pitchFamily="18" charset="0"/>
                <a:cs typeface="Times New Roman" panose="02020603050405020304" pitchFamily="18" charset="0"/>
              </a:rPr>
              <a:t> non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đuối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giữa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ngập</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67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barn(inVertical)">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barn(inVertical)">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barn(inVertical)">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Effect transition="in" filter="barn(inVertical)">
                                      <p:cBhvr>
                                        <p:cTn id="27" dur="500"/>
                                        <p:tgtEl>
                                          <p:spTgt spid="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8">
                                            <p:txEl>
                                              <p:pRg st="2" end="2"/>
                                            </p:txEl>
                                          </p:spTgt>
                                        </p:tgtEl>
                                        <p:attrNameLst>
                                          <p:attrName>style.visibility</p:attrName>
                                        </p:attrNameLst>
                                      </p:cBhvr>
                                      <p:to>
                                        <p:strVal val="visible"/>
                                      </p:to>
                                    </p:set>
                                    <p:animEffect transition="in" filter="barn(inVertical)">
                                      <p:cBhvr>
                                        <p:cTn id="32" dur="500"/>
                                        <p:tgtEl>
                                          <p:spTgt spid="4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xEl>
                                              <p:pRg st="4" end="4"/>
                                            </p:txEl>
                                          </p:spTgt>
                                        </p:tgtEl>
                                        <p:attrNameLst>
                                          <p:attrName>style.visibility</p:attrName>
                                        </p:attrNameLst>
                                      </p:cBhvr>
                                      <p:to>
                                        <p:strVal val="visible"/>
                                      </p:to>
                                    </p:set>
                                    <p:animEffect transition="in" filter="barn(inVertical)">
                                      <p:cBhvr>
                                        <p:cTn id="37" dur="500"/>
                                        <p:tgtEl>
                                          <p:spTgt spid="4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barn(inVertical)">
                                      <p:cBhvr>
                                        <p:cTn id="42" dur="500"/>
                                        <p:tgtEl>
                                          <p:spTgt spid="4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animEffect transition="in" filter="barn(inVertical)">
                                      <p:cBhvr>
                                        <p:cTn id="47" dur="500"/>
                                        <p:tgtEl>
                                          <p:spTgt spid="4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8">
                                            <p:txEl>
                                              <p:pRg st="4" end="4"/>
                                            </p:txEl>
                                          </p:spTgt>
                                        </p:tgtEl>
                                        <p:attrNameLst>
                                          <p:attrName>style.visibility</p:attrName>
                                        </p:attrNameLst>
                                      </p:cBhvr>
                                      <p:to>
                                        <p:strVal val="visible"/>
                                      </p:to>
                                    </p:set>
                                    <p:animEffect transition="in" filter="barn(inVertical)">
                                      <p:cBhvr>
                                        <p:cTn id="52" dur="500"/>
                                        <p:tgtEl>
                                          <p:spTgt spid="4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6" end="6"/>
                                            </p:txEl>
                                          </p:spTgt>
                                        </p:tgtEl>
                                        <p:attrNameLst>
                                          <p:attrName>style.visibility</p:attrName>
                                        </p:attrNameLst>
                                      </p:cBhvr>
                                      <p:to>
                                        <p:strVal val="visible"/>
                                      </p:to>
                                    </p:set>
                                    <p:animEffect transition="in" filter="barn(inVertical)">
                                      <p:cBhvr>
                                        <p:cTn id="57" dur="500"/>
                                        <p:tgtEl>
                                          <p:spTgt spid="4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8">
                                            <p:txEl>
                                              <p:pRg st="5" end="5"/>
                                            </p:txEl>
                                          </p:spTgt>
                                        </p:tgtEl>
                                        <p:attrNameLst>
                                          <p:attrName>style.visibility</p:attrName>
                                        </p:attrNameLst>
                                      </p:cBhvr>
                                      <p:to>
                                        <p:strVal val="visible"/>
                                      </p:to>
                                    </p:set>
                                    <p:animEffect transition="in" filter="barn(inVertical)">
                                      <p:cBhvr>
                                        <p:cTn id="62" dur="500"/>
                                        <p:tgtEl>
                                          <p:spTgt spid="4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nvGraphicFramePr>
        <p:xfrm>
          <a:off x="239350" y="164635"/>
          <a:ext cx="11426564" cy="6528728"/>
        </p:xfrm>
        <a:graphic>
          <a:graphicData uri="http://schemas.openxmlformats.org/drawingml/2006/table">
            <a:tbl>
              <a:tblPr firstRow="1" bandRow="1">
                <a:tableStyleId>{5C22544A-7EE6-4342-B048-85BDC9FD1C3A}</a:tableStyleId>
              </a:tblPr>
              <a:tblGrid>
                <a:gridCol w="2688299">
                  <a:extLst>
                    <a:ext uri="{9D8B030D-6E8A-4147-A177-3AD203B41FA5}">
                      <a16:colId xmlns:a16="http://schemas.microsoft.com/office/drawing/2014/main" val="3416650495"/>
                    </a:ext>
                  </a:extLst>
                </a:gridCol>
                <a:gridCol w="8738265">
                  <a:extLst>
                    <a:ext uri="{9D8B030D-6E8A-4147-A177-3AD203B41FA5}">
                      <a16:colId xmlns:a16="http://schemas.microsoft.com/office/drawing/2014/main" val="3717351838"/>
                    </a:ext>
                  </a:extLst>
                </a:gridCol>
              </a:tblGrid>
              <a:tr h="740208">
                <a:tc gridSpan="2">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chuyện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Mon ở </a:t>
                      </a:r>
                      <a:r>
                        <a:rPr lang="en-US" sz="3200" dirty="0" err="1">
                          <a:solidFill>
                            <a:srgbClr val="002060"/>
                          </a:solidFill>
                          <a:latin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cs typeface="Times New Roman" panose="020206030504050203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603944">
                <a:tc>
                  <a:txBody>
                    <a:bodyPr/>
                    <a:lstStyle/>
                    <a:p>
                      <a:pPr algn="l"/>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Chi </a:t>
                      </a:r>
                      <a:r>
                        <a:rPr lang="en-US" sz="3200" b="1" dirty="0" err="1">
                          <a:solidFill>
                            <a:schemeClr val="tx1"/>
                          </a:solidFill>
                          <a:latin typeface="Times New Roman" panose="02020603050405020304" pitchFamily="18" charset="0"/>
                          <a:cs typeface="Times New Roman" panose="02020603050405020304" pitchFamily="18" charset="0"/>
                        </a:rPr>
                        <a:t>tiết</a:t>
                      </a:r>
                      <a:endParaRPr 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631824">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Thời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gian</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1056117">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Hoàn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cảnh</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672075">
                <a:tc>
                  <a:txBody>
                    <a:bodyPr/>
                    <a:lstStyle/>
                    <a:p>
                      <a:pPr algn="l"/>
                      <a:r>
                        <a:rPr lang="vi-VN" sz="2700" b="1" dirty="0">
                          <a:solidFill>
                            <a:schemeClr val="tx1"/>
                          </a:solidFill>
                          <a:latin typeface="Times New Roman" panose="02020603050405020304" pitchFamily="18" charset="0"/>
                          <a:cs typeface="Times New Roman" panose="02020603050405020304" pitchFamily="18" charset="0"/>
                        </a:rPr>
                        <a:t>Cuộc trò</a:t>
                      </a:r>
                      <a:r>
                        <a:rPr lang="vi-VN" sz="2700" b="1" baseline="0" dirty="0">
                          <a:solidFill>
                            <a:schemeClr val="tx1"/>
                          </a:solidFill>
                          <a:latin typeface="Times New Roman" panose="02020603050405020304" pitchFamily="18" charset="0"/>
                          <a:cs typeface="Times New Roman" panose="02020603050405020304" pitchFamily="18" charset="0"/>
                        </a:rPr>
                        <a:t> chuyện</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960107">
                <a:tc>
                  <a:txBody>
                    <a:bodyPr/>
                    <a:lstStyle/>
                    <a:p>
                      <a:pPr algn="l"/>
                      <a:r>
                        <a:rPr lang="vi-VN" sz="2700" b="1" dirty="0">
                          <a:solidFill>
                            <a:schemeClr val="tx1"/>
                          </a:solidFill>
                          <a:latin typeface="Times New Roman" panose="02020603050405020304" pitchFamily="18" charset="0"/>
                          <a:cs typeface="Times New Roman" panose="02020603050405020304" pitchFamily="18" charset="0"/>
                        </a:rPr>
                        <a:t>Tâm</a:t>
                      </a:r>
                      <a:r>
                        <a:rPr lang="vi-VN" sz="2700" b="1" baseline="0" dirty="0">
                          <a:solidFill>
                            <a:schemeClr val="tx1"/>
                          </a:solidFill>
                          <a:latin typeface="Times New Roman" panose="02020603050405020304" pitchFamily="18" charset="0"/>
                          <a:cs typeface="Times New Roman" panose="02020603050405020304" pitchFamily="18" charset="0"/>
                        </a:rPr>
                        <a:t> trạng</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64453">
                <a:tc>
                  <a:txBody>
                    <a:bodyPr/>
                    <a:lstStyle/>
                    <a:p>
                      <a:pPr algn="l"/>
                      <a:r>
                        <a:rPr lang="en-US" sz="2700" b="1" dirty="0" err="1">
                          <a:solidFill>
                            <a:schemeClr val="tx1"/>
                          </a:solidFill>
                          <a:latin typeface="Times New Roman" panose="02020603050405020304" pitchFamily="18" charset="0"/>
                          <a:cs typeface="Times New Roman" panose="02020603050405020304" pitchFamily="18" charset="0"/>
                        </a:rPr>
                        <a:t>Nhận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xét</a:t>
                      </a:r>
                      <a:endParaRPr lang="en-US" sz="27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7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3245390" y="1496232"/>
            <a:ext cx="4214276" cy="584775"/>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Khoảng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3234797" y="2127083"/>
            <a:ext cx="6787048" cy="1077218"/>
          </a:xfrm>
          <a:prstGeom prst="rect">
            <a:avLst/>
          </a:prstGeom>
          <a:noFill/>
        </p:spPr>
        <p:txBody>
          <a:bodyPr wrap="square" rtlCol="0">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vẫn</a:t>
            </a:r>
            <a:r>
              <a:rPr lang="en-US" sz="3200" dirty="0">
                <a:solidFill>
                  <a:prstClr val="black"/>
                </a:solidFill>
                <a:latin typeface="Times New Roman" panose="02020603050405020304" pitchFamily="18" charset="0"/>
                <a:cs typeface="Times New Roman" panose="02020603050405020304" pitchFamily="18" charset="0"/>
              </a:rPr>
              <a:t> to</a:t>
            </a:r>
          </a:p>
          <a:p>
            <a:pPr defTabSz="914377"/>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chảy</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9524683" y="2286238"/>
            <a:ext cx="2921000" cy="2781300"/>
          </a:xfrm>
          <a:prstGeom prst="rect">
            <a:avLst/>
          </a:prstGeom>
        </p:spPr>
      </p:pic>
      <p:sp>
        <p:nvSpPr>
          <p:cNvPr id="6" name="TextBox 5">
            <a:extLst>
              <a:ext uri="{FF2B5EF4-FFF2-40B4-BE49-F238E27FC236}">
                <a16:creationId xmlns:a16="http://schemas.microsoft.com/office/drawing/2014/main" id="{F016C539-949E-462D-9124-0FDB542A0E3F}"/>
              </a:ext>
            </a:extLst>
          </p:cNvPr>
          <p:cNvSpPr txBox="1"/>
          <p:nvPr/>
        </p:nvSpPr>
        <p:spPr>
          <a:xfrm>
            <a:off x="3249142" y="3843239"/>
            <a:ext cx="6853349" cy="995016"/>
          </a:xfrm>
          <a:prstGeom prst="rect">
            <a:avLst/>
          </a:prstGeom>
          <a:noFill/>
        </p:spPr>
        <p:txBody>
          <a:bodyPr wrap="square" rtlCol="0">
            <a:spAutoFit/>
          </a:bodyPr>
          <a:lstStyle/>
          <a:p>
            <a:pPr defTabSz="914377"/>
            <a:r>
              <a:rPr lang="vi-VN" sz="2933" dirty="0">
                <a:solidFill>
                  <a:prstClr val="black"/>
                </a:solidFill>
                <a:latin typeface="Times New Roman" panose="02020603050405020304" pitchFamily="18" charset="0"/>
                <a:cs typeface="Times New Roman" panose="02020603050405020304" pitchFamily="18" charset="0"/>
              </a:rPr>
              <a:t>- Hai anh em cùng lo lắng, lo sợ bầy chim non sẽ chết đuối</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23659" y="4869160"/>
            <a:ext cx="8640960" cy="1734064"/>
          </a:xfrm>
          <a:prstGeom prst="rect">
            <a:avLst/>
          </a:prstGeom>
        </p:spPr>
        <p:txBody>
          <a:bodyPr wrap="square">
            <a:spAutoFit/>
          </a:bodyPr>
          <a:lstStyle/>
          <a:p>
            <a:pPr algn="just" defTabSz="914377"/>
            <a:r>
              <a:rPr lang="en-US" sz="2667" b="1" dirty="0" err="1">
                <a:solidFill>
                  <a:prstClr val="black"/>
                </a:solidFill>
                <a:latin typeface="Times New Roman" panose="02020603050405020304" pitchFamily="18" charset="0"/>
                <a:cs typeface="Times New Roman" panose="02020603050405020304" pitchFamily="18" charset="0"/>
              </a:rPr>
              <a:t>Nghệ</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ngôn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ngữ</a:t>
            </a:r>
            <a:r>
              <a:rPr lang="vi-VN" sz="2667" dirty="0">
                <a:solidFill>
                  <a:prstClr val="black"/>
                </a:solidFill>
                <a:latin typeface="Times New Roman" panose="02020603050405020304" pitchFamily="18" charset="0"/>
                <a:cs typeface="Times New Roman" panose="02020603050405020304" pitchFamily="18" charset="0"/>
              </a:rPr>
              <a:t> đối thoại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bình</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dị</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gũi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với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đời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thường</a:t>
            </a:r>
            <a:r>
              <a:rPr lang="en-US" sz="2667" dirty="0">
                <a:solidFill>
                  <a:prstClr val="black"/>
                </a:solidFill>
                <a:latin typeface="Times New Roman" panose="02020603050405020304" pitchFamily="18" charset="0"/>
                <a:cs typeface="Times New Roman" panose="02020603050405020304" pitchFamily="18" charset="0"/>
              </a:rPr>
              <a:t>.</a:t>
            </a:r>
          </a:p>
          <a:p>
            <a:pPr algn="just" defTabSz="914377"/>
            <a:r>
              <a:rPr lang="en-US" sz="2667"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Mên</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và</a:t>
            </a:r>
            <a:r>
              <a:rPr lang="en-US" sz="2667" b="1" i="1" dirty="0">
                <a:solidFill>
                  <a:srgbClr val="FF0000"/>
                </a:solidFill>
                <a:latin typeface="Times New Roman" panose="02020603050405020304" pitchFamily="18" charset="0"/>
                <a:cs typeface="Times New Roman" panose="02020603050405020304" pitchFamily="18" charset="0"/>
              </a:rPr>
              <a:t> Mon </a:t>
            </a:r>
            <a:r>
              <a:rPr lang="en-US" sz="2667" b="1" i="1" dirty="0" err="1">
                <a:solidFill>
                  <a:srgbClr val="FF0000"/>
                </a:solidFill>
                <a:latin typeface="Times New Roman" panose="02020603050405020304" pitchFamily="18" charset="0"/>
                <a:cs typeface="Times New Roman" panose="02020603050405020304" pitchFamily="18" charset="0"/>
              </a:rPr>
              <a:t>hồn</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nhiên</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ngây</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thơ</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có</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trái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tim</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trong</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sáng</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giàu</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tình</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yêu</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thương</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đối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với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loài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vật</a:t>
            </a:r>
            <a:r>
              <a:rPr lang="en-US" sz="2667" b="1" i="1" dirty="0">
                <a:solidFill>
                  <a:srgbClr val="FF0000"/>
                </a:solidFill>
                <a:latin typeface="Times New Roman" panose="02020603050405020304" pitchFamily="18" charset="0"/>
                <a:cs typeface="Times New Roman" panose="02020603050405020304" pitchFamily="18" charset="0"/>
              </a:rPr>
              <a:t>.</a:t>
            </a:r>
            <a:endParaRPr lang="en-US" sz="2133"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4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552585" y="737994"/>
            <a:ext cx="8231713" cy="496647"/>
            <a:chOff x="644526" y="2766774"/>
            <a:chExt cx="16465570" cy="993289"/>
          </a:xfrm>
        </p:grpSpPr>
        <p:sp>
          <p:nvSpPr>
            <p:cNvPr id="26" name="TextBox 25"/>
            <p:cNvSpPr txBox="1"/>
            <p:nvPr/>
          </p:nvSpPr>
          <p:spPr>
            <a:xfrm>
              <a:off x="1906584" y="2766774"/>
              <a:ext cx="15203512" cy="923325"/>
            </a:xfrm>
            <a:prstGeom prst="rect">
              <a:avLst/>
            </a:prstGeom>
            <a:noFill/>
          </p:spPr>
          <p:txBody>
            <a:bodyPr wrap="square" rtlCol="0">
              <a:spAutoFit/>
            </a:bodyPr>
            <a:lstStyle/>
            <a:p>
              <a:pPr defTabSz="1076509"/>
              <a:r>
                <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2</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28" name="TextBox 27"/>
            <p:cNvSpPr txBox="1"/>
            <p:nvPr/>
          </p:nvSpPr>
          <p:spPr>
            <a:xfrm>
              <a:off x="957121" y="2795828"/>
              <a:ext cx="783010" cy="964235"/>
            </a:xfrm>
            <a:prstGeom prst="rect">
              <a:avLst/>
            </a:prstGeom>
            <a:noFill/>
          </p:spPr>
          <p:txBody>
            <a:bodyPr wrap="none" rtlCol="0">
              <a:spAutoFit/>
            </a:bodyPr>
            <a:lstStyle/>
            <a:p>
              <a:pPr algn="ctr" defTabSz="1076509"/>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stretch>
            <a:fillRect/>
          </a:stretch>
        </p:blipFill>
        <p:spPr>
          <a:xfrm>
            <a:off x="1942862" y="1525512"/>
            <a:ext cx="7743300" cy="1536171"/>
          </a:xfrm>
          <a:prstGeom prst="rect">
            <a:avLst/>
          </a:prstGeom>
        </p:spPr>
      </p:pic>
      <p:sp>
        <p:nvSpPr>
          <p:cNvPr id="14" name="TextBox 13"/>
          <p:cNvSpPr txBox="1"/>
          <p:nvPr/>
        </p:nvSpPr>
        <p:spPr>
          <a:xfrm>
            <a:off x="6384032" y="3140968"/>
            <a:ext cx="4203376" cy="2554545"/>
          </a:xfrm>
          <a:prstGeom prst="rect">
            <a:avLst/>
          </a:prstGeom>
          <a:solidFill>
            <a:schemeClr val="accent3">
              <a:lumMod val="20000"/>
              <a:lumOff val="80000"/>
            </a:schemeClr>
          </a:solidFill>
        </p:spPr>
        <p:txBody>
          <a:bodyPr wrap="square" rtlCol="0">
            <a:spAutoFit/>
          </a:bodyPr>
          <a:lstStyle/>
          <a:p>
            <a:pPr algn="just" defTabSz="457189"/>
            <a:r>
              <a:rPr lang="vi-VN" sz="2800" b="1" dirty="0">
                <a:solidFill>
                  <a:prstClr val="black"/>
                </a:solidFill>
                <a:latin typeface="Times New Roman" pitchFamily="18" charset="0"/>
                <a:cs typeface="Times New Roman" pitchFamily="18" charset="0"/>
              </a:rPr>
              <a:t>N2: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chi </a:t>
            </a:r>
            <a:r>
              <a:rPr lang="en-US" sz="3200" dirty="0" err="1">
                <a:solidFill>
                  <a:prstClr val="black"/>
                </a:solidFill>
                <a:latin typeface="Times New Roman" panose="02020603050405020304" pitchFamily="18" charset="0"/>
                <a:cs typeface="Times New Roman" panose="02020603050405020304" pitchFamily="18" charset="0"/>
              </a:rPr>
              <a:t>tiết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trò</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Mon </a:t>
            </a:r>
            <a:r>
              <a:rPr lang="en-US" sz="3200" dirty="0" err="1">
                <a:solidFill>
                  <a:prstClr val="black"/>
                </a:solidFill>
                <a:latin typeface="Times New Roman" panose="02020603050405020304" pitchFamily="18" charset="0"/>
                <a:cs typeface="Times New Roman" panose="02020603050405020304" pitchFamily="18" charset="0"/>
              </a:rPr>
              <a:t>xoay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cứu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bống</a:t>
            </a:r>
            <a:endParaRPr lang="en-US" sz="2800" dirty="0">
              <a:solidFill>
                <a:prstClr val="black"/>
              </a:solidFill>
              <a:latin typeface="Times New Roman" pitchFamily="18" charset="0"/>
              <a:cs typeface="Times New Roman" pitchFamily="18" charset="0"/>
            </a:endParaRPr>
          </a:p>
        </p:txBody>
      </p:sp>
      <p:sp>
        <p:nvSpPr>
          <p:cNvPr id="15" name="TextBox 14"/>
          <p:cNvSpPr txBox="1"/>
          <p:nvPr/>
        </p:nvSpPr>
        <p:spPr>
          <a:xfrm>
            <a:off x="472000" y="3592085"/>
            <a:ext cx="4203376" cy="2554545"/>
          </a:xfrm>
          <a:prstGeom prst="rect">
            <a:avLst/>
          </a:prstGeom>
          <a:solidFill>
            <a:schemeClr val="accent5">
              <a:lumMod val="20000"/>
              <a:lumOff val="80000"/>
            </a:schemeClr>
          </a:solidFill>
        </p:spPr>
        <p:txBody>
          <a:bodyPr wrap="square" rtlCol="0">
            <a:spAutoFit/>
          </a:bodyPr>
          <a:lstStyle/>
          <a:p>
            <a:pPr algn="just" defTabSz="457189"/>
            <a:r>
              <a:rPr lang="vi-VN" sz="2800" b="1" dirty="0">
                <a:solidFill>
                  <a:prstClr val="black"/>
                </a:solidFill>
                <a:latin typeface="Times New Roman" pitchFamily="18" charset="0"/>
                <a:cs typeface="Times New Roman" pitchFamily="18" charset="0"/>
              </a:rPr>
              <a:t>N1: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chi </a:t>
            </a:r>
            <a:r>
              <a:rPr lang="en-US" sz="3200" dirty="0" err="1">
                <a:solidFill>
                  <a:prstClr val="black"/>
                </a:solidFill>
                <a:latin typeface="Times New Roman" panose="02020603050405020304" pitchFamily="18" charset="0"/>
                <a:cs typeface="Times New Roman" panose="02020603050405020304" pitchFamily="18" charset="0"/>
              </a:rPr>
              <a:t>tiết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trò</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Mon </a:t>
            </a:r>
            <a:r>
              <a:rPr lang="en-US" sz="3200" dirty="0" err="1">
                <a:solidFill>
                  <a:prstClr val="black"/>
                </a:solidFill>
                <a:latin typeface="Times New Roman" panose="02020603050405020304" pitchFamily="18" charset="0"/>
                <a:cs typeface="Times New Roman" panose="02020603050405020304" pitchFamily="18" charset="0"/>
              </a:rPr>
              <a:t>xoay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giải cứu </a:t>
            </a:r>
            <a:r>
              <a:rPr lang="en-US" sz="3200" dirty="0" err="1">
                <a:solidFill>
                  <a:prstClr val="black"/>
                </a:solidFill>
                <a:latin typeface="Times New Roman" panose="02020603050405020304" pitchFamily="18" charset="0"/>
                <a:cs typeface="Times New Roman" panose="02020603050405020304" pitchFamily="18" charset="0"/>
              </a:rPr>
              <a:t>bầy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chìa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vôi</a:t>
            </a:r>
            <a:r>
              <a:rPr lang="en-US" sz="3200" dirty="0">
                <a:solidFill>
                  <a:prstClr val="black"/>
                </a:solidFill>
                <a:latin typeface="Times New Roman" panose="02020603050405020304" pitchFamily="18" charset="0"/>
                <a:cs typeface="Times New Roman" panose="02020603050405020304" pitchFamily="18" charset="0"/>
              </a:rPr>
              <a:t> non</a:t>
            </a:r>
            <a:endParaRPr lang="en-US" sz="2800" dirty="0">
              <a:solidFill>
                <a:prstClr val="black"/>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4271798" y="2766292"/>
            <a:ext cx="1863833" cy="1774693"/>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667" b="89778" l="7111" r="89778">
                        <a14:foregroundMark x1="26222" y1="23111" x2="27111" y2="24889"/>
                        <a14:foregroundMark x1="29333" y1="19111" x2="28000" y2="28000"/>
                        <a14:foregroundMark x1="13333" y1="40889" x2="16000" y2="48000"/>
                        <a14:foregroundMark x1="10667" y1="37778" x2="8000" y2="40444"/>
                        <a14:foregroundMark x1="10667" y1="57778" x2="11556" y2="61333"/>
                      </a14:backgroundRemoval>
                    </a14:imgEffect>
                  </a14:imgLayer>
                </a14:imgProps>
              </a:ext>
            </a:extLst>
          </a:blip>
          <a:stretch>
            <a:fillRect/>
          </a:stretch>
        </p:blipFill>
        <p:spPr>
          <a:xfrm>
            <a:off x="9072331" y="4953815"/>
            <a:ext cx="2600973" cy="1912301"/>
          </a:xfrm>
          <a:prstGeom prst="rect">
            <a:avLst/>
          </a:prstGeom>
        </p:spPr>
      </p:pic>
      <p:grpSp>
        <p:nvGrpSpPr>
          <p:cNvPr id="17" name="Group 16"/>
          <p:cNvGrpSpPr/>
          <p:nvPr/>
        </p:nvGrpSpPr>
        <p:grpSpPr>
          <a:xfrm>
            <a:off x="143430" y="242637"/>
            <a:ext cx="9529052" cy="461665"/>
            <a:chOff x="-178462" y="1828800"/>
            <a:chExt cx="19060588" cy="923316"/>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19" name="TextBox 18"/>
            <p:cNvSpPr txBox="1"/>
            <p:nvPr/>
          </p:nvSpPr>
          <p:spPr>
            <a:xfrm>
              <a:off x="478766" y="1828800"/>
              <a:ext cx="1238167" cy="923316"/>
            </a:xfrm>
            <a:prstGeom prst="rect">
              <a:avLst/>
            </a:prstGeom>
            <a:noFill/>
          </p:spPr>
          <p:txBody>
            <a:bodyPr wrap="square" rtlCol="0">
              <a:spAutoFit/>
            </a:bodyPr>
            <a:lstStyle/>
            <a:p>
              <a:pPr algn="ctr" defTabSz="1076509"/>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0" name="TextBox 19"/>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6414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p:cNvPicPr>
            <a:picLocks noChangeAspect="1"/>
          </p:cNvPicPr>
          <p:nvPr/>
        </p:nvPicPr>
        <p:blipFill>
          <a:blip r:embed="rId4"/>
          <a:stretch>
            <a:fillRect/>
          </a:stretch>
        </p:blipFill>
        <p:spPr>
          <a:xfrm>
            <a:off x="2251406" y="761571"/>
            <a:ext cx="8364437" cy="4462659"/>
          </a:xfrm>
          <a:prstGeom prst="rect">
            <a:avLst/>
          </a:prstGeom>
        </p:spPr>
      </p:pic>
    </p:spTree>
    <p:extLst>
      <p:ext uri="{BB962C8B-B14F-4D97-AF65-F5344CB8AC3E}">
        <p14:creationId xmlns:p14="http://schemas.microsoft.com/office/powerpoint/2010/main" val="80943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384032" y="5291"/>
            <a:ext cx="5807968"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967542" y="1169451"/>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8011010" y="1153430"/>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13774" y="1028734"/>
            <a:ext cx="2511769" cy="1129889"/>
          </a:xfrm>
          <a:prstGeom prst="rect">
            <a:avLst/>
          </a:prstGeom>
        </p:spPr>
      </p:pic>
      <p:pic>
        <p:nvPicPr>
          <p:cNvPr id="4" name="Picture 3"/>
          <p:cNvPicPr>
            <a:picLocks noChangeAspect="1"/>
          </p:cNvPicPr>
          <p:nvPr/>
        </p:nvPicPr>
        <p:blipFill>
          <a:blip r:embed="rId4"/>
          <a:stretch>
            <a:fillRect/>
          </a:stretch>
        </p:blipFill>
        <p:spPr>
          <a:xfrm>
            <a:off x="7975980" y="1028733"/>
            <a:ext cx="2511769" cy="1129889"/>
          </a:xfrm>
          <a:prstGeom prst="rect">
            <a:avLst/>
          </a:prstGeom>
        </p:spPr>
      </p:pic>
      <p:pic>
        <p:nvPicPr>
          <p:cNvPr id="6" name="Picture 5"/>
          <p:cNvPicPr>
            <a:picLocks noChangeAspect="1"/>
          </p:cNvPicPr>
          <p:nvPr/>
        </p:nvPicPr>
        <p:blipFill>
          <a:blip r:embed="rId5"/>
          <a:stretch>
            <a:fillRect/>
          </a:stretch>
        </p:blipFill>
        <p:spPr>
          <a:xfrm>
            <a:off x="2705794" y="76765"/>
            <a:ext cx="7356477" cy="1129889"/>
          </a:xfrm>
          <a:prstGeom prst="rect">
            <a:avLst/>
          </a:prstGeom>
        </p:spPr>
      </p:pic>
      <p:sp>
        <p:nvSpPr>
          <p:cNvPr id="12" name="TextBox 11">
            <a:extLst>
              <a:ext uri="{FF2B5EF4-FFF2-40B4-BE49-F238E27FC236}">
                <a16:creationId xmlns:a16="http://schemas.microsoft.com/office/drawing/2014/main" id="{1D2430A3-CD95-4A69-898F-511A38BAE742}"/>
              </a:ext>
            </a:extLst>
          </p:cNvPr>
          <p:cNvSpPr txBox="1"/>
          <p:nvPr/>
        </p:nvSpPr>
        <p:spPr>
          <a:xfrm>
            <a:off x="478507" y="1988841"/>
            <a:ext cx="5713504" cy="1446358"/>
          </a:xfrm>
          <a:prstGeom prst="rect">
            <a:avLst/>
          </a:prstGeom>
          <a:noFill/>
        </p:spPr>
        <p:txBody>
          <a:bodyPr wrap="square" rtlCol="0">
            <a:spAutoFit/>
          </a:bodyPr>
          <a:lstStyle/>
          <a:p>
            <a:pPr algn="just" defTabSz="914377"/>
            <a:r>
              <a:rPr lang="en-US" sz="2933" dirty="0">
                <a:solidFill>
                  <a:prstClr val="black"/>
                </a:solidFill>
                <a:latin typeface="Times New Roman" panose="02020603050405020304" pitchFamily="18" charset="0"/>
                <a:ea typeface="Times New Roman" panose="02020603050405020304" pitchFamily="18" charset="0"/>
              </a:rPr>
              <a:t>- Anh </a:t>
            </a:r>
            <a:r>
              <a:rPr lang="en-US" sz="2933" dirty="0" err="1">
                <a:solidFill>
                  <a:prstClr val="black"/>
                </a:solidFill>
                <a:latin typeface="Times New Roman" panose="02020603050405020304" pitchFamily="18" charset="0"/>
                <a:ea typeface="Times New Roman" panose="02020603050405020304" pitchFamily="18" charset="0"/>
              </a:rPr>
              <a:t>đã</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nhìn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thấy</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chim</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chìa</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vôi</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nó</a:t>
            </a:r>
            <a:r>
              <a:rPr lang="en-US" sz="2933" dirty="0">
                <a:solidFill>
                  <a:prstClr val="black"/>
                </a:solidFill>
                <a:latin typeface="Times New Roman" panose="02020603050405020304" pitchFamily="18" charset="0"/>
                <a:ea typeface="Times New Roman" panose="02020603050405020304" pitchFamily="18" charset="0"/>
              </a:rPr>
              <a:t> bay </a:t>
            </a:r>
            <a:r>
              <a:rPr lang="en-US" sz="2933" dirty="0" err="1">
                <a:solidFill>
                  <a:prstClr val="black"/>
                </a:solidFill>
                <a:latin typeface="Times New Roman" panose="02020603050405020304" pitchFamily="18" charset="0"/>
                <a:ea typeface="Times New Roman" panose="02020603050405020304" pitchFamily="18" charset="0"/>
              </a:rPr>
              <a:t>từ</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bãi</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cát</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vào</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bờ</a:t>
            </a:r>
            <a:r>
              <a:rPr lang="en-US" sz="2933" dirty="0">
                <a:solidFill>
                  <a:prstClr val="black"/>
                </a:solidFill>
                <a:latin typeface="Times New Roman" panose="02020603050405020304" pitchFamily="18" charset="0"/>
                <a:ea typeface="Times New Roman" panose="02020603050405020304" pitchFamily="18" charset="0"/>
              </a:rPr>
              <a:t> bao </a:t>
            </a:r>
            <a:r>
              <a:rPr lang="en-US" sz="2933" dirty="0" err="1">
                <a:solidFill>
                  <a:prstClr val="black"/>
                </a:solidFill>
                <a:latin typeface="Times New Roman" panose="02020603050405020304" pitchFamily="18" charset="0"/>
                <a:ea typeface="Times New Roman" panose="02020603050405020304" pitchFamily="18" charset="0"/>
              </a:rPr>
              <a:t>giờ</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chưa</a:t>
            </a:r>
            <a:r>
              <a:rPr lang="en-US" sz="2933" dirty="0">
                <a:solidFill>
                  <a:prstClr val="black"/>
                </a:solidFill>
                <a:latin typeface="Times New Roman" panose="02020603050405020304" pitchFamily="18" charset="0"/>
                <a:ea typeface="Times New Roman" panose="02020603050405020304" pitchFamily="18" charset="0"/>
              </a:rPr>
              <a:t>?</a:t>
            </a:r>
          </a:p>
          <a:p>
            <a:pPr algn="just" defTabSz="914377"/>
            <a:endParaRPr lang="en-US" sz="2933" dirty="0">
              <a:solidFill>
                <a:prstClr val="black"/>
              </a:solidFill>
              <a:latin typeface="Calibri"/>
            </a:endParaRPr>
          </a:p>
        </p:txBody>
      </p:sp>
      <p:sp>
        <p:nvSpPr>
          <p:cNvPr id="13" name="TextBox 12">
            <a:extLst>
              <a:ext uri="{FF2B5EF4-FFF2-40B4-BE49-F238E27FC236}">
                <a16:creationId xmlns:a16="http://schemas.microsoft.com/office/drawing/2014/main" id="{3B9ABC13-C51C-40D6-BA7A-59B3A29A16E7}"/>
              </a:ext>
            </a:extLst>
          </p:cNvPr>
          <p:cNvSpPr txBox="1"/>
          <p:nvPr/>
        </p:nvSpPr>
        <p:spPr>
          <a:xfrm>
            <a:off x="6814150" y="2222599"/>
            <a:ext cx="2637692" cy="995016"/>
          </a:xfrm>
          <a:prstGeom prst="rect">
            <a:avLst/>
          </a:prstGeom>
          <a:noFill/>
        </p:spPr>
        <p:txBody>
          <a:bodyPr wrap="square" rtlCol="0">
            <a:spAutoFit/>
          </a:bodyPr>
          <a:lstStyle/>
          <a:p>
            <a:pPr defTabSz="914377"/>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Chưa</a:t>
            </a:r>
            <a:endParaRPr lang="en-US" sz="2933" dirty="0">
              <a:solidFill>
                <a:prstClr val="black"/>
              </a:solidFill>
              <a:latin typeface="Times New Roman" panose="02020603050405020304" pitchFamily="18" charset="0"/>
              <a:ea typeface="Times New Roman" panose="02020603050405020304" pitchFamily="18" charset="0"/>
            </a:endParaRPr>
          </a:p>
          <a:p>
            <a:pPr defTabSz="914377"/>
            <a:endParaRPr lang="en-US" sz="2933" dirty="0">
              <a:solidFill>
                <a:prstClr val="black"/>
              </a:solidFill>
              <a:latin typeface="Calibri"/>
            </a:endParaRPr>
          </a:p>
        </p:txBody>
      </p:sp>
      <p:sp>
        <p:nvSpPr>
          <p:cNvPr id="14" name="TextBox 13">
            <a:extLst>
              <a:ext uri="{FF2B5EF4-FFF2-40B4-BE49-F238E27FC236}">
                <a16:creationId xmlns:a16="http://schemas.microsoft.com/office/drawing/2014/main" id="{03D86371-17A1-4C46-BAD6-7D99596AC8BF}"/>
              </a:ext>
            </a:extLst>
          </p:cNvPr>
          <p:cNvSpPr txBox="1"/>
          <p:nvPr/>
        </p:nvSpPr>
        <p:spPr>
          <a:xfrm>
            <a:off x="478505" y="3000982"/>
            <a:ext cx="4761264" cy="995016"/>
          </a:xfrm>
          <a:prstGeom prst="rect">
            <a:avLst/>
          </a:prstGeom>
          <a:noFill/>
        </p:spPr>
        <p:txBody>
          <a:bodyPr wrap="square" rtlCol="0">
            <a:spAutoFit/>
          </a:bodyPr>
          <a:lstStyle/>
          <a:p>
            <a:pPr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chim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sẽ</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chìm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mất</a:t>
            </a:r>
            <a:r>
              <a:rPr lang="en-US" sz="2933" dirty="0">
                <a:solidFill>
                  <a:prstClr val="black"/>
                </a:solidFill>
                <a:latin typeface="Times New Roman" panose="02020603050405020304" pitchFamily="18" charset="0"/>
                <a:cs typeface="Times New Roman" panose="02020603050405020304" pitchFamily="18" charset="0"/>
              </a:rPr>
              <a:t>.</a:t>
            </a:r>
          </a:p>
          <a:p>
            <a:pPr defTabSz="914377"/>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928D6A8-9565-44F3-9E92-AC5DF0D5D04C}"/>
              </a:ext>
            </a:extLst>
          </p:cNvPr>
          <p:cNvSpPr txBox="1"/>
          <p:nvPr/>
        </p:nvSpPr>
        <p:spPr>
          <a:xfrm>
            <a:off x="6814148" y="3012740"/>
            <a:ext cx="4379952" cy="543675"/>
          </a:xfrm>
          <a:prstGeom prst="rect">
            <a:avLst/>
          </a:prstGeom>
          <a:noFill/>
        </p:spPr>
        <p:txBody>
          <a:bodyPr wrap="square" rtlCol="0">
            <a:spAutoFit/>
          </a:bodyPr>
          <a:lstStyle/>
          <a:p>
            <a:pPr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nào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bây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4AAD27C-D102-4D08-9C0A-E545CFB55D75}"/>
              </a:ext>
            </a:extLst>
          </p:cNvPr>
          <p:cNvSpPr txBox="1"/>
          <p:nvPr/>
        </p:nvSpPr>
        <p:spPr>
          <a:xfrm>
            <a:off x="478504" y="3812066"/>
            <a:ext cx="5541939" cy="995016"/>
          </a:xfrm>
          <a:prstGeom prst="rect">
            <a:avLst/>
          </a:prstGeom>
          <a:noFill/>
        </p:spPr>
        <p:txBody>
          <a:bodyPr wrap="square" rtlCol="0">
            <a:spAutoFit/>
          </a:bodyPr>
          <a:lstStyle/>
          <a:p>
            <a:pPr defTabSz="914377"/>
            <a:r>
              <a:rPr lang="en-US" sz="2933" dirty="0">
                <a:solidFill>
                  <a:prstClr val="black"/>
                </a:solidFill>
                <a:latin typeface="Times New Roman" panose="02020603050405020304" pitchFamily="18" charset="0"/>
                <a:cs typeface="Times New Roman" panose="02020603050405020304" pitchFamily="18" charset="0"/>
              </a:rPr>
              <a:t>- Hay </a:t>
            </a:r>
            <a:r>
              <a:rPr lang="en-US" sz="2933" dirty="0" err="1">
                <a:solidFill>
                  <a:prstClr val="black"/>
                </a:solidFill>
                <a:latin typeface="Times New Roman" panose="02020603050405020304" pitchFamily="18" charset="0"/>
                <a:cs typeface="Times New Roman" panose="02020603050405020304" pitchFamily="18" charset="0"/>
              </a:rPr>
              <a:t>mình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chúng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bờ</a:t>
            </a:r>
            <a:r>
              <a:rPr lang="en-US" sz="2933" dirty="0">
                <a:solidFill>
                  <a:prstClr val="black"/>
                </a:solidFill>
                <a:latin typeface="Times New Roman" panose="02020603050405020304" pitchFamily="18" charset="0"/>
                <a:cs typeface="Times New Roman" panose="02020603050405020304" pitchFamily="18" charset="0"/>
              </a:rPr>
              <a:t>.</a:t>
            </a:r>
          </a:p>
          <a:p>
            <a:pPr defTabSz="914377"/>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9C7EC3C-E3F1-435A-9C9F-53C4D664CA7B}"/>
              </a:ext>
            </a:extLst>
          </p:cNvPr>
          <p:cNvSpPr txBox="1"/>
          <p:nvPr/>
        </p:nvSpPr>
        <p:spPr>
          <a:xfrm>
            <a:off x="6814148" y="3812066"/>
            <a:ext cx="4379952" cy="995016"/>
          </a:xfrm>
          <a:prstGeom prst="rect">
            <a:avLst/>
          </a:prstGeom>
          <a:noFill/>
        </p:spPr>
        <p:txBody>
          <a:bodyPr wrap="square" rtlCol="0">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Bây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nước</a:t>
            </a:r>
            <a:r>
              <a:rPr lang="en-US" sz="2933" dirty="0">
                <a:solidFill>
                  <a:prstClr val="black"/>
                </a:solidFill>
                <a:latin typeface="Times New Roman" panose="02020603050405020304" pitchFamily="18" charset="0"/>
                <a:cs typeface="Times New Roman" panose="02020603050405020304" pitchFamily="18" charset="0"/>
              </a:rPr>
              <a:t> to </a:t>
            </a:r>
            <a:r>
              <a:rPr lang="en-US" sz="2933" dirty="0" err="1">
                <a:solidFill>
                  <a:prstClr val="black"/>
                </a:solidFill>
                <a:latin typeface="Times New Roman" panose="02020603050405020304" pitchFamily="18" charset="0"/>
                <a:cs typeface="Times New Roman" panose="02020603050405020304" pitchFamily="18" charset="0"/>
              </a:rPr>
              <a:t>lắm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sao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lội</a:t>
            </a:r>
            <a:r>
              <a:rPr lang="en-US" sz="2933" dirty="0">
                <a:solidFill>
                  <a:prstClr val="black"/>
                </a:solidFill>
                <a:latin typeface="Times New Roman" panose="02020603050405020304" pitchFamily="18" charset="0"/>
                <a:cs typeface="Times New Roman" panose="02020603050405020304" pitchFamily="18" charset="0"/>
              </a:rPr>
              <a:t> ra </a:t>
            </a:r>
            <a:r>
              <a:rPr lang="en-US" sz="2933" dirty="0" err="1">
                <a:solidFill>
                  <a:prstClr val="black"/>
                </a:solidFill>
                <a:latin typeface="Times New Roman" panose="02020603050405020304" pitchFamily="18" charset="0"/>
                <a:cs typeface="Times New Roman" panose="02020603050405020304" pitchFamily="18" charset="0"/>
              </a:rPr>
              <a:t>đấy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DEB2310-8B08-4971-A1D1-1D701A6A9C0B}"/>
              </a:ext>
            </a:extLst>
          </p:cNvPr>
          <p:cNvSpPr txBox="1"/>
          <p:nvPr/>
        </p:nvSpPr>
        <p:spPr>
          <a:xfrm>
            <a:off x="358928" y="5001925"/>
            <a:ext cx="5952661" cy="1446358"/>
          </a:xfrm>
          <a:prstGeom prst="rect">
            <a:avLst/>
          </a:prstGeom>
          <a:noFill/>
        </p:spPr>
        <p:txBody>
          <a:bodyPr wrap="square" rtlCol="0">
            <a:spAutoFit/>
          </a:bodyPr>
          <a:lstStyle/>
          <a:p>
            <a:pPr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chim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anh</a:t>
            </a:r>
            <a:r>
              <a:rPr lang="en-US" sz="2933" dirty="0">
                <a:solidFill>
                  <a:prstClr val="black"/>
                </a:solidFill>
                <a:latin typeface="Times New Roman" panose="02020603050405020304" pitchFamily="18" charset="0"/>
                <a:cs typeface="Times New Roman" panose="02020603050405020304" pitchFamily="18" charset="0"/>
              </a:rPr>
              <a:t> ạ. </a:t>
            </a:r>
            <a:r>
              <a:rPr lang="en-US" sz="2933" dirty="0" err="1">
                <a:solidFill>
                  <a:prstClr val="black"/>
                </a:solidFill>
                <a:latin typeface="Times New Roman" panose="02020603050405020304" pitchFamily="18" charset="0"/>
                <a:cs typeface="Times New Roman" panose="02020603050405020304" pitchFamily="18" charset="0"/>
              </a:rPr>
              <a:t>Mình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phải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chúng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bờ</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anh</a:t>
            </a:r>
            <a:r>
              <a:rPr lang="en-US" sz="2933" dirty="0">
                <a:solidFill>
                  <a:prstClr val="black"/>
                </a:solidFill>
                <a:latin typeface="Times New Roman" panose="02020603050405020304" pitchFamily="18" charset="0"/>
                <a:cs typeface="Times New Roman" panose="02020603050405020304" pitchFamily="18" charset="0"/>
              </a:rPr>
              <a:t> ạ.</a:t>
            </a:r>
          </a:p>
          <a:p>
            <a:pPr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Vâng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đò</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Hảo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7DED942-4EBC-446B-AE31-B132AB33CA13}"/>
              </a:ext>
            </a:extLst>
          </p:cNvPr>
          <p:cNvSpPr txBox="1"/>
          <p:nvPr/>
        </p:nvSpPr>
        <p:spPr>
          <a:xfrm>
            <a:off x="6814150" y="4930075"/>
            <a:ext cx="2637692" cy="543675"/>
          </a:xfrm>
          <a:prstGeom prst="rect">
            <a:avLst/>
          </a:prstGeom>
          <a:noFill/>
        </p:spPr>
        <p:txBody>
          <a:bodyPr wrap="square" rtlCol="0">
            <a:spAutoFit/>
          </a:bodyPr>
          <a:lstStyle/>
          <a:p>
            <a:pPr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bây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 à?</a:t>
            </a:r>
          </a:p>
        </p:txBody>
      </p:sp>
    </p:spTree>
    <p:extLst>
      <p:ext uri="{BB962C8B-B14F-4D97-AF65-F5344CB8AC3E}">
        <p14:creationId xmlns:p14="http://schemas.microsoft.com/office/powerpoint/2010/main" val="32313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2" y="1902469"/>
            <a:ext cx="12048661" cy="495553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431371" y="164638"/>
            <a:ext cx="11617291" cy="1815690"/>
          </a:xfrm>
          <a:prstGeom prst="rect">
            <a:avLst/>
          </a:prstGeom>
          <a:solidFill>
            <a:schemeClr val="bg1"/>
          </a:solidFill>
        </p:spPr>
        <p:txBody>
          <a:bodyPr wrap="square" rtlCol="0">
            <a:spAutoFit/>
          </a:bodyPr>
          <a:lstStyle/>
          <a:p>
            <a:pPr algn="just" defTabSz="914377"/>
            <a:r>
              <a:rPr lang="en-US" sz="37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3733" dirty="0">
                <a:solidFill>
                  <a:prstClr val="black"/>
                </a:solidFill>
                <a:latin typeface="Times New Roman" panose="02020603050405020304" pitchFamily="18" charset="0"/>
                <a:cs typeface="Times New Roman" panose="02020603050405020304" pitchFamily="18" charset="0"/>
              </a:rPr>
              <a:t> </a:t>
            </a:r>
            <a:r>
              <a:rPr lang="en-US" sz="3733" b="1" i="1" dirty="0" err="1">
                <a:solidFill>
                  <a:prstClr val="black"/>
                </a:solidFill>
                <a:latin typeface="Times New Roman" panose="02020603050405020304" pitchFamily="18" charset="0"/>
                <a:cs typeface="Times New Roman" panose="02020603050405020304" pitchFamily="18" charset="0"/>
              </a:rPr>
              <a:t>Nghệ</a:t>
            </a:r>
            <a:r>
              <a:rPr lang="en-US" sz="3733" b="1" i="1" dirty="0">
                <a:solidFill>
                  <a:prstClr val="black"/>
                </a:solidFill>
                <a:latin typeface="Times New Roman" panose="02020603050405020304" pitchFamily="18" charset="0"/>
                <a:cs typeface="Times New Roman" panose="02020603050405020304" pitchFamily="18" charset="0"/>
              </a:rPr>
              <a:t> </a:t>
            </a:r>
            <a:r>
              <a:rPr lang="en-US" sz="3733" b="1" i="1" dirty="0" err="1">
                <a:solidFill>
                  <a:prstClr val="black"/>
                </a:solidFill>
                <a:latin typeface="Times New Roman" panose="02020603050405020304" pitchFamily="18" charset="0"/>
                <a:cs typeface="Times New Roman" panose="02020603050405020304" pitchFamily="18" charset="0"/>
              </a:rPr>
              <a:t>thuật</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sử</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dụng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ngôn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ngữ</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đối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thoại</a:t>
            </a:r>
            <a:r>
              <a:rPr lang="en-US" sz="3733" dirty="0">
                <a:solidFill>
                  <a:prstClr val="black"/>
                </a:solidFill>
                <a:latin typeface="Times New Roman" panose="02020603050405020304" pitchFamily="18" charset="0"/>
                <a:cs typeface="Times New Roman" panose="02020603050405020304" pitchFamily="18" charset="0"/>
              </a:rPr>
              <a:t>.</a:t>
            </a:r>
          </a:p>
          <a:p>
            <a:pPr algn="just" defTabSz="914377"/>
            <a:r>
              <a:rPr lang="en-US" sz="37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3733" dirty="0">
                <a:solidFill>
                  <a:prstClr val="black"/>
                </a:solidFill>
                <a:latin typeface="Times New Roman" panose="02020603050405020304" pitchFamily="18" charset="0"/>
                <a:cs typeface="Times New Roman" panose="02020603050405020304" pitchFamily="18" charset="0"/>
              </a:rPr>
              <a:t> </a:t>
            </a:r>
            <a:r>
              <a:rPr lang="en-US" sz="3733" b="1" i="1" dirty="0" err="1">
                <a:solidFill>
                  <a:prstClr val="black"/>
                </a:solidFill>
                <a:latin typeface="Times New Roman" panose="02020603050405020304" pitchFamily="18" charset="0"/>
                <a:cs typeface="Times New Roman" panose="02020603050405020304" pitchFamily="18" charset="0"/>
              </a:rPr>
              <a:t>Nội</a:t>
            </a:r>
            <a:r>
              <a:rPr lang="en-US" sz="3733" b="1" i="1" dirty="0">
                <a:solidFill>
                  <a:prstClr val="black"/>
                </a:solidFill>
                <a:latin typeface="Times New Roman" panose="02020603050405020304" pitchFamily="18" charset="0"/>
                <a:cs typeface="Times New Roman" panose="02020603050405020304" pitchFamily="18" charset="0"/>
              </a:rPr>
              <a:t> dung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Thể</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hiện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quyết</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tâm</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giải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cứu</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bầy</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chim</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chìa</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vôi</a:t>
            </a:r>
            <a:r>
              <a:rPr lang="en-US" sz="3733" dirty="0">
                <a:solidFill>
                  <a:prstClr val="black"/>
                </a:solidFill>
                <a:latin typeface="Times New Roman" panose="02020603050405020304" pitchFamily="18" charset="0"/>
                <a:cs typeface="Times New Roman" panose="02020603050405020304" pitchFamily="18" charset="0"/>
              </a:rPr>
              <a:t> ở </a:t>
            </a:r>
            <a:r>
              <a:rPr lang="en-US" sz="3733" dirty="0" err="1">
                <a:solidFill>
                  <a:prstClr val="black"/>
                </a:solidFill>
                <a:latin typeface="Times New Roman" panose="02020603050405020304" pitchFamily="18" charset="0"/>
                <a:cs typeface="Times New Roman" panose="02020603050405020304" pitchFamily="18" charset="0"/>
              </a:rPr>
              <a:t>bãi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cát</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giữa</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sông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của</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hai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đứa</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trẻ</a:t>
            </a:r>
            <a:r>
              <a:rPr lang="en-US" sz="3733"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87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384032" y="5291"/>
            <a:ext cx="5807968"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967542" y="1169451"/>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8011010" y="1153430"/>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endParaRPr lang="vi-VN" sz="32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868378" y="1028732"/>
            <a:ext cx="2511769" cy="1129889"/>
          </a:xfrm>
          <a:prstGeom prst="rect">
            <a:avLst/>
          </a:prstGeom>
        </p:spPr>
      </p:pic>
      <p:pic>
        <p:nvPicPr>
          <p:cNvPr id="4" name="Picture 3"/>
          <p:cNvPicPr>
            <a:picLocks noChangeAspect="1"/>
          </p:cNvPicPr>
          <p:nvPr/>
        </p:nvPicPr>
        <p:blipFill>
          <a:blip r:embed="rId4"/>
          <a:stretch>
            <a:fillRect/>
          </a:stretch>
        </p:blipFill>
        <p:spPr>
          <a:xfrm>
            <a:off x="7975980" y="1028733"/>
            <a:ext cx="2511769" cy="1129889"/>
          </a:xfrm>
          <a:prstGeom prst="rect">
            <a:avLst/>
          </a:prstGeom>
        </p:spPr>
      </p:pic>
      <p:pic>
        <p:nvPicPr>
          <p:cNvPr id="2" name="Picture 1"/>
          <p:cNvPicPr>
            <a:picLocks noChangeAspect="1"/>
          </p:cNvPicPr>
          <p:nvPr/>
        </p:nvPicPr>
        <p:blipFill>
          <a:blip r:embed="rId5"/>
          <a:stretch>
            <a:fillRect/>
          </a:stretch>
        </p:blipFill>
        <p:spPr>
          <a:xfrm>
            <a:off x="2831638" y="74945"/>
            <a:ext cx="7356477" cy="1129889"/>
          </a:xfrm>
          <a:prstGeom prst="rect">
            <a:avLst/>
          </a:prstGeom>
        </p:spPr>
      </p:pic>
      <p:sp>
        <p:nvSpPr>
          <p:cNvPr id="21" name="TextBox 20">
            <a:extLst>
              <a:ext uri="{FF2B5EF4-FFF2-40B4-BE49-F238E27FC236}">
                <a16:creationId xmlns:a16="http://schemas.microsoft.com/office/drawing/2014/main" id="{1D2430A3-CD95-4A69-898F-511A38BAE742}"/>
              </a:ext>
            </a:extLst>
          </p:cNvPr>
          <p:cNvSpPr txBox="1"/>
          <p:nvPr/>
        </p:nvSpPr>
        <p:spPr>
          <a:xfrm>
            <a:off x="478507" y="1988840"/>
            <a:ext cx="5713504" cy="995016"/>
          </a:xfrm>
          <a:prstGeom prst="rect">
            <a:avLst/>
          </a:prstGeom>
          <a:noFill/>
        </p:spPr>
        <p:txBody>
          <a:bodyPr wrap="square" rtlCol="0">
            <a:spAutoFit/>
          </a:bodyPr>
          <a:lstStyle/>
          <a:p>
            <a:pPr algn="just" defTabSz="914377"/>
            <a:r>
              <a:rPr lang="vi-VN" sz="2933" dirty="0">
                <a:solidFill>
                  <a:prstClr val="black"/>
                </a:solidFill>
                <a:latin typeface="Times New Roman" panose="02020603050405020304" pitchFamily="18" charset="0"/>
                <a:ea typeface="Times New Roman" panose="02020603050405020304" pitchFamily="18" charset="0"/>
              </a:rPr>
              <a:t>- Cả một con cá bống rất to và đẹp. Em lấy trộm con cá bống</a:t>
            </a:r>
            <a:endParaRPr lang="en-US" sz="2933" dirty="0">
              <a:solidFill>
                <a:prstClr val="black"/>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D2430A3-CD95-4A69-898F-511A38BAE742}"/>
              </a:ext>
            </a:extLst>
          </p:cNvPr>
          <p:cNvSpPr txBox="1"/>
          <p:nvPr/>
        </p:nvSpPr>
        <p:spPr>
          <a:xfrm>
            <a:off x="6623189" y="1988840"/>
            <a:ext cx="5713504" cy="995016"/>
          </a:xfrm>
          <a:prstGeom prst="rect">
            <a:avLst/>
          </a:prstGeom>
          <a:noFill/>
        </p:spPr>
        <p:txBody>
          <a:bodyPr wrap="square" rtlCol="0">
            <a:spAutoFit/>
          </a:bodyPr>
          <a:lstStyle/>
          <a:p>
            <a:pPr algn="just" defTabSz="914377"/>
            <a:r>
              <a:rPr lang="vi-VN" sz="2933" dirty="0">
                <a:solidFill>
                  <a:prstClr val="black"/>
                </a:solidFill>
                <a:latin typeface="Times New Roman" panose="02020603050405020304" pitchFamily="18" charset="0"/>
                <a:ea typeface="Times New Roman" panose="02020603050405020304" pitchFamily="18" charset="0"/>
              </a:rPr>
              <a:t>- Thế để đâu rồi?</a:t>
            </a:r>
            <a:endParaRPr lang="en-US" sz="2933" dirty="0">
              <a:solidFill>
                <a:prstClr val="black"/>
              </a:solidFill>
              <a:latin typeface="Times New Roman" panose="02020603050405020304" pitchFamily="18" charset="0"/>
              <a:ea typeface="Times New Roman" panose="02020603050405020304" pitchFamily="18" charset="0"/>
            </a:endParaRPr>
          </a:p>
          <a:p>
            <a:pPr algn="just" defTabSz="914377"/>
            <a:endParaRPr lang="en-US" sz="2933" dirty="0">
              <a:solidFill>
                <a:prstClr val="black"/>
              </a:solidFill>
              <a:latin typeface="Calibri"/>
            </a:endParaRPr>
          </a:p>
        </p:txBody>
      </p:sp>
      <p:sp>
        <p:nvSpPr>
          <p:cNvPr id="23" name="TextBox 22">
            <a:extLst>
              <a:ext uri="{FF2B5EF4-FFF2-40B4-BE49-F238E27FC236}">
                <a16:creationId xmlns:a16="http://schemas.microsoft.com/office/drawing/2014/main" id="{1D2430A3-CD95-4A69-898F-511A38BAE742}"/>
              </a:ext>
            </a:extLst>
          </p:cNvPr>
          <p:cNvSpPr txBox="1"/>
          <p:nvPr/>
        </p:nvSpPr>
        <p:spPr>
          <a:xfrm>
            <a:off x="478507" y="3142517"/>
            <a:ext cx="5713504" cy="543675"/>
          </a:xfrm>
          <a:prstGeom prst="rect">
            <a:avLst/>
          </a:prstGeom>
          <a:noFill/>
        </p:spPr>
        <p:txBody>
          <a:bodyPr wrap="square" rtlCol="0">
            <a:spAutoFit/>
          </a:bodyPr>
          <a:lstStyle/>
          <a:p>
            <a:pPr algn="just" defTabSz="914377"/>
            <a:r>
              <a:rPr lang="vi-VN" sz="2933" dirty="0">
                <a:solidFill>
                  <a:prstClr val="black"/>
                </a:solidFill>
                <a:latin typeface="Times New Roman" panose="02020603050405020304" pitchFamily="18" charset="0"/>
                <a:ea typeface="Times New Roman" panose="02020603050405020304" pitchFamily="18" charset="0"/>
              </a:rPr>
              <a:t>- Em thả xuống cống rồi</a:t>
            </a:r>
            <a:endParaRPr lang="en-US" sz="2933" dirty="0">
              <a:solidFill>
                <a:prstClr val="black"/>
              </a:solidFill>
              <a:latin typeface="Calibri"/>
            </a:endParaRPr>
          </a:p>
        </p:txBody>
      </p:sp>
      <p:sp>
        <p:nvSpPr>
          <p:cNvPr id="24" name="TextBox 23">
            <a:extLst>
              <a:ext uri="{FF2B5EF4-FFF2-40B4-BE49-F238E27FC236}">
                <a16:creationId xmlns:a16="http://schemas.microsoft.com/office/drawing/2014/main" id="{1D2430A3-CD95-4A69-898F-511A38BAE742}"/>
              </a:ext>
            </a:extLst>
          </p:cNvPr>
          <p:cNvSpPr txBox="1"/>
          <p:nvPr/>
        </p:nvSpPr>
        <p:spPr>
          <a:xfrm>
            <a:off x="6623189" y="3698547"/>
            <a:ext cx="5713504" cy="1446358"/>
          </a:xfrm>
          <a:prstGeom prst="rect">
            <a:avLst/>
          </a:prstGeom>
          <a:noFill/>
        </p:spPr>
        <p:txBody>
          <a:bodyPr wrap="square" rtlCol="0">
            <a:spAutoFit/>
          </a:bodyPr>
          <a:lstStyle/>
          <a:p>
            <a:pPr algn="just" defTabSz="914377"/>
            <a:r>
              <a:rPr lang="vi-VN" sz="2933" dirty="0">
                <a:solidFill>
                  <a:prstClr val="black"/>
                </a:solidFill>
                <a:latin typeface="Times New Roman" panose="02020603050405020304" pitchFamily="18" charset="0"/>
                <a:ea typeface="Times New Roman" panose="02020603050405020304" pitchFamily="18" charset="0"/>
              </a:rPr>
              <a:t>- Ngập đến mái nhà con bống cũng chẳng sợ</a:t>
            </a:r>
            <a:endParaRPr lang="en-US" sz="2933" dirty="0">
              <a:solidFill>
                <a:prstClr val="black"/>
              </a:solidFill>
              <a:latin typeface="Times New Roman" panose="02020603050405020304" pitchFamily="18" charset="0"/>
              <a:ea typeface="Times New Roman" panose="02020603050405020304" pitchFamily="18" charset="0"/>
            </a:endParaRPr>
          </a:p>
          <a:p>
            <a:pPr algn="just" defTabSz="914377"/>
            <a:endParaRPr lang="en-US" sz="2933" dirty="0">
              <a:solidFill>
                <a:prstClr val="black"/>
              </a:solidFill>
              <a:latin typeface="Calibri"/>
            </a:endParaRPr>
          </a:p>
        </p:txBody>
      </p:sp>
      <p:sp>
        <p:nvSpPr>
          <p:cNvPr id="25" name="TextBox 24">
            <a:extLst>
              <a:ext uri="{FF2B5EF4-FFF2-40B4-BE49-F238E27FC236}">
                <a16:creationId xmlns:a16="http://schemas.microsoft.com/office/drawing/2014/main" id="{1D2430A3-CD95-4A69-898F-511A38BAE742}"/>
              </a:ext>
            </a:extLst>
          </p:cNvPr>
          <p:cNvSpPr txBox="1"/>
          <p:nvPr/>
        </p:nvSpPr>
        <p:spPr>
          <a:xfrm>
            <a:off x="481287" y="3768552"/>
            <a:ext cx="5713504" cy="995016"/>
          </a:xfrm>
          <a:prstGeom prst="rect">
            <a:avLst/>
          </a:prstGeom>
          <a:noFill/>
        </p:spPr>
        <p:txBody>
          <a:bodyPr wrap="square" rtlCol="0">
            <a:spAutoFit/>
          </a:bodyPr>
          <a:lstStyle/>
          <a:p>
            <a:pPr algn="just" defTabSz="914377"/>
            <a:r>
              <a:rPr lang="vi-VN" sz="2933" dirty="0">
                <a:solidFill>
                  <a:prstClr val="black"/>
                </a:solidFill>
                <a:latin typeface="Times New Roman" panose="02020603050405020304" pitchFamily="18" charset="0"/>
                <a:ea typeface="Times New Roman" panose="02020603050405020304" pitchFamily="18" charset="0"/>
              </a:rPr>
              <a:t>- Cái hốc cắm sào đò ngập bủm rồi anh nhỉ?</a:t>
            </a:r>
            <a:endParaRPr lang="en-US" sz="2933" dirty="0">
              <a:solidFill>
                <a:prstClr val="black"/>
              </a:solidFill>
              <a:latin typeface="Calibri"/>
            </a:endParaRPr>
          </a:p>
        </p:txBody>
      </p:sp>
      <p:sp>
        <p:nvSpPr>
          <p:cNvPr id="26" name="Rectangle 25"/>
          <p:cNvSpPr/>
          <p:nvPr/>
        </p:nvSpPr>
        <p:spPr>
          <a:xfrm>
            <a:off x="815414" y="4965171"/>
            <a:ext cx="10561173" cy="1569660"/>
          </a:xfrm>
          <a:prstGeom prst="rect">
            <a:avLst/>
          </a:prstGeom>
          <a:solidFill>
            <a:schemeClr val="bg1"/>
          </a:solidFill>
          <a:ln w="28575">
            <a:solidFill>
              <a:schemeClr val="accent5">
                <a:lumMod val="75000"/>
              </a:schemeClr>
            </a:solidFill>
            <a:prstDash val="lgDash"/>
          </a:ln>
        </p:spPr>
        <p:txBody>
          <a:bodyPr wrap="square">
            <a:spAutoFit/>
          </a:bodyPr>
          <a:lstStyle/>
          <a:p>
            <a:pPr marL="457189" indent="-457189" algn="just" defTabSz="914377">
              <a:buFont typeface="Wingdings" panose="05000000000000000000" pitchFamily="2" charset="2"/>
              <a:buChar char="è"/>
            </a:pPr>
            <a:r>
              <a:rPr lang="vi-VN" sz="3200" dirty="0">
                <a:solidFill>
                  <a:srgbClr val="FF0000"/>
                </a:solidFill>
                <a:latin typeface="Times New Roman" panose="02020603050405020304" pitchFamily="18" charset="0"/>
                <a:cs typeface="Times New Roman" panose="02020603050405020304" pitchFamily="18" charset="0"/>
              </a:rPr>
              <a:t>Mon đã trộm cá bống của bố và đem thả</a:t>
            </a:r>
          </a:p>
          <a:p>
            <a:pPr marL="457189" indent="-457189" algn="just" defTabSz="914377">
              <a:buFont typeface="Wingdings" panose="05000000000000000000" pitchFamily="2" charset="2"/>
              <a:buChar char="è"/>
            </a:pPr>
            <a:r>
              <a:rPr lang="vi-VN" sz="3200" dirty="0">
                <a:solidFill>
                  <a:srgbClr val="FF0000"/>
                </a:solidFill>
                <a:latin typeface="Times New Roman" panose="02020603050405020304" pitchFamily="18" charset="0"/>
                <a:cs typeface="Times New Roman" panose="02020603050405020304" pitchFamily="18" charset="0"/>
              </a:rPr>
              <a:t> NT: cuộc đối thoại, những câu hỏi ngây thơ</a:t>
            </a:r>
          </a:p>
          <a:p>
            <a:pPr marL="457189" indent="-457189" algn="just" defTabSz="914377">
              <a:buFont typeface="Wingdings" panose="05000000000000000000" pitchFamily="2" charset="2"/>
              <a:buChar char="è"/>
            </a:pPr>
            <a:r>
              <a:rPr lang="vi-VN" sz="3200" dirty="0">
                <a:solidFill>
                  <a:srgbClr val="FF0000"/>
                </a:solidFill>
                <a:latin typeface="Times New Roman" panose="02020603050405020304" pitchFamily="18" charset="0"/>
                <a:cs typeface="Times New Roman" panose="02020603050405020304" pitchFamily="18" charset="0"/>
              </a:rPr>
              <a:t> Mon là một cậu bé có trái tim nhân hậu</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1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552585" y="737996"/>
            <a:ext cx="8231713" cy="496647"/>
            <a:chOff x="644526" y="2766774"/>
            <a:chExt cx="16465570" cy="993289"/>
          </a:xfrm>
        </p:grpSpPr>
        <p:sp>
          <p:nvSpPr>
            <p:cNvPr id="26" name="TextBox 25"/>
            <p:cNvSpPr txBox="1"/>
            <p:nvPr/>
          </p:nvSpPr>
          <p:spPr>
            <a:xfrm>
              <a:off x="1906584" y="2766774"/>
              <a:ext cx="15203512" cy="923325"/>
            </a:xfrm>
            <a:prstGeom prst="rect">
              <a:avLst/>
            </a:prstGeom>
            <a:noFill/>
          </p:spPr>
          <p:txBody>
            <a:bodyPr wrap="square" rtlCol="0">
              <a:spAutoFit/>
            </a:bodyPr>
            <a:lstStyle/>
            <a:p>
              <a:pPr defTabSz="1076509"/>
              <a:r>
                <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28" name="TextBox 27"/>
            <p:cNvSpPr txBox="1"/>
            <p:nvPr/>
          </p:nvSpPr>
          <p:spPr>
            <a:xfrm>
              <a:off x="957121" y="2795828"/>
              <a:ext cx="783010" cy="964235"/>
            </a:xfrm>
            <a:prstGeom prst="rect">
              <a:avLst/>
            </a:prstGeom>
            <a:noFill/>
          </p:spPr>
          <p:txBody>
            <a:bodyPr wrap="none" rtlCol="0">
              <a:spAutoFit/>
            </a:bodyPr>
            <a:lstStyle/>
            <a:p>
              <a:pPr algn="ctr" defTabSz="1076509"/>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8389137" y="4102303"/>
            <a:ext cx="3371492" cy="2034819"/>
          </a:xfrm>
          <a:prstGeom prst="rect">
            <a:avLst/>
          </a:prstGeom>
        </p:spPr>
      </p:pic>
      <p:grpSp>
        <p:nvGrpSpPr>
          <p:cNvPr id="17" name="Group 16"/>
          <p:cNvGrpSpPr/>
          <p:nvPr/>
        </p:nvGrpSpPr>
        <p:grpSpPr>
          <a:xfrm>
            <a:off x="3845882" y="2460279"/>
            <a:ext cx="634676" cy="121920"/>
            <a:chOff x="2206694" y="1072183"/>
            <a:chExt cx="476007" cy="91440"/>
          </a:xfrm>
        </p:grpSpPr>
        <p:sp>
          <p:nvSpPr>
            <p:cNvPr id="18"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19"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33" tIns="0" rIns="16933" bIns="0" numCol="1" spcCol="1270" anchor="ctr" anchorCtr="0">
              <a:noAutofit/>
            </a:bodyPr>
            <a:lstStyle/>
            <a:p>
              <a:pPr algn="ctr" defTabSz="296326">
                <a:lnSpc>
                  <a:spcPct val="90000"/>
                </a:lnSpc>
                <a:spcBef>
                  <a:spcPct val="0"/>
                </a:spcBef>
                <a:spcAft>
                  <a:spcPct val="35000"/>
                </a:spcAft>
              </a:pPr>
              <a:endParaRPr lang="en-US" sz="667">
                <a:solidFill>
                  <a:prstClr val="black">
                    <a:hueOff val="0"/>
                    <a:satOff val="0"/>
                    <a:lumOff val="0"/>
                    <a:alphaOff val="0"/>
                  </a:prstClr>
                </a:solidFill>
                <a:latin typeface="Calibri"/>
              </a:endParaRPr>
            </a:p>
          </p:txBody>
        </p:sp>
      </p:grpSp>
      <p:grpSp>
        <p:nvGrpSpPr>
          <p:cNvPr id="20" name="Group 19"/>
          <p:cNvGrpSpPr/>
          <p:nvPr/>
        </p:nvGrpSpPr>
        <p:grpSpPr>
          <a:xfrm>
            <a:off x="431371" y="1700808"/>
            <a:ext cx="3416911" cy="1701488"/>
            <a:chOff x="5851" y="457110"/>
            <a:chExt cx="2202643" cy="1321585"/>
          </a:xfrm>
        </p:grpSpPr>
        <p:sp>
          <p:nvSpPr>
            <p:cNvPr id="29" name="Rectangle 28"/>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Rectangle 29"/>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a:solidFill>
                  <a:prstClr val="white"/>
                </a:solidFill>
                <a:latin typeface="Calibri"/>
              </a:endParaRPr>
            </a:p>
          </p:txBody>
        </p:sp>
      </p:grpSp>
      <p:grpSp>
        <p:nvGrpSpPr>
          <p:cNvPr id="31" name="Group 30"/>
          <p:cNvGrpSpPr/>
          <p:nvPr/>
        </p:nvGrpSpPr>
        <p:grpSpPr>
          <a:xfrm>
            <a:off x="7728182" y="2460279"/>
            <a:ext cx="634676" cy="121920"/>
            <a:chOff x="4915945" y="1072183"/>
            <a:chExt cx="476007" cy="91440"/>
          </a:xfrm>
        </p:grpSpPr>
        <p:sp>
          <p:nvSpPr>
            <p:cNvPr id="32"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sp>
          <p:nvSpPr>
            <p:cNvPr id="33"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33" tIns="0" rIns="16933" bIns="0" numCol="1" spcCol="1270" anchor="ctr" anchorCtr="0">
              <a:noAutofit/>
            </a:bodyPr>
            <a:lstStyle/>
            <a:p>
              <a:pPr algn="ctr" defTabSz="296326">
                <a:lnSpc>
                  <a:spcPct val="90000"/>
                </a:lnSpc>
                <a:spcBef>
                  <a:spcPct val="0"/>
                </a:spcBef>
                <a:spcAft>
                  <a:spcPct val="35000"/>
                </a:spcAft>
              </a:pPr>
              <a:endParaRPr lang="en-US" sz="667">
                <a:solidFill>
                  <a:prstClr val="black">
                    <a:hueOff val="0"/>
                    <a:satOff val="0"/>
                    <a:lumOff val="0"/>
                    <a:alphaOff val="0"/>
                  </a:prstClr>
                </a:solidFill>
                <a:latin typeface="Calibri"/>
              </a:endParaRPr>
            </a:p>
          </p:txBody>
        </p:sp>
      </p:grpSp>
      <p:grpSp>
        <p:nvGrpSpPr>
          <p:cNvPr id="34" name="Group 33"/>
          <p:cNvGrpSpPr/>
          <p:nvPr/>
        </p:nvGrpSpPr>
        <p:grpSpPr>
          <a:xfrm>
            <a:off x="4523759" y="1700808"/>
            <a:ext cx="3492783" cy="1701488"/>
            <a:chOff x="2715102" y="457110"/>
            <a:chExt cx="2202643" cy="1321585"/>
          </a:xfrm>
        </p:grpSpPr>
        <p:sp>
          <p:nvSpPr>
            <p:cNvPr id="35" name="Rectangle 34"/>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36" name="Rectangle 35"/>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a:solidFill>
                  <a:prstClr val="white"/>
                </a:solidFill>
                <a:latin typeface="Calibri"/>
              </a:endParaRPr>
            </a:p>
          </p:txBody>
        </p:sp>
      </p:grpSp>
      <p:grpSp>
        <p:nvGrpSpPr>
          <p:cNvPr id="37" name="Group 36"/>
          <p:cNvGrpSpPr/>
          <p:nvPr/>
        </p:nvGrpSpPr>
        <p:grpSpPr>
          <a:xfrm>
            <a:off x="2379852" y="3399897"/>
            <a:ext cx="7224669" cy="634676"/>
            <a:chOff x="1107172" y="1776896"/>
            <a:chExt cx="5418502" cy="476007"/>
          </a:xfrm>
        </p:grpSpPr>
        <p:sp>
          <p:nvSpPr>
            <p:cNvPr id="38"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sp>
          <p:nvSpPr>
            <p:cNvPr id="39"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33" tIns="0" rIns="16933" bIns="0" numCol="1" spcCol="1270" anchor="ctr" anchorCtr="0">
              <a:noAutofit/>
            </a:bodyPr>
            <a:lstStyle/>
            <a:p>
              <a:pPr algn="ctr" defTabSz="296326">
                <a:lnSpc>
                  <a:spcPct val="90000"/>
                </a:lnSpc>
                <a:spcBef>
                  <a:spcPct val="0"/>
                </a:spcBef>
                <a:spcAft>
                  <a:spcPct val="35000"/>
                </a:spcAft>
              </a:pPr>
              <a:endParaRPr lang="en-US" sz="667">
                <a:solidFill>
                  <a:prstClr val="black">
                    <a:hueOff val="0"/>
                    <a:satOff val="0"/>
                    <a:lumOff val="0"/>
                    <a:alphaOff val="0"/>
                  </a:prstClr>
                </a:solidFill>
                <a:latin typeface="Calibri"/>
              </a:endParaRPr>
            </a:p>
          </p:txBody>
        </p:sp>
      </p:grpSp>
      <p:grpSp>
        <p:nvGrpSpPr>
          <p:cNvPr id="40" name="Group 39"/>
          <p:cNvGrpSpPr/>
          <p:nvPr/>
        </p:nvGrpSpPr>
        <p:grpSpPr>
          <a:xfrm>
            <a:off x="8406059" y="1700808"/>
            <a:ext cx="3354571" cy="1701488"/>
            <a:chOff x="5424353" y="457110"/>
            <a:chExt cx="2202643" cy="1321585"/>
          </a:xfrm>
        </p:grpSpPr>
        <p:sp>
          <p:nvSpPr>
            <p:cNvPr id="41" name="Rectangle 40"/>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42" name="Rectangle 41"/>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dirty="0">
                <a:solidFill>
                  <a:prstClr val="white"/>
                </a:solidFill>
                <a:latin typeface="Calibri"/>
              </a:endParaRPr>
            </a:p>
          </p:txBody>
        </p:sp>
      </p:grpSp>
      <p:grpSp>
        <p:nvGrpSpPr>
          <p:cNvPr id="43" name="Group 42"/>
          <p:cNvGrpSpPr/>
          <p:nvPr/>
        </p:nvGrpSpPr>
        <p:grpSpPr>
          <a:xfrm>
            <a:off x="3845882" y="4897869"/>
            <a:ext cx="634676" cy="121920"/>
            <a:chOff x="2206694" y="2900376"/>
            <a:chExt cx="476007" cy="91440"/>
          </a:xfrm>
        </p:grpSpPr>
        <p:sp>
          <p:nvSpPr>
            <p:cNvPr id="44"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45"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33" tIns="0" rIns="16933" bIns="0" numCol="1" spcCol="1270" anchor="ctr" anchorCtr="0">
              <a:noAutofit/>
            </a:bodyPr>
            <a:lstStyle/>
            <a:p>
              <a:pPr algn="ctr" defTabSz="296326">
                <a:lnSpc>
                  <a:spcPct val="90000"/>
                </a:lnSpc>
                <a:spcBef>
                  <a:spcPct val="0"/>
                </a:spcBef>
                <a:spcAft>
                  <a:spcPct val="35000"/>
                </a:spcAft>
              </a:pPr>
              <a:endParaRPr lang="en-US" sz="667">
                <a:solidFill>
                  <a:prstClr val="black">
                    <a:hueOff val="0"/>
                    <a:satOff val="0"/>
                    <a:lumOff val="0"/>
                    <a:alphaOff val="0"/>
                  </a:prstClr>
                </a:solidFill>
                <a:latin typeface="Calibri"/>
              </a:endParaRPr>
            </a:p>
          </p:txBody>
        </p:sp>
      </p:grpSp>
      <p:grpSp>
        <p:nvGrpSpPr>
          <p:cNvPr id="46" name="Group 45"/>
          <p:cNvGrpSpPr/>
          <p:nvPr/>
        </p:nvGrpSpPr>
        <p:grpSpPr>
          <a:xfrm>
            <a:off x="431371" y="4077772"/>
            <a:ext cx="3416911" cy="2114293"/>
            <a:chOff x="5851" y="2285303"/>
            <a:chExt cx="2202643" cy="1321585"/>
          </a:xfrm>
        </p:grpSpPr>
        <p:sp>
          <p:nvSpPr>
            <p:cNvPr id="47" name="Rectangle 46"/>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48" name="Rectangle 47"/>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a:solidFill>
                  <a:prstClr val="white"/>
                </a:solidFill>
                <a:latin typeface="Calibri"/>
              </a:endParaRPr>
            </a:p>
          </p:txBody>
        </p:sp>
      </p:grpSp>
      <p:grpSp>
        <p:nvGrpSpPr>
          <p:cNvPr id="49" name="Group 48"/>
          <p:cNvGrpSpPr/>
          <p:nvPr/>
        </p:nvGrpSpPr>
        <p:grpSpPr>
          <a:xfrm>
            <a:off x="4523760" y="4077772"/>
            <a:ext cx="3538648" cy="2114293"/>
            <a:chOff x="2715102" y="2285303"/>
            <a:chExt cx="2202643" cy="1321585"/>
          </a:xfrm>
        </p:grpSpPr>
        <p:sp>
          <p:nvSpPr>
            <p:cNvPr id="50" name="Rectangle 49"/>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51" name="Rectangle 50"/>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a:solidFill>
                  <a:prstClr val="white"/>
                </a:solidFill>
                <a:latin typeface="Calibri"/>
              </a:endParaRPr>
            </a:p>
          </p:txBody>
        </p:sp>
      </p:grpSp>
      <p:sp>
        <p:nvSpPr>
          <p:cNvPr id="52" name="Rectangle 51"/>
          <p:cNvSpPr/>
          <p:nvPr/>
        </p:nvSpPr>
        <p:spPr>
          <a:xfrm>
            <a:off x="1123286" y="2066518"/>
            <a:ext cx="3325553" cy="584775"/>
          </a:xfrm>
          <a:prstGeom prst="rect">
            <a:avLst/>
          </a:prstGeom>
        </p:spPr>
        <p:txBody>
          <a:bodyPr wrap="square">
            <a:spAutoFit/>
          </a:bodyPr>
          <a:lstStyle/>
          <a:p>
            <a:pPr algn="just" defTabSz="1218690"/>
            <a:r>
              <a:rPr lang="vi-VN" sz="3200" dirty="0">
                <a:solidFill>
                  <a:prstClr val="white"/>
                </a:solidFill>
                <a:latin typeface="Times New Roman" panose="02020603050405020304" pitchFamily="18" charset="0"/>
                <a:cs typeface="Times New Roman" panose="02020603050405020304" pitchFamily="18" charset="0"/>
              </a:rPr>
              <a:t>Thời gian</a:t>
            </a:r>
          </a:p>
        </p:txBody>
      </p:sp>
      <p:sp>
        <p:nvSpPr>
          <p:cNvPr id="53" name="Rectangle 52"/>
          <p:cNvSpPr/>
          <p:nvPr/>
        </p:nvSpPr>
        <p:spPr>
          <a:xfrm>
            <a:off x="4669231" y="1941873"/>
            <a:ext cx="3164644" cy="1077218"/>
          </a:xfrm>
          <a:prstGeom prst="rect">
            <a:avLst/>
          </a:prstGeom>
        </p:spPr>
        <p:txBody>
          <a:bodyPr wrap="square">
            <a:spAutoFit/>
          </a:bodyPr>
          <a:lstStyle/>
          <a:p>
            <a:pPr defTabSz="1218690"/>
            <a:r>
              <a:rPr lang="vi-VN" sz="3200" dirty="0">
                <a:solidFill>
                  <a:prstClr val="white"/>
                </a:solidFill>
                <a:latin typeface="Times New Roman" panose="02020603050405020304" pitchFamily="18" charset="0"/>
                <a:cs typeface="Times New Roman" panose="02020603050405020304" pitchFamily="18" charset="0"/>
              </a:rPr>
              <a:t>Khung cảnh bãi sông</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8374949" y="1865277"/>
            <a:ext cx="3385680" cy="1569660"/>
          </a:xfrm>
          <a:prstGeom prst="rect">
            <a:avLst/>
          </a:prstGeom>
        </p:spPr>
        <p:txBody>
          <a:bodyPr wrap="square">
            <a:spAutoFit/>
          </a:bodyPr>
          <a:lstStyle/>
          <a:p>
            <a:pPr algn="just" defTabSz="1218690"/>
            <a:r>
              <a:rPr lang="vi-VN" sz="3200" dirty="0">
                <a:solidFill>
                  <a:prstClr val="white"/>
                </a:solidFill>
                <a:latin typeface="Times New Roman" panose="02020603050405020304" pitchFamily="18" charset="0"/>
                <a:cs typeface="Times New Roman" panose="02020603050405020304" pitchFamily="18" charset="0"/>
              </a:rPr>
              <a:t>Hành trình cất cánh của bầy chim chìa vôi</a:t>
            </a:r>
          </a:p>
        </p:txBody>
      </p:sp>
      <p:sp>
        <p:nvSpPr>
          <p:cNvPr id="55" name="Rectangle 54"/>
          <p:cNvSpPr/>
          <p:nvPr/>
        </p:nvSpPr>
        <p:spPr>
          <a:xfrm>
            <a:off x="517843" y="4216778"/>
            <a:ext cx="3301763" cy="1508298"/>
          </a:xfrm>
          <a:prstGeom prst="rect">
            <a:avLst/>
          </a:prstGeom>
        </p:spPr>
        <p:txBody>
          <a:bodyPr wrap="square">
            <a:spAutoFit/>
          </a:bodyPr>
          <a:lstStyle/>
          <a:p>
            <a:pPr algn="just" defTabSz="1218690"/>
            <a:r>
              <a:rPr lang="vi-VN" sz="3067" dirty="0">
                <a:solidFill>
                  <a:prstClr val="white"/>
                </a:solidFill>
                <a:latin typeface="Times New Roman" panose="02020603050405020304" pitchFamily="18" charset="0"/>
                <a:cs typeface="Times New Roman" panose="02020603050405020304" pitchFamily="18" charset="0"/>
              </a:rPr>
              <a:t>Tâm trạng của Mon và Mên khi chứng kiến cảnh đó</a:t>
            </a:r>
            <a:endParaRPr lang="en-US" sz="3067" dirty="0">
              <a:solidFill>
                <a:prstClr val="white"/>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322395" y="4647665"/>
            <a:ext cx="3447900" cy="584775"/>
          </a:xfrm>
          <a:prstGeom prst="rect">
            <a:avLst/>
          </a:prstGeom>
        </p:spPr>
        <p:txBody>
          <a:bodyPr wrap="square">
            <a:spAutoFit/>
          </a:bodyPr>
          <a:lstStyle/>
          <a:p>
            <a:pPr algn="just" defTabSz="1218690"/>
            <a:r>
              <a:rPr lang="vi-VN" sz="3200" dirty="0">
                <a:solidFill>
                  <a:prstClr val="white"/>
                </a:solidFill>
                <a:latin typeface="Times New Roman" panose="02020603050405020304" pitchFamily="18" charset="0"/>
                <a:cs typeface="Times New Roman" panose="02020603050405020304" pitchFamily="18" charset="0"/>
              </a:rPr>
              <a:t>Nhận xét</a:t>
            </a:r>
          </a:p>
        </p:txBody>
      </p:sp>
      <p:grpSp>
        <p:nvGrpSpPr>
          <p:cNvPr id="57" name="Group 56"/>
          <p:cNvGrpSpPr/>
          <p:nvPr/>
        </p:nvGrpSpPr>
        <p:grpSpPr>
          <a:xfrm>
            <a:off x="143430" y="242637"/>
            <a:ext cx="9529052" cy="461665"/>
            <a:chOff x="-178462" y="1828800"/>
            <a:chExt cx="19060588" cy="923316"/>
          </a:xfrm>
        </p:grpSpPr>
        <p:sp>
          <p:nvSpPr>
            <p:cNvPr id="58" name="Round Same Side Corner Rectangle 5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59" name="TextBox 58"/>
            <p:cNvSpPr txBox="1"/>
            <p:nvPr/>
          </p:nvSpPr>
          <p:spPr>
            <a:xfrm>
              <a:off x="478766" y="1828800"/>
              <a:ext cx="1238167" cy="923316"/>
            </a:xfrm>
            <a:prstGeom prst="rect">
              <a:avLst/>
            </a:prstGeom>
            <a:noFill/>
          </p:spPr>
          <p:txBody>
            <a:bodyPr wrap="square" rtlCol="0">
              <a:spAutoFit/>
            </a:bodyPr>
            <a:lstStyle/>
            <a:p>
              <a:pPr algn="ctr" defTabSz="1076509"/>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0" name="TextBox 59"/>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709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par>
                                <p:cTn id="41" presetID="16" presetClass="entr" presetSubtype="21"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inVertical)">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par>
                                <p:cTn id="49" presetID="16" presetClass="entr" presetSubtype="21"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arn(inVertical)">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50" y="1593466"/>
            <a:ext cx="5771775" cy="4811865"/>
          </a:xfrm>
          <a:prstGeom prst="rect">
            <a:avLst/>
          </a:prstGeom>
          <a:ln>
            <a:noFill/>
          </a:ln>
          <a:effectLst>
            <a:softEdge rad="112500"/>
          </a:effectLst>
        </p:spPr>
      </p:pic>
      <p:sp>
        <p:nvSpPr>
          <p:cNvPr id="58" name="TextBox 57">
            <a:extLst>
              <a:ext uri="{FF2B5EF4-FFF2-40B4-BE49-F238E27FC236}">
                <a16:creationId xmlns:a16="http://schemas.microsoft.com/office/drawing/2014/main" id="{1B67A656-7F8C-4D6A-9918-406B6B4D3780}"/>
              </a:ext>
            </a:extLst>
          </p:cNvPr>
          <p:cNvSpPr txBox="1"/>
          <p:nvPr/>
        </p:nvSpPr>
        <p:spPr>
          <a:xfrm>
            <a:off x="6480043" y="2401041"/>
            <a:ext cx="5268315" cy="742511"/>
          </a:xfrm>
          <a:prstGeom prst="rect">
            <a:avLst/>
          </a:prstGeom>
          <a:noFill/>
        </p:spPr>
        <p:txBody>
          <a:bodyPr wrap="square">
            <a:spAutoFit/>
          </a:bodyPr>
          <a:lstStyle/>
          <a:p>
            <a:pPr defTabSz="914377">
              <a:lnSpc>
                <a:spcPct val="150000"/>
              </a:lnSpc>
            </a:pPr>
            <a:r>
              <a:rPr lang="vi-VN" sz="3200" dirty="0">
                <a:solidFill>
                  <a:prstClr val="black"/>
                </a:solidFill>
                <a:latin typeface="Times New Roman" panose="02020603050405020304" pitchFamily="18" charset="0"/>
                <a:ea typeface="Times New Roman" panose="02020603050405020304" pitchFamily="18" charset="0"/>
              </a:rPr>
              <a:t>V</a:t>
            </a:r>
            <a:r>
              <a:rPr lang="en-US" sz="3200" dirty="0" err="1">
                <a:solidFill>
                  <a:prstClr val="black"/>
                </a:solidFill>
                <a:latin typeface="Times New Roman" panose="02020603050405020304" pitchFamily="18" charset="0"/>
                <a:ea typeface="Times New Roman" panose="02020603050405020304" pitchFamily="18" charset="0"/>
              </a:rPr>
              <a:t>ào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buổi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sáng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bình</a:t>
            </a:r>
            <a:r>
              <a:rPr lang="en-US" sz="3200" dirty="0">
                <a:solidFill>
                  <a:prstClr val="black"/>
                </a:solidFill>
                <a:latin typeface="Times New Roman" panose="02020603050405020304" pitchFamily="18" charset="0"/>
                <a:ea typeface="Times New Roman" panose="02020603050405020304" pitchFamily="18" charset="0"/>
              </a:rPr>
              <a:t> minh.</a:t>
            </a:r>
          </a:p>
        </p:txBody>
      </p:sp>
      <p:sp>
        <p:nvSpPr>
          <p:cNvPr id="59" name="TextBox 58">
            <a:extLst>
              <a:ext uri="{FF2B5EF4-FFF2-40B4-BE49-F238E27FC236}">
                <a16:creationId xmlns:a16="http://schemas.microsoft.com/office/drawing/2014/main" id="{269BC336-CBA5-4BB2-B4CD-D44DEFF10226}"/>
              </a:ext>
            </a:extLst>
          </p:cNvPr>
          <p:cNvSpPr txBox="1"/>
          <p:nvPr/>
        </p:nvSpPr>
        <p:spPr>
          <a:xfrm>
            <a:off x="6480043" y="4505529"/>
            <a:ext cx="5189020" cy="1569660"/>
          </a:xfrm>
          <a:prstGeom prst="rect">
            <a:avLst/>
          </a:prstGeom>
          <a:noFill/>
        </p:spPr>
        <p:txBody>
          <a:bodyPr wrap="square">
            <a:spAutoFit/>
          </a:bodyPr>
          <a:lstStyle/>
          <a:p>
            <a:pPr algn="just" defTabSz="914377"/>
            <a:r>
              <a:rPr lang="en-US" sz="3200" dirty="0" err="1">
                <a:solidFill>
                  <a:prstClr val="black"/>
                </a:solidFill>
                <a:latin typeface="Times New Roman" panose="02020603050405020304" pitchFamily="18" charset="0"/>
                <a:cs typeface="Times New Roman" panose="02020603050405020304" pitchFamily="18" charset="0"/>
              </a:rPr>
              <a:t>Dòng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khổng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nuốt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chửng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cát</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60" name="Rectangle 59"/>
          <p:cNvSpPr/>
          <p:nvPr/>
        </p:nvSpPr>
        <p:spPr>
          <a:xfrm>
            <a:off x="6480044" y="1785487"/>
            <a:ext cx="2458001" cy="584775"/>
          </a:xfrm>
          <a:prstGeom prst="rect">
            <a:avLst/>
          </a:prstGeom>
          <a:solidFill>
            <a:schemeClr val="accent5">
              <a:lumMod val="75000"/>
            </a:schemeClr>
          </a:solidFill>
        </p:spPr>
        <p:txBody>
          <a:bodyPr wrap="square">
            <a:spAutoFit/>
          </a:bodyPr>
          <a:lstStyle/>
          <a:p>
            <a:pPr algn="just" defTabSz="1218690"/>
            <a:r>
              <a:rPr lang="en-US" sz="3200" dirty="0">
                <a:solidFill>
                  <a:prstClr val="white"/>
                </a:solidFill>
                <a:latin typeface="Times New Roman" panose="02020603050405020304" pitchFamily="18" charset="0"/>
                <a:cs typeface="Times New Roman" panose="02020603050405020304" pitchFamily="18" charset="0"/>
              </a:rPr>
              <a:t> </a:t>
            </a:r>
            <a:r>
              <a:rPr lang="vi-VN" sz="3200" dirty="0">
                <a:solidFill>
                  <a:prstClr val="white"/>
                </a:solidFill>
                <a:latin typeface="Times New Roman" panose="02020603050405020304" pitchFamily="18" charset="0"/>
                <a:cs typeface="Times New Roman" panose="02020603050405020304" pitchFamily="18" charset="0"/>
              </a:rPr>
              <a:t>Thời gian</a:t>
            </a:r>
          </a:p>
        </p:txBody>
      </p:sp>
      <p:sp>
        <p:nvSpPr>
          <p:cNvPr id="61" name="Rectangle 60"/>
          <p:cNvSpPr/>
          <p:nvPr/>
        </p:nvSpPr>
        <p:spPr>
          <a:xfrm>
            <a:off x="6480043" y="3637415"/>
            <a:ext cx="4032448" cy="584775"/>
          </a:xfrm>
          <a:prstGeom prst="rect">
            <a:avLst/>
          </a:prstGeom>
          <a:solidFill>
            <a:schemeClr val="accent5">
              <a:lumMod val="75000"/>
            </a:schemeClr>
          </a:solidFill>
        </p:spPr>
        <p:txBody>
          <a:bodyPr wrap="square">
            <a:spAutoFit/>
          </a:bodyPr>
          <a:lstStyle/>
          <a:p>
            <a:pPr algn="just" defTabSz="1218690"/>
            <a:r>
              <a:rPr lang="vi-VN" sz="3200" dirty="0">
                <a:solidFill>
                  <a:prstClr val="white"/>
                </a:solidFill>
                <a:latin typeface="Times New Roman" panose="02020603050405020304" pitchFamily="18" charset="0"/>
                <a:cs typeface="Times New Roman" panose="02020603050405020304" pitchFamily="18" charset="0"/>
              </a:rPr>
              <a:t>Khung cảnh bãi sông</a:t>
            </a:r>
          </a:p>
        </p:txBody>
      </p:sp>
      <p:grpSp>
        <p:nvGrpSpPr>
          <p:cNvPr id="66" name="Group 65"/>
          <p:cNvGrpSpPr/>
          <p:nvPr/>
        </p:nvGrpSpPr>
        <p:grpSpPr>
          <a:xfrm>
            <a:off x="552585" y="737996"/>
            <a:ext cx="8231713" cy="496647"/>
            <a:chOff x="644526" y="2766774"/>
            <a:chExt cx="16465570" cy="993289"/>
          </a:xfrm>
        </p:grpSpPr>
        <p:sp>
          <p:nvSpPr>
            <p:cNvPr id="67" name="TextBox 66"/>
            <p:cNvSpPr txBox="1"/>
            <p:nvPr/>
          </p:nvSpPr>
          <p:spPr>
            <a:xfrm>
              <a:off x="1906584" y="2766774"/>
              <a:ext cx="15203512" cy="923325"/>
            </a:xfrm>
            <a:prstGeom prst="rect">
              <a:avLst/>
            </a:prstGeom>
            <a:noFill/>
          </p:spPr>
          <p:txBody>
            <a:bodyPr wrap="square" rtlCol="0">
              <a:spAutoFit/>
            </a:bodyPr>
            <a:lstStyle/>
            <a:p>
              <a:pPr defTabSz="1076509"/>
              <a:r>
                <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69" name="TextBox 68"/>
            <p:cNvSpPr txBox="1"/>
            <p:nvPr/>
          </p:nvSpPr>
          <p:spPr>
            <a:xfrm>
              <a:off x="957121" y="2795828"/>
              <a:ext cx="783010" cy="964235"/>
            </a:xfrm>
            <a:prstGeom prst="rect">
              <a:avLst/>
            </a:prstGeom>
            <a:noFill/>
          </p:spPr>
          <p:txBody>
            <a:bodyPr wrap="none" rtlCol="0">
              <a:spAutoFit/>
            </a:bodyPr>
            <a:lstStyle/>
            <a:p>
              <a:pPr algn="ctr" defTabSz="1076509"/>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143430" y="242637"/>
            <a:ext cx="9529052" cy="461665"/>
            <a:chOff x="-178462" y="1828800"/>
            <a:chExt cx="19060588" cy="92331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17" name="TextBox 16"/>
            <p:cNvSpPr txBox="1"/>
            <p:nvPr/>
          </p:nvSpPr>
          <p:spPr>
            <a:xfrm>
              <a:off x="478766" y="1828800"/>
              <a:ext cx="1238167" cy="923316"/>
            </a:xfrm>
            <a:prstGeom prst="rect">
              <a:avLst/>
            </a:prstGeom>
            <a:noFill/>
          </p:spPr>
          <p:txBody>
            <a:bodyPr wrap="square" rtlCol="0">
              <a:spAutoFit/>
            </a:bodyPr>
            <a:lstStyle/>
            <a:p>
              <a:pPr algn="ctr" defTabSz="1076509"/>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8" name="TextBox 17"/>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549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10;p66"/>
          <p:cNvSpPr/>
          <p:nvPr/>
        </p:nvSpPr>
        <p:spPr>
          <a:xfrm rot="16200000" flipV="1">
            <a:off x="3426815" y="3885410"/>
            <a:ext cx="5198037" cy="6074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pPr defTabSz="914377"/>
            <a:r>
              <a:rPr lang="en-GB">
                <a:solidFill>
                  <a:prstClr val="black"/>
                </a:solidFill>
                <a:latin typeface="Calibri"/>
              </a:rPr>
              <a:t> </a:t>
            </a:r>
            <a:endParaRPr>
              <a:solidFill>
                <a:prstClr val="black"/>
              </a:solidFill>
              <a:latin typeface="Calibri"/>
            </a:endParaRPr>
          </a:p>
        </p:txBody>
      </p:sp>
      <p:sp>
        <p:nvSpPr>
          <p:cNvPr id="17" name="TextBox 16">
            <a:extLst>
              <a:ext uri="{FF2B5EF4-FFF2-40B4-BE49-F238E27FC236}">
                <a16:creationId xmlns:a16="http://schemas.microsoft.com/office/drawing/2014/main" id="{D051F339-754F-4EC9-94D4-7ACF74D82E47}"/>
              </a:ext>
            </a:extLst>
          </p:cNvPr>
          <p:cNvSpPr txBox="1"/>
          <p:nvPr/>
        </p:nvSpPr>
        <p:spPr>
          <a:xfrm>
            <a:off x="426840" y="1730040"/>
            <a:ext cx="5303880" cy="995016"/>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tượng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như</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huyền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thoại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ra.</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E04393-CE9D-402A-AE51-0F28B3ECC641}"/>
              </a:ext>
            </a:extLst>
          </p:cNvPr>
          <p:cNvSpPr txBox="1"/>
          <p:nvPr/>
        </p:nvSpPr>
        <p:spPr>
          <a:xfrm>
            <a:off x="403547" y="2923452"/>
            <a:ext cx="5303880" cy="1446358"/>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chim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bỏng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ướt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át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bứt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khỏi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dòng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nước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khổng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lồ</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64A4BB1F-C856-47BE-B29A-5BC5AA43AF72}"/>
              </a:ext>
            </a:extLst>
          </p:cNvPr>
          <p:cNvSpPr txBox="1"/>
          <p:nvPr/>
        </p:nvSpPr>
        <p:spPr>
          <a:xfrm>
            <a:off x="415192" y="4555633"/>
            <a:ext cx="5303880" cy="1897699"/>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Cuối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bầy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chim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chuyến</a:t>
            </a:r>
            <a:r>
              <a:rPr lang="en-US" sz="2933" dirty="0">
                <a:solidFill>
                  <a:prstClr val="black"/>
                </a:solidFill>
                <a:latin typeface="Times New Roman" panose="02020603050405020304" pitchFamily="18" charset="0"/>
                <a:cs typeface="Times New Roman" panose="02020603050405020304" pitchFamily="18" charset="0"/>
              </a:rPr>
              <a:t> bay </a:t>
            </a:r>
            <a:r>
              <a:rPr lang="en-US" sz="2933" dirty="0" err="1">
                <a:solidFill>
                  <a:prstClr val="black"/>
                </a:solidFill>
                <a:latin typeface="Times New Roman" panose="02020603050405020304" pitchFamily="18" charset="0"/>
                <a:cs typeface="Times New Roman" panose="02020603050405020304" pitchFamily="18" charset="0"/>
              </a:rPr>
              <a:t>quan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trọng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đầu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chúng</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94E031A-A8B3-4B4D-BF10-6220CE1F5257}"/>
              </a:ext>
            </a:extLst>
          </p:cNvPr>
          <p:cNvSpPr txBox="1"/>
          <p:nvPr/>
        </p:nvSpPr>
        <p:spPr>
          <a:xfrm>
            <a:off x="6344240" y="1730040"/>
            <a:ext cx="5416389" cy="543675"/>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Đứng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nhúc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nhích</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019A82-6727-4C45-BEAE-45F81B023A22}"/>
              </a:ext>
            </a:extLst>
          </p:cNvPr>
          <p:cNvSpPr txBox="1"/>
          <p:nvPr/>
        </p:nvSpPr>
        <p:spPr>
          <a:xfrm>
            <a:off x="6320947" y="2410490"/>
            <a:ext cx="5416389" cy="995016"/>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nhợt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chúng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hửng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ánh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ngày</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3E705EC0-A0A3-4083-86C2-8D4EB3A3B163}"/>
              </a:ext>
            </a:extLst>
          </p:cNvPr>
          <p:cNvSpPr txBox="1"/>
          <p:nvPr/>
        </p:nvSpPr>
        <p:spPr>
          <a:xfrm>
            <a:off x="6320947" y="3691536"/>
            <a:ext cx="5416389" cy="543675"/>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hai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khóc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lúc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nào</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F6B812D-F714-4CDB-BA90-EEE5F541ABDB}"/>
              </a:ext>
            </a:extLst>
          </p:cNvPr>
          <p:cNvSpPr txBox="1"/>
          <p:nvPr/>
        </p:nvSpPr>
        <p:spPr>
          <a:xfrm>
            <a:off x="6320947" y="4504923"/>
            <a:ext cx="5416389" cy="995016"/>
          </a:xfrm>
          <a:prstGeom prst="rect">
            <a:avLst/>
          </a:prstGeom>
          <a:noFill/>
        </p:spPr>
        <p:txBody>
          <a:bodyPr wrap="square">
            <a:spAutoFit/>
          </a:bodyPr>
          <a:lstStyle/>
          <a:p>
            <a:pPr algn="just" defTabSz="914377"/>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Chúng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nhìn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cười</a:t>
            </a:r>
            <a:r>
              <a:rPr lang="en-US" sz="2933" dirty="0">
                <a:solidFill>
                  <a:prstClr val="black"/>
                </a:solidFill>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548952" y="216909"/>
            <a:ext cx="5066995" cy="1058575"/>
            <a:chOff x="5424353" y="457110"/>
            <a:chExt cx="2202643" cy="1321585"/>
          </a:xfrm>
        </p:grpSpPr>
        <p:sp>
          <p:nvSpPr>
            <p:cNvPr id="25" name="Rectangle 24"/>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ectangle 25"/>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dirty="0">
                <a:solidFill>
                  <a:prstClr val="white"/>
                </a:solidFill>
                <a:latin typeface="Calibri"/>
              </a:endParaRPr>
            </a:p>
          </p:txBody>
        </p:sp>
      </p:grpSp>
      <p:grpSp>
        <p:nvGrpSpPr>
          <p:cNvPr id="27" name="Group 26"/>
          <p:cNvGrpSpPr/>
          <p:nvPr/>
        </p:nvGrpSpPr>
        <p:grpSpPr>
          <a:xfrm>
            <a:off x="6294126" y="204614"/>
            <a:ext cx="5082461" cy="1070869"/>
            <a:chOff x="5851" y="2285303"/>
            <a:chExt cx="2202643" cy="1321585"/>
          </a:xfrm>
        </p:grpSpPr>
        <p:sp>
          <p:nvSpPr>
            <p:cNvPr id="28" name="Rectangle 27"/>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29" name="Rectangle 28"/>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03" tIns="436203" rIns="436203" bIns="436203" numCol="1" spcCol="1270" anchor="ctr" anchorCtr="0">
              <a:noAutofit/>
            </a:bodyPr>
            <a:lstStyle/>
            <a:p>
              <a:pPr algn="ctr" defTabSz="2726199">
                <a:lnSpc>
                  <a:spcPct val="90000"/>
                </a:lnSpc>
                <a:spcBef>
                  <a:spcPct val="0"/>
                </a:spcBef>
                <a:spcAft>
                  <a:spcPct val="35000"/>
                </a:spcAft>
              </a:pPr>
              <a:endParaRPr lang="en-US" sz="6133">
                <a:solidFill>
                  <a:prstClr val="white"/>
                </a:solidFill>
                <a:latin typeface="Calibri"/>
              </a:endParaRPr>
            </a:p>
          </p:txBody>
        </p:sp>
      </p:grpSp>
      <p:sp>
        <p:nvSpPr>
          <p:cNvPr id="30" name="Rectangle 29"/>
          <p:cNvSpPr/>
          <p:nvPr/>
        </p:nvSpPr>
        <p:spPr>
          <a:xfrm>
            <a:off x="527381" y="208769"/>
            <a:ext cx="5113984" cy="1077218"/>
          </a:xfrm>
          <a:prstGeom prst="rect">
            <a:avLst/>
          </a:prstGeom>
        </p:spPr>
        <p:txBody>
          <a:bodyPr wrap="square">
            <a:spAutoFit/>
          </a:bodyPr>
          <a:lstStyle/>
          <a:p>
            <a:pPr algn="just" defTabSz="1218690"/>
            <a:r>
              <a:rPr lang="vi-VN" sz="3200" dirty="0">
                <a:solidFill>
                  <a:prstClr val="white"/>
                </a:solidFill>
                <a:latin typeface="Times New Roman" panose="02020603050405020304" pitchFamily="18" charset="0"/>
                <a:cs typeface="Times New Roman" panose="02020603050405020304" pitchFamily="18" charset="0"/>
              </a:rPr>
              <a:t>Hành trình cất cánh của bầy chim chìa vôi</a:t>
            </a:r>
          </a:p>
        </p:txBody>
      </p:sp>
      <p:sp>
        <p:nvSpPr>
          <p:cNvPr id="31" name="Rectangle 30"/>
          <p:cNvSpPr/>
          <p:nvPr/>
        </p:nvSpPr>
        <p:spPr>
          <a:xfrm>
            <a:off x="6480044" y="249807"/>
            <a:ext cx="4717985" cy="1036309"/>
          </a:xfrm>
          <a:prstGeom prst="rect">
            <a:avLst/>
          </a:prstGeom>
        </p:spPr>
        <p:txBody>
          <a:bodyPr wrap="square">
            <a:spAutoFit/>
          </a:bodyPr>
          <a:lstStyle/>
          <a:p>
            <a:pPr algn="just" defTabSz="1218690"/>
            <a:r>
              <a:rPr lang="vi-VN" sz="3067" dirty="0">
                <a:solidFill>
                  <a:prstClr val="white"/>
                </a:solidFill>
                <a:latin typeface="Times New Roman" panose="02020603050405020304" pitchFamily="18" charset="0"/>
                <a:cs typeface="Times New Roman" panose="02020603050405020304" pitchFamily="18" charset="0"/>
              </a:rPr>
              <a:t>Tâm trạng của Mon và Mên khi chứng kiến cảnh đó</a:t>
            </a:r>
            <a:endParaRPr lang="en-US" sz="3067"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938979" y="101973"/>
            <a:ext cx="6318613" cy="4371976"/>
          </a:xfrm>
          <a:prstGeom prst="cloudCallout">
            <a:avLst>
              <a:gd name="adj1" fmla="val 42796"/>
              <a:gd name="adj2" fmla="val 61172"/>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391477" y="548680"/>
            <a:ext cx="5157787" cy="2958502"/>
          </a:xfrm>
          <a:prstGeom prst="rect">
            <a:avLst/>
          </a:prstGeom>
        </p:spPr>
        <p:txBody>
          <a:bodyPr wrap="square">
            <a:spAutoFit/>
          </a:bodyPr>
          <a:lstStyle/>
          <a:p>
            <a:pPr algn="ctr" defTabSz="914377">
              <a:lnSpc>
                <a:spcPct val="150000"/>
              </a:lnSpc>
            </a:pPr>
            <a:r>
              <a:rPr lang="vi-VN" sz="3200" dirty="0">
                <a:solidFill>
                  <a:prstClr val="black"/>
                </a:solidFill>
                <a:latin typeface="Times New Roman" panose="02020603050405020304" pitchFamily="18" charset="0"/>
                <a:cs typeface="Times New Roman" panose="02020603050405020304" pitchFamily="18" charset="0"/>
              </a:rPr>
              <a:t>Trong đoạn kết của truyện, Mên và Mon không hiểu rõ vì sao mình lại khóc. Em hãy giúp nhân vật lí giải điều đó?</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56436" b="94307" l="30249" r="61566">
                        <a14:foregroundMark x1="53381" y1="79950" x2="58956" y2="68812"/>
                        <a14:foregroundMark x1="52906" y1="79950" x2="54448" y2="70297"/>
                        <a14:foregroundMark x1="43535" y1="81931" x2="41518" y2="72525"/>
                        <a14:foregroundMark x1="39976" y1="83416" x2="36536" y2="80198"/>
                      </a14:backgroundRemoval>
                    </a14:imgEffect>
                  </a14:imgLayer>
                </a14:imgProps>
              </a:ext>
              <a:ext uri="{28A0092B-C50C-407E-A947-70E740481C1C}">
                <a14:useLocalDpi xmlns:a14="http://schemas.microsoft.com/office/drawing/2010/main" val="0"/>
              </a:ext>
            </a:extLst>
          </a:blip>
          <a:srcRect l="31168" t="55614" r="37445" b="1347"/>
          <a:stretch/>
        </p:blipFill>
        <p:spPr>
          <a:xfrm>
            <a:off x="6192012" y="3429000"/>
            <a:ext cx="6334033" cy="4162365"/>
          </a:xfrm>
          <a:prstGeom prst="rect">
            <a:avLst/>
          </a:prstGeom>
        </p:spPr>
      </p:pic>
    </p:spTree>
    <p:extLst>
      <p:ext uri="{BB962C8B-B14F-4D97-AF65-F5344CB8AC3E}">
        <p14:creationId xmlns:p14="http://schemas.microsoft.com/office/powerpoint/2010/main" val="2955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34" y="1604798"/>
            <a:ext cx="5771775" cy="4811865"/>
          </a:xfrm>
          <a:prstGeom prst="rect">
            <a:avLst/>
          </a:prstGeom>
          <a:ln>
            <a:noFill/>
          </a:ln>
          <a:effectLst>
            <a:softEdge rad="112500"/>
          </a:effectLst>
        </p:spPr>
      </p:pic>
      <p:sp>
        <p:nvSpPr>
          <p:cNvPr id="60" name="Rectangle 59"/>
          <p:cNvSpPr/>
          <p:nvPr/>
        </p:nvSpPr>
        <p:spPr>
          <a:xfrm>
            <a:off x="6480044" y="1785487"/>
            <a:ext cx="2458001" cy="584775"/>
          </a:xfrm>
          <a:prstGeom prst="rect">
            <a:avLst/>
          </a:prstGeom>
          <a:solidFill>
            <a:schemeClr val="accent5">
              <a:lumMod val="75000"/>
            </a:schemeClr>
          </a:solidFill>
        </p:spPr>
        <p:txBody>
          <a:bodyPr wrap="square">
            <a:spAutoFit/>
          </a:bodyPr>
          <a:lstStyle/>
          <a:p>
            <a:pPr algn="just" defTabSz="1218690"/>
            <a:r>
              <a:rPr lang="vi-VN" sz="3200" dirty="0">
                <a:solidFill>
                  <a:prstClr val="white"/>
                </a:solidFill>
                <a:latin typeface="Times New Roman" panose="02020603050405020304" pitchFamily="18" charset="0"/>
                <a:cs typeface="Times New Roman" panose="02020603050405020304" pitchFamily="18" charset="0"/>
              </a:rPr>
              <a:t>Nhận xét</a:t>
            </a:r>
          </a:p>
        </p:txBody>
      </p:sp>
      <p:grpSp>
        <p:nvGrpSpPr>
          <p:cNvPr id="66" name="Group 65"/>
          <p:cNvGrpSpPr/>
          <p:nvPr/>
        </p:nvGrpSpPr>
        <p:grpSpPr>
          <a:xfrm>
            <a:off x="552585" y="737996"/>
            <a:ext cx="8231713" cy="496647"/>
            <a:chOff x="644526" y="2766774"/>
            <a:chExt cx="16465570" cy="993289"/>
          </a:xfrm>
        </p:grpSpPr>
        <p:sp>
          <p:nvSpPr>
            <p:cNvPr id="67" name="TextBox 66"/>
            <p:cNvSpPr txBox="1"/>
            <p:nvPr/>
          </p:nvSpPr>
          <p:spPr>
            <a:xfrm>
              <a:off x="1906584" y="2766774"/>
              <a:ext cx="15203512" cy="923325"/>
            </a:xfrm>
            <a:prstGeom prst="rect">
              <a:avLst/>
            </a:prstGeom>
            <a:noFill/>
          </p:spPr>
          <p:txBody>
            <a:bodyPr wrap="square" rtlCol="0">
              <a:spAutoFit/>
            </a:bodyPr>
            <a:lstStyle/>
            <a:p>
              <a:pPr defTabSz="1076509"/>
              <a:r>
                <a:rPr lang="vi-VN" sz="2400"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i="1">
                <a:solidFill>
                  <a:prstClr val="white"/>
                </a:solidFill>
                <a:latin typeface="Calibri"/>
              </a:endParaRPr>
            </a:p>
          </p:txBody>
        </p:sp>
        <p:sp>
          <p:nvSpPr>
            <p:cNvPr id="69" name="TextBox 68"/>
            <p:cNvSpPr txBox="1"/>
            <p:nvPr/>
          </p:nvSpPr>
          <p:spPr>
            <a:xfrm>
              <a:off x="957121" y="2795828"/>
              <a:ext cx="783010" cy="964235"/>
            </a:xfrm>
            <a:prstGeom prst="rect">
              <a:avLst/>
            </a:prstGeom>
            <a:noFill/>
          </p:spPr>
          <p:txBody>
            <a:bodyPr wrap="none" rtlCol="0">
              <a:spAutoFit/>
            </a:bodyPr>
            <a:lstStyle/>
            <a:p>
              <a:pPr algn="ctr" defTabSz="1076509"/>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a:extLst>
              <a:ext uri="{FF2B5EF4-FFF2-40B4-BE49-F238E27FC236}">
                <a16:creationId xmlns:a16="http://schemas.microsoft.com/office/drawing/2014/main" id="{EB4D8C4E-ABA1-4827-AE01-5AEFF41FF38E}"/>
              </a:ext>
            </a:extLst>
          </p:cNvPr>
          <p:cNvSpPr txBox="1"/>
          <p:nvPr/>
        </p:nvSpPr>
        <p:spPr>
          <a:xfrm>
            <a:off x="5913708" y="2547552"/>
            <a:ext cx="6048672" cy="4073551"/>
          </a:xfrm>
          <a:prstGeom prst="rect">
            <a:avLst/>
          </a:prstGeom>
          <a:noFill/>
        </p:spPr>
        <p:txBody>
          <a:bodyPr wrap="square">
            <a:spAutoFit/>
          </a:bodyPr>
          <a:lstStyle/>
          <a:p>
            <a:pPr algn="just" defTabSz="1218690">
              <a:lnSpc>
                <a:spcPct val="150000"/>
              </a:lnSpc>
            </a:pPr>
            <a:r>
              <a:rPr lang="en-US" sz="2933"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a:t>
            </a:r>
            <a:r>
              <a:rPr lang="en-US" sz="2933" dirty="0">
                <a:solidFill>
                  <a:prstClr val="black"/>
                </a:solidFill>
                <a:latin typeface="Times New Roman" panose="02020603050405020304" pitchFamily="18" charset="0"/>
                <a:ea typeface="Times New Roman" panose="02020603050405020304" pitchFamily="18" charset="0"/>
              </a:rPr>
              <a:t> </a:t>
            </a:r>
            <a:r>
              <a:rPr lang="en-US" sz="2933" b="1" i="1" dirty="0" err="1">
                <a:solidFill>
                  <a:prstClr val="black"/>
                </a:solidFill>
                <a:latin typeface="Times New Roman" panose="02020603050405020304" pitchFamily="18" charset="0"/>
                <a:ea typeface="Times New Roman" panose="02020603050405020304" pitchFamily="18" charset="0"/>
              </a:rPr>
              <a:t>Nghệ</a:t>
            </a:r>
            <a:r>
              <a:rPr lang="en-US" sz="2933" b="1" i="1" dirty="0">
                <a:solidFill>
                  <a:prstClr val="black"/>
                </a:solidFill>
                <a:latin typeface="Times New Roman" panose="02020603050405020304" pitchFamily="18" charset="0"/>
                <a:ea typeface="Times New Roman" panose="02020603050405020304" pitchFamily="18" charset="0"/>
              </a:rPr>
              <a:t> </a:t>
            </a:r>
            <a:r>
              <a:rPr lang="en-US" sz="2933" b="1" i="1" dirty="0" err="1">
                <a:solidFill>
                  <a:prstClr val="black"/>
                </a:solidFill>
                <a:latin typeface="Times New Roman" panose="02020603050405020304" pitchFamily="18" charset="0"/>
                <a:ea typeface="Times New Roman" panose="02020603050405020304" pitchFamily="18" charset="0"/>
              </a:rPr>
              <a:t>thuật</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miêu</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tả</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tâm</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lí</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nhân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vật</a:t>
            </a:r>
            <a:r>
              <a:rPr lang="en-US" sz="2933" dirty="0">
                <a:solidFill>
                  <a:prstClr val="black"/>
                </a:solidFill>
                <a:latin typeface="Times New Roman" panose="02020603050405020304" pitchFamily="18" charset="0"/>
                <a:ea typeface="Times New Roman" panose="02020603050405020304" pitchFamily="18" charset="0"/>
              </a:rPr>
              <a:t>.</a:t>
            </a:r>
          </a:p>
          <a:p>
            <a:pPr algn="just" defTabSz="1218690">
              <a:lnSpc>
                <a:spcPct val="150000"/>
              </a:lnSpc>
            </a:pPr>
            <a:r>
              <a:rPr lang="en-US" sz="2933"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Lúc</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đầu</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Mên</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và</a:t>
            </a:r>
            <a:r>
              <a:rPr lang="en-US" sz="2933" i="1" dirty="0">
                <a:solidFill>
                  <a:srgbClr val="FF0000"/>
                </a:solidFill>
                <a:latin typeface="Times New Roman" panose="02020603050405020304" pitchFamily="18" charset="0"/>
                <a:ea typeface="Times New Roman" panose="02020603050405020304" pitchFamily="18" charset="0"/>
              </a:rPr>
              <a:t> Mon </a:t>
            </a:r>
            <a:r>
              <a:rPr lang="en-US" sz="2933" i="1" dirty="0" err="1">
                <a:solidFill>
                  <a:srgbClr val="FF0000"/>
                </a:solidFill>
                <a:latin typeface="Times New Roman" panose="02020603050405020304" pitchFamily="18" charset="0"/>
                <a:ea typeface="Times New Roman" panose="02020603050405020304" pitchFamily="18" charset="0"/>
              </a:rPr>
              <a:t>căng</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thẳng</a:t>
            </a:r>
            <a:r>
              <a:rPr lang="en-US" sz="2933" i="1" dirty="0">
                <a:solidFill>
                  <a:srgbClr val="FF0000"/>
                </a:solidFill>
                <a:latin typeface="Times New Roman" panose="02020603050405020304" pitchFamily="18" charset="0"/>
                <a:ea typeface="Times New Roman" panose="02020603050405020304" pitchFamily="18" charset="0"/>
              </a:rPr>
              <a:t>, lo </a:t>
            </a:r>
            <a:r>
              <a:rPr lang="en-US" sz="2933" i="1" dirty="0" err="1">
                <a:solidFill>
                  <a:srgbClr val="FF0000"/>
                </a:solidFill>
                <a:latin typeface="Times New Roman" panose="02020603050405020304" pitchFamily="18" charset="0"/>
                <a:ea typeface="Times New Roman" panose="02020603050405020304" pitchFamily="18" charset="0"/>
              </a:rPr>
              <a:t>lắng</a:t>
            </a:r>
            <a:r>
              <a:rPr lang="en-US" sz="2933" i="1" dirty="0">
                <a:solidFill>
                  <a:srgbClr val="FF0000"/>
                </a:solidFill>
                <a:latin typeface="Times New Roman" panose="02020603050405020304" pitchFamily="18" charset="0"/>
                <a:ea typeface="Times New Roman" panose="02020603050405020304" pitchFamily="18" charset="0"/>
              </a:rPr>
              <a:t>. Sau </a:t>
            </a:r>
            <a:r>
              <a:rPr lang="en-US" sz="2933" i="1" dirty="0" err="1">
                <a:solidFill>
                  <a:srgbClr val="FF0000"/>
                </a:solidFill>
                <a:latin typeface="Times New Roman" panose="02020603050405020304" pitchFamily="18" charset="0"/>
                <a:ea typeface="Times New Roman" panose="02020603050405020304" pitchFamily="18" charset="0"/>
              </a:rPr>
              <a:t>khi</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bầy</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chim</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chìa</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vôi</a:t>
            </a:r>
            <a:r>
              <a:rPr lang="en-US" sz="2933" i="1" dirty="0">
                <a:solidFill>
                  <a:srgbClr val="FF0000"/>
                </a:solidFill>
                <a:latin typeface="Times New Roman" panose="02020603050405020304" pitchFamily="18" charset="0"/>
                <a:ea typeface="Times New Roman" panose="02020603050405020304" pitchFamily="18" charset="0"/>
              </a:rPr>
              <a:t> non </a:t>
            </a:r>
            <a:r>
              <a:rPr lang="en-US" sz="2933" i="1" dirty="0" err="1">
                <a:solidFill>
                  <a:srgbClr val="FF0000"/>
                </a:solidFill>
                <a:latin typeface="Times New Roman" panose="02020603050405020304" pitchFamily="18" charset="0"/>
                <a:ea typeface="Times New Roman" panose="02020603050405020304" pitchFamily="18" charset="0"/>
              </a:rPr>
              <a:t>cất</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cánh</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thì</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Mên</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và</a:t>
            </a:r>
            <a:r>
              <a:rPr lang="en-US" sz="2933" i="1" dirty="0">
                <a:solidFill>
                  <a:srgbClr val="FF0000"/>
                </a:solidFill>
                <a:latin typeface="Times New Roman" panose="02020603050405020304" pitchFamily="18" charset="0"/>
                <a:ea typeface="Times New Roman" panose="02020603050405020304" pitchFamily="18" charset="0"/>
              </a:rPr>
              <a:t> Mon sung </a:t>
            </a:r>
            <a:r>
              <a:rPr lang="en-US" sz="2933" i="1" dirty="0" err="1">
                <a:solidFill>
                  <a:srgbClr val="FF0000"/>
                </a:solidFill>
                <a:latin typeface="Times New Roman" panose="02020603050405020304" pitchFamily="18" charset="0"/>
                <a:ea typeface="Times New Roman" panose="02020603050405020304" pitchFamily="18" charset="0"/>
              </a:rPr>
              <a:t>sướng</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hạnh</a:t>
            </a:r>
            <a:r>
              <a:rPr lang="en-US" sz="2933" i="1" dirty="0">
                <a:solidFill>
                  <a:srgbClr val="FF0000"/>
                </a:solidFill>
                <a:latin typeface="Times New Roman" panose="02020603050405020304" pitchFamily="18" charset="0"/>
                <a:ea typeface="Times New Roman" panose="02020603050405020304" pitchFamily="18" charset="0"/>
              </a:rPr>
              <a:t> </a:t>
            </a:r>
            <a:r>
              <a:rPr lang="en-US" sz="2933" i="1" dirty="0" err="1">
                <a:solidFill>
                  <a:srgbClr val="FF0000"/>
                </a:solidFill>
                <a:latin typeface="Times New Roman" panose="02020603050405020304" pitchFamily="18" charset="0"/>
                <a:ea typeface="Times New Roman" panose="02020603050405020304" pitchFamily="18" charset="0"/>
              </a:rPr>
              <a:t>phúc</a:t>
            </a:r>
            <a:r>
              <a:rPr lang="en-US" sz="2933" i="1" dirty="0">
                <a:solidFill>
                  <a:srgbClr val="FF0000"/>
                </a:solidFill>
                <a:latin typeface="Times New Roman" panose="02020603050405020304" pitchFamily="18" charset="0"/>
                <a:ea typeface="Times New Roman" panose="02020603050405020304" pitchFamily="18" charset="0"/>
              </a:rPr>
              <a:t>.</a:t>
            </a:r>
          </a:p>
        </p:txBody>
      </p:sp>
      <p:grpSp>
        <p:nvGrpSpPr>
          <p:cNvPr id="13" name="Group 12"/>
          <p:cNvGrpSpPr/>
          <p:nvPr/>
        </p:nvGrpSpPr>
        <p:grpSpPr>
          <a:xfrm>
            <a:off x="143430" y="242637"/>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16" name="TextBox 15"/>
            <p:cNvSpPr txBox="1"/>
            <p:nvPr/>
          </p:nvSpPr>
          <p:spPr>
            <a:xfrm>
              <a:off x="478766" y="1828800"/>
              <a:ext cx="1238167" cy="923316"/>
            </a:xfrm>
            <a:prstGeom prst="rect">
              <a:avLst/>
            </a:prstGeom>
            <a:noFill/>
          </p:spPr>
          <p:txBody>
            <a:bodyPr wrap="square" rtlCol="0">
              <a:spAutoFit/>
            </a:bodyPr>
            <a:lstStyle/>
            <a:p>
              <a:pPr algn="ctr" defTabSz="1076509"/>
              <a:r>
                <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7" name="TextBox 16"/>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9109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990" y="1102720"/>
            <a:ext cx="5771775" cy="4811865"/>
          </a:xfrm>
          <a:prstGeom prst="rect">
            <a:avLst/>
          </a:prstGeom>
          <a:ln>
            <a:noFill/>
          </a:ln>
          <a:effectLst>
            <a:softEdge rad="112500"/>
          </a:effectLst>
        </p:spPr>
      </p:pic>
      <p:sp>
        <p:nvSpPr>
          <p:cNvPr id="13" name="Rectangle 12"/>
          <p:cNvSpPr/>
          <p:nvPr/>
        </p:nvSpPr>
        <p:spPr>
          <a:xfrm>
            <a:off x="0" y="0"/>
            <a:ext cx="5807968"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311696" y="1220755"/>
            <a:ext cx="5184576" cy="6104685"/>
          </a:xfrm>
          <a:prstGeom prst="rect">
            <a:avLst/>
          </a:prstGeom>
          <a:noFill/>
        </p:spPr>
        <p:txBody>
          <a:bodyPr wrap="square">
            <a:spAutoFit/>
          </a:bodyPr>
          <a:lstStyle/>
          <a:p>
            <a:pPr algn="just" defTabSz="1218690">
              <a:lnSpc>
                <a:spcPct val="150000"/>
              </a:lnSpc>
            </a:pPr>
            <a:r>
              <a:rPr lang="vi-VN" sz="2933" b="1"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defTabSz="1218690">
              <a:lnSpc>
                <a:spcPct val="150000"/>
              </a:lnSpc>
            </a:pPr>
            <a:r>
              <a:rPr lang="vi-VN" sz="2933"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Là hai anh em gắn bó, đoàn kết, chia sẻ, yêu thương nhau.</a:t>
            </a:r>
          </a:p>
          <a:p>
            <a:pPr algn="just" defTabSz="1218690">
              <a:lnSpc>
                <a:spcPct val="150000"/>
              </a:lnSpc>
            </a:pPr>
            <a:r>
              <a:rPr lang="vi-VN" sz="2933"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Là những đứa trẻ thông minh, hiểu biết.</a:t>
            </a:r>
          </a:p>
          <a:p>
            <a:pPr algn="just" defTabSz="1218690">
              <a:lnSpc>
                <a:spcPct val="150000"/>
              </a:lnSpc>
            </a:pPr>
            <a:r>
              <a:rPr lang="vi-VN" sz="2933"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Là những đứa trẻ ngây thơ nhưng có trái tim nhân hậu, yêu thương động vật</a:t>
            </a:r>
          </a:p>
          <a:p>
            <a:pPr algn="just" defTabSz="1218690">
              <a:lnSpc>
                <a:spcPct val="150000"/>
              </a:lnSpc>
            </a:pPr>
            <a:endParaRPr lang="en-US" sz="2933"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a:off x="5071869" y="836713"/>
            <a:ext cx="1286433" cy="898764"/>
          </a:xfrm>
          <a:prstGeom prst="straightConnector1">
            <a:avLst/>
          </a:prstGeom>
          <a:noFill/>
          <a:ln w="28575" cap="flat" cmpd="sng">
            <a:solidFill>
              <a:srgbClr val="FF9E00"/>
            </a:solidFill>
            <a:prstDash val="dash"/>
            <a:round/>
            <a:headEnd type="oval" w="med" len="med"/>
            <a:tailEnd type="oval" w="med" len="med"/>
          </a:ln>
        </p:spPr>
      </p:cxnSp>
      <p:pic>
        <p:nvPicPr>
          <p:cNvPr id="5" name="Picture 4"/>
          <p:cNvPicPr>
            <a:picLocks noChangeAspect="1"/>
          </p:cNvPicPr>
          <p:nvPr/>
        </p:nvPicPr>
        <p:blipFill>
          <a:blip r:embed="rId4"/>
          <a:stretch>
            <a:fillRect/>
          </a:stretch>
        </p:blipFill>
        <p:spPr>
          <a:xfrm>
            <a:off x="372790" y="135884"/>
            <a:ext cx="4699079" cy="1401656"/>
          </a:xfrm>
          <a:prstGeom prst="rect">
            <a:avLst/>
          </a:prstGeom>
        </p:spPr>
      </p:pic>
    </p:spTree>
    <p:extLst>
      <p:ext uri="{BB962C8B-B14F-4D97-AF65-F5344CB8AC3E}">
        <p14:creationId xmlns:p14="http://schemas.microsoft.com/office/powerpoint/2010/main" val="3959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9" y="1286094"/>
            <a:ext cx="5771775" cy="4811865"/>
          </a:xfrm>
          <a:prstGeom prst="rect">
            <a:avLst/>
          </a:prstGeom>
          <a:ln>
            <a:noFill/>
          </a:ln>
          <a:effectLst>
            <a:softEdge rad="112500"/>
          </a:effectLst>
        </p:spPr>
      </p:pic>
      <p:sp>
        <p:nvSpPr>
          <p:cNvPr id="13" name="Rectangle 12"/>
          <p:cNvSpPr/>
          <p:nvPr/>
        </p:nvSpPr>
        <p:spPr>
          <a:xfrm>
            <a:off x="6358301" y="14079"/>
            <a:ext cx="5807968" cy="6986528"/>
          </a:xfrm>
          <a:prstGeom prst="rect">
            <a:avLst/>
          </a:prstGeom>
          <a:solidFill>
            <a:srgbClr val="EDF6F9"/>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6669997" y="2062612"/>
            <a:ext cx="5184576" cy="4073551"/>
          </a:xfrm>
          <a:prstGeom prst="rect">
            <a:avLst/>
          </a:prstGeom>
          <a:noFill/>
        </p:spPr>
        <p:txBody>
          <a:bodyPr wrap="square">
            <a:spAutoFit/>
          </a:bodyPr>
          <a:lstStyle/>
          <a:p>
            <a:pPr algn="just" defTabSz="1218690">
              <a:lnSpc>
                <a:spcPct val="150000"/>
              </a:lnSpc>
            </a:pPr>
            <a:r>
              <a:rPr lang="vi-VN" sz="2933" b="1"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defTabSz="1218690">
              <a:lnSpc>
                <a:spcPct val="150000"/>
              </a:lnSpc>
            </a:pPr>
            <a:r>
              <a:rPr lang="vi-VN" sz="2933"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Một khung cảnh yên bình với thiên nhiên chan hòa.</a:t>
            </a:r>
          </a:p>
          <a:p>
            <a:pPr algn="just" defTabSz="1218690">
              <a:lnSpc>
                <a:spcPct val="150000"/>
              </a:lnSpc>
            </a:pPr>
            <a:r>
              <a:rPr lang="vi-VN" sz="2933"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Sự gắn bó, gần gũi của con người với thiên nhiên.</a:t>
            </a:r>
          </a:p>
          <a:p>
            <a:pPr algn="just" defTabSz="1218690">
              <a:lnSpc>
                <a:spcPct val="150000"/>
              </a:lnSpc>
            </a:pPr>
            <a:endParaRPr lang="en-US" sz="2933"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flipV="1">
            <a:off x="5039883" y="1508787"/>
            <a:ext cx="1630115" cy="480055"/>
          </a:xfrm>
          <a:prstGeom prst="straightConnector1">
            <a:avLst/>
          </a:prstGeom>
          <a:noFill/>
          <a:ln w="28575" cap="flat" cmpd="sng">
            <a:solidFill>
              <a:srgbClr val="FF9E00"/>
            </a:solidFill>
            <a:prstDash val="dash"/>
            <a:round/>
            <a:headEnd type="oval" w="med" len="med"/>
            <a:tailEnd type="oval" w="med" len="med"/>
          </a:ln>
        </p:spPr>
      </p:cxnSp>
      <p:pic>
        <p:nvPicPr>
          <p:cNvPr id="4" name="Picture 3"/>
          <p:cNvPicPr>
            <a:picLocks noChangeAspect="1"/>
          </p:cNvPicPr>
          <p:nvPr/>
        </p:nvPicPr>
        <p:blipFill>
          <a:blip r:embed="rId4"/>
          <a:stretch>
            <a:fillRect/>
          </a:stretch>
        </p:blipFill>
        <p:spPr>
          <a:xfrm>
            <a:off x="6225650" y="932724"/>
            <a:ext cx="6446063" cy="1129889"/>
          </a:xfrm>
          <a:prstGeom prst="rect">
            <a:avLst/>
          </a:prstGeom>
        </p:spPr>
      </p:pic>
    </p:spTree>
    <p:extLst>
      <p:ext uri="{BB962C8B-B14F-4D97-AF65-F5344CB8AC3E}">
        <p14:creationId xmlns:p14="http://schemas.microsoft.com/office/powerpoint/2010/main" val="14141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3789076" y="478301"/>
            <a:ext cx="8402923" cy="1200329"/>
          </a:xfrm>
          <a:prstGeom prst="rect">
            <a:avLst/>
          </a:prstGeom>
          <a:solidFill>
            <a:schemeClr val="bg1"/>
          </a:solidFill>
        </p:spPr>
        <p:txBody>
          <a:bodyPr wrap="square" rtlCol="0">
            <a:spAutoFit/>
          </a:bodyPr>
          <a:lstStyle/>
          <a:p>
            <a:pPr algn="r"/>
            <a:r>
              <a:rPr lang="vi-VN" sz="3600" dirty="0">
                <a:solidFill>
                  <a:prstClr val="black"/>
                </a:solidFill>
                <a:latin typeface="Times New Roman" panose="02020603050405020304" pitchFamily="18" charset="0"/>
                <a:cs typeface="Times New Roman" panose="02020603050405020304" pitchFamily="18" charset="0"/>
              </a:rPr>
              <a:t>Trẻ thơ tìm thấy tất cả ở nơi chẳng có gì.....</a:t>
            </a:r>
          </a:p>
          <a:p>
            <a:pPr algn="r"/>
            <a:r>
              <a:rPr lang="vi-VN" sz="3600" dirty="0">
                <a:solidFill>
                  <a:prstClr val="black"/>
                </a:solidFill>
                <a:latin typeface="Times New Roman" panose="02020603050405020304" pitchFamily="18" charset="0"/>
                <a:cs typeface="Times New Roman" panose="02020603050405020304" pitchFamily="18" charset="0"/>
              </a:rPr>
              <a:t>Gia-cô-mô Lê-ô-pác-đi</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5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375078" y="1604798"/>
            <a:ext cx="5917697" cy="1430652"/>
          </a:xfrm>
          <a:prstGeom prst="rect">
            <a:avLst/>
          </a:prstGeom>
        </p:spPr>
      </p:pic>
      <p:sp>
        <p:nvSpPr>
          <p:cNvPr id="12" name="Rectangle 11"/>
          <p:cNvSpPr/>
          <p:nvPr/>
        </p:nvSpPr>
        <p:spPr>
          <a:xfrm>
            <a:off x="375077" y="2900001"/>
            <a:ext cx="6205816" cy="2719462"/>
          </a:xfrm>
          <a:prstGeom prst="rect">
            <a:avLst/>
          </a:prstGeom>
        </p:spPr>
        <p:txBody>
          <a:bodyPr wrap="square">
            <a:spAutoFit/>
          </a:bodyPr>
          <a:lstStyle/>
          <a:p>
            <a:pPr algn="just" defTabSz="914377">
              <a:lnSpc>
                <a:spcPct val="150000"/>
              </a:lnSpc>
            </a:pPr>
            <a:r>
              <a:rPr lang="vi-VN" sz="2933" dirty="0">
                <a:solidFill>
                  <a:prstClr val="black"/>
                </a:solidFill>
                <a:latin typeface="Times New Roman" panose="02020603050405020304" pitchFamily="18" charset="0"/>
                <a:ea typeface="Times New Roman" panose="02020603050405020304" pitchFamily="18" charset="0"/>
              </a:rPr>
              <a:t>- Tình huống truyện tự nhiên, hấp dẫn.</a:t>
            </a:r>
          </a:p>
          <a:p>
            <a:pPr algn="just" defTabSz="914377">
              <a:lnSpc>
                <a:spcPct val="150000"/>
              </a:lnSpc>
            </a:pPr>
            <a:r>
              <a:rPr lang="vi-VN"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Sử</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dụng</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ngôn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ngữ</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đối</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thoại</a:t>
            </a:r>
            <a:r>
              <a:rPr lang="vi-VN" sz="2933" dirty="0">
                <a:solidFill>
                  <a:prstClr val="black"/>
                </a:solidFill>
                <a:latin typeface="Times New Roman" panose="02020603050405020304" pitchFamily="18" charset="0"/>
                <a:ea typeface="Times New Roman" panose="02020603050405020304" pitchFamily="18" charset="0"/>
              </a:rPr>
              <a:t>, giản dị, phù hợp với trẻ thơ.</a:t>
            </a:r>
            <a:endParaRPr lang="en-US" sz="2933" dirty="0">
              <a:solidFill>
                <a:prstClr val="black"/>
              </a:solidFill>
              <a:latin typeface="Times New Roman" panose="02020603050405020304" pitchFamily="18" charset="0"/>
              <a:ea typeface="Times New Roman" panose="02020603050405020304" pitchFamily="18" charset="0"/>
            </a:endParaRPr>
          </a:p>
          <a:p>
            <a:pPr algn="just" defTabSz="914377">
              <a:lnSpc>
                <a:spcPct val="150000"/>
              </a:lnSpc>
            </a:pP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Miêu</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tả</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tâm</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lí</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nhân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vật</a:t>
            </a:r>
            <a:r>
              <a:rPr lang="en-US" sz="2933"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981" y="1220755"/>
            <a:ext cx="5588531" cy="4608512"/>
          </a:xfrm>
          <a:prstGeom prst="rect">
            <a:avLst/>
          </a:prstGeom>
          <a:ln>
            <a:noFill/>
          </a:ln>
          <a:effectLst>
            <a:softEdge rad="112500"/>
          </a:effectLst>
        </p:spPr>
      </p:pic>
    </p:spTree>
    <p:extLst>
      <p:ext uri="{BB962C8B-B14F-4D97-AF65-F5344CB8AC3E}">
        <p14:creationId xmlns:p14="http://schemas.microsoft.com/office/powerpoint/2010/main" val="30065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latin typeface="Calibri"/>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816767" y="932723"/>
            <a:ext cx="7980745" cy="1929411"/>
          </a:xfrm>
          <a:prstGeom prst="rect">
            <a:avLst/>
          </a:prstGeom>
        </p:spPr>
      </p:pic>
      <p:sp>
        <p:nvSpPr>
          <p:cNvPr id="10" name="Rectangle 9"/>
          <p:cNvSpPr/>
          <p:nvPr/>
        </p:nvSpPr>
        <p:spPr>
          <a:xfrm>
            <a:off x="156811" y="2220551"/>
            <a:ext cx="6182331" cy="4073551"/>
          </a:xfrm>
          <a:prstGeom prst="rect">
            <a:avLst/>
          </a:prstGeom>
        </p:spPr>
        <p:txBody>
          <a:bodyPr wrap="square">
            <a:spAutoFit/>
          </a:bodyPr>
          <a:lstStyle/>
          <a:p>
            <a:pPr algn="just" defTabSz="914377">
              <a:lnSpc>
                <a:spcPct val="150000"/>
              </a:lnSpc>
            </a:pPr>
            <a:r>
              <a:rPr lang="vi-VN"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Kể</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về</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cuộc</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cất</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cánh</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của</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bầy</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chim</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chìa</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vôi</a:t>
            </a:r>
            <a:r>
              <a:rPr lang="en-US" sz="2933" dirty="0">
                <a:solidFill>
                  <a:prstClr val="black"/>
                </a:solidFill>
                <a:latin typeface="Times New Roman" panose="02020603050405020304" pitchFamily="18" charset="0"/>
                <a:ea typeface="Times New Roman" panose="02020603050405020304" pitchFamily="18" charset="0"/>
              </a:rPr>
              <a:t> non qua </a:t>
            </a:r>
            <a:r>
              <a:rPr lang="en-US" sz="2933" dirty="0" err="1">
                <a:solidFill>
                  <a:prstClr val="black"/>
                </a:solidFill>
                <a:latin typeface="Times New Roman" panose="02020603050405020304" pitchFamily="18" charset="0"/>
                <a:ea typeface="Times New Roman" panose="02020603050405020304" pitchFamily="18" charset="0"/>
              </a:rPr>
              <a:t>điểm</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nhìn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của</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hai</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cậu</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bé</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Mên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và</a:t>
            </a:r>
            <a:r>
              <a:rPr lang="en-US" sz="2933" dirty="0">
                <a:solidFill>
                  <a:prstClr val="black"/>
                </a:solidFill>
                <a:latin typeface="Times New Roman" panose="02020603050405020304" pitchFamily="18" charset="0"/>
                <a:ea typeface="Times New Roman" panose="02020603050405020304" pitchFamily="18" charset="0"/>
              </a:rPr>
              <a:t> Mon.</a:t>
            </a:r>
          </a:p>
          <a:p>
            <a:pPr algn="just" defTabSz="914377">
              <a:lnSpc>
                <a:spcPct val="150000"/>
              </a:lnSpc>
            </a:pPr>
            <a:r>
              <a:rPr lang="en-US" sz="2933" dirty="0">
                <a:solidFill>
                  <a:prstClr val="black"/>
                </a:solidFill>
                <a:latin typeface="Times New Roman" panose="02020603050405020304" pitchFamily="18" charset="0"/>
                <a:ea typeface="Times New Roman" panose="02020603050405020304" pitchFamily="18" charset="0"/>
              </a:rPr>
              <a:t>- Qua </a:t>
            </a:r>
            <a:r>
              <a:rPr lang="en-US" sz="2933" dirty="0" err="1">
                <a:solidFill>
                  <a:prstClr val="black"/>
                </a:solidFill>
                <a:latin typeface="Times New Roman" panose="02020603050405020304" pitchFamily="18" charset="0"/>
                <a:ea typeface="Times New Roman" panose="02020603050405020304" pitchFamily="18" charset="0"/>
              </a:rPr>
              <a:t>đó</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ca</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ngợi</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trái</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tim</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ngây</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thơ</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tràn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đầy</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tình</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yêu</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thương</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nhân</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hậu</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của</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trẻ</a:t>
            </a:r>
            <a:r>
              <a:rPr lang="en-US" sz="2933" dirty="0">
                <a:solidFill>
                  <a:prstClr val="black"/>
                </a:solidFill>
                <a:latin typeface="Times New Roman" panose="02020603050405020304" pitchFamily="18" charset="0"/>
                <a:ea typeface="Times New Roman" panose="02020603050405020304" pitchFamily="18" charset="0"/>
              </a:rPr>
              <a:t> </a:t>
            </a:r>
            <a:r>
              <a:rPr lang="en-US" sz="2933" dirty="0" err="1">
                <a:solidFill>
                  <a:prstClr val="black"/>
                </a:solidFill>
                <a:latin typeface="Times New Roman" panose="02020603050405020304" pitchFamily="18" charset="0"/>
                <a:ea typeface="Times New Roman" panose="02020603050405020304" pitchFamily="18" charset="0"/>
              </a:rPr>
              <a:t>nhỏ</a:t>
            </a:r>
            <a:r>
              <a:rPr lang="en-US" sz="2933"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981" y="1604797"/>
            <a:ext cx="5588531" cy="4608512"/>
          </a:xfrm>
          <a:prstGeom prst="rect">
            <a:avLst/>
          </a:prstGeom>
          <a:ln>
            <a:noFill/>
          </a:ln>
          <a:effectLst>
            <a:softEdge rad="112500"/>
          </a:effectLst>
        </p:spPr>
      </p:pic>
    </p:spTree>
    <p:extLst>
      <p:ext uri="{BB962C8B-B14F-4D97-AF65-F5344CB8AC3E}">
        <p14:creationId xmlns:p14="http://schemas.microsoft.com/office/powerpoint/2010/main" val="16279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2716560" y="452670"/>
            <a:ext cx="5021657" cy="3128281"/>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225715" y="739173"/>
            <a:ext cx="4032448" cy="2554545"/>
          </a:xfrm>
          <a:prstGeom prst="rect">
            <a:avLst/>
          </a:prstGeom>
        </p:spPr>
        <p:txBody>
          <a:bodyPr wrap="square">
            <a:spAutoFit/>
          </a:bodyPr>
          <a:lstStyle/>
          <a:p>
            <a:pPr algn="ctr" defTabSz="914377"/>
            <a:r>
              <a:rPr lang="vi-VN" sz="3200" dirty="0">
                <a:solidFill>
                  <a:prstClr val="black"/>
                </a:solidFill>
                <a:latin typeface="Times New Roman" panose="02020603050405020304" pitchFamily="18" charset="0"/>
                <a:cs typeface="Times New Roman" panose="02020603050405020304" pitchFamily="18" charset="0"/>
              </a:rPr>
              <a:t>Từ hành trình cất cánh, học bay của đàn chim chìa vôi, em rút ra được bài học gì cho bản thân mình?</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0470" y="1862821"/>
            <a:ext cx="5002215" cy="4906263"/>
          </a:xfrm>
          <a:prstGeom prst="rect">
            <a:avLst/>
          </a:prstGeom>
        </p:spPr>
      </p:pic>
      <p:sp>
        <p:nvSpPr>
          <p:cNvPr id="5" name="TextBox 4">
            <a:extLst>
              <a:ext uri="{FF2B5EF4-FFF2-40B4-BE49-F238E27FC236}">
                <a16:creationId xmlns:a16="http://schemas.microsoft.com/office/drawing/2014/main" id="{EB4D8C4E-ABA1-4827-AE01-5AEFF41FF38E}"/>
              </a:ext>
            </a:extLst>
          </p:cNvPr>
          <p:cNvSpPr txBox="1"/>
          <p:nvPr/>
        </p:nvSpPr>
        <p:spPr>
          <a:xfrm>
            <a:off x="6480669" y="3324497"/>
            <a:ext cx="5184576" cy="2719462"/>
          </a:xfrm>
          <a:prstGeom prst="rect">
            <a:avLst/>
          </a:prstGeom>
          <a:noFill/>
        </p:spPr>
        <p:txBody>
          <a:bodyPr wrap="square">
            <a:spAutoFit/>
          </a:bodyPr>
          <a:lstStyle/>
          <a:p>
            <a:pPr algn="just" defTabSz="1218690">
              <a:lnSpc>
                <a:spcPct val="150000"/>
              </a:lnSpc>
            </a:pPr>
            <a:r>
              <a:rPr lang="vi-VN" sz="2933"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Thử thách cũng chính là cơ hội</a:t>
            </a:r>
          </a:p>
          <a:p>
            <a:pPr algn="just" defTabSz="1218690">
              <a:lnSpc>
                <a:spcPct val="150000"/>
              </a:lnSpc>
            </a:pPr>
            <a:r>
              <a:rPr lang="vi-VN" sz="2933"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Vượt qua thử thách bằng sự nỗ lực của chính bản thân là cách tốt nhất để trưởng thành.</a:t>
            </a:r>
            <a:endParaRPr lang="en-US" sz="2933"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6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86000" cy="6858000"/>
          </a:xfrm>
          <a:prstGeom prst="rect">
            <a:avLst/>
          </a:prstGeom>
        </p:spPr>
      </p:pic>
    </p:spTree>
    <p:extLst>
      <p:ext uri="{BB962C8B-B14F-4D97-AF65-F5344CB8AC3E}">
        <p14:creationId xmlns:p14="http://schemas.microsoft.com/office/powerpoint/2010/main" val="2812150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165" y="0"/>
            <a:ext cx="12160835" cy="6858000"/>
          </a:xfrm>
          <a:prstGeom prst="rect">
            <a:avLst/>
          </a:prstGeom>
        </p:spPr>
      </p:pic>
    </p:spTree>
    <p:extLst>
      <p:ext uri="{BB962C8B-B14F-4D97-AF65-F5344CB8AC3E}">
        <p14:creationId xmlns:p14="http://schemas.microsoft.com/office/powerpoint/2010/main" val="222027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957609" y="1124745"/>
            <a:ext cx="10180771" cy="3436005"/>
          </a:xfrm>
          <a:prstGeom prst="rect">
            <a:avLst/>
          </a:prstGeom>
          <a:solidFill>
            <a:schemeClr val="bg1"/>
          </a:solidFill>
        </p:spPr>
        <p:txBody>
          <a:bodyPr wrap="square" rtlCol="0">
            <a:spAutoFit/>
          </a:bodyPr>
          <a:lstStyle/>
          <a:p>
            <a:pPr algn="just" defTabSz="914377">
              <a:lnSpc>
                <a:spcPct val="150000"/>
              </a:lnSpc>
              <a:spcBef>
                <a:spcPts val="65"/>
              </a:spcBef>
            </a:pPr>
            <a:r>
              <a:rPr lang="vi-VN"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 đoạn văn (từ 5 – 7 câu) kể lại một sự việc</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Mên</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733"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7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527383" y="932723"/>
            <a:ext cx="11137236" cy="5534849"/>
          </a:xfrm>
          <a:prstGeom prst="rect">
            <a:avLst/>
          </a:prstGeom>
          <a:solidFill>
            <a:schemeClr val="bg1"/>
          </a:solidFill>
        </p:spPr>
        <p:txBody>
          <a:bodyPr wrap="square" rtlCol="0">
            <a:spAutoFit/>
          </a:bodyPr>
          <a:lstStyle/>
          <a:p>
            <a:pPr algn="just" defTabSz="914377">
              <a:spcBef>
                <a:spcPts val="65"/>
              </a:spcBef>
            </a:pPr>
            <a:r>
              <a:rPr lang="vi-VN" sz="3200" dirty="0">
                <a:solidFill>
                  <a:prstClr val="black"/>
                </a:solidFill>
                <a:latin typeface="Times New Roman" panose="02020603050405020304" pitchFamily="18" charset="0"/>
                <a:cs typeface="Times New Roman" panose="02020603050405020304" pitchFamily="18" charset="0"/>
              </a:rPr>
              <a:t>     </a:t>
            </a:r>
          </a:p>
          <a:p>
            <a:pPr algn="just" defTabSz="914377">
              <a:spcBef>
                <a:spcPts val="65"/>
              </a:spcBef>
            </a:pPr>
            <a:r>
              <a:rPr lang="vi-VN" sz="3200" dirty="0">
                <a:solidFill>
                  <a:prstClr val="black"/>
                </a:solidFill>
                <a:latin typeface="Times New Roman" panose="02020603050405020304" pitchFamily="18" charset="0"/>
                <a:cs typeface="Times New Roman" panose="02020603050405020304" pitchFamily="18" charset="0"/>
              </a:rPr>
              <a:t>      </a:t>
            </a:r>
          </a:p>
          <a:p>
            <a:pPr algn="just" defTabSz="914377">
              <a:spcBef>
                <a:spcPts val="65"/>
              </a:spcBef>
            </a:pPr>
            <a:r>
              <a:rPr lang="vi-VN" sz="3200" dirty="0">
                <a:solidFill>
                  <a:prstClr val="black"/>
                </a:solidFill>
                <a:latin typeface="Times New Roman" panose="02020603050405020304" pitchFamily="18" charset="0"/>
                <a:cs typeface="Times New Roman" panose="02020603050405020304" pitchFamily="18" charset="0"/>
              </a:rPr>
              <a:t>     Khi bình mình le lói trên mặt sông, cũng là lúc tôi và anh Mên được chứng kiến một cảnh tượng như huyền thoại hiện lên: từ mặt sông những cánh chim bé bỏng à ướt át đột ngột bứt khỏi dòng nước ướt át bay lên. Lúc này tôi và anh im lặng như nín thở cầu mong cho những cánh chim yếu ớt cất lên. Những chú chim non cũng đã hoàn thành chuyến đi đầu tiên của mình, tôi và anh nín thở và không biết chúng tôi đã khóc từ bao giờ. Chứng kiến sự bứt phá mạnh mẽ của chú chim non, tôi thầm nghĩ mình cũng phải mạnh mẽ bứt phá trong chặng đường đời còn lại.</a:t>
            </a:r>
            <a:endParaRPr lang="en-US" sz="2667"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2063553" y="740702"/>
            <a:ext cx="8220344" cy="1732687"/>
          </a:xfrm>
          <a:prstGeom prst="rect">
            <a:avLst/>
          </a:prstGeom>
        </p:spPr>
      </p:pic>
    </p:spTree>
    <p:extLst>
      <p:ext uri="{BB962C8B-B14F-4D97-AF65-F5344CB8AC3E}">
        <p14:creationId xmlns:p14="http://schemas.microsoft.com/office/powerpoint/2010/main" val="123435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9" name="TextBox 28"/>
          <p:cNvSpPr txBox="1"/>
          <p:nvPr/>
        </p:nvSpPr>
        <p:spPr>
          <a:xfrm>
            <a:off x="1820475" y="527159"/>
            <a:ext cx="393056" cy="584775"/>
          </a:xfrm>
          <a:prstGeom prst="rect">
            <a:avLst/>
          </a:prstGeom>
          <a:noFill/>
        </p:spPr>
        <p:txBody>
          <a:bodyPr wrap="none" rtlCol="0">
            <a:spAutoFit/>
          </a:bodyPr>
          <a:lstStyle/>
          <a:p>
            <a:pPr defTabSz="914377"/>
            <a:r>
              <a:rPr lang="en-US" sz="3200" b="1">
                <a:solidFill>
                  <a:prstClr val="white">
                    <a:lumMod val="50000"/>
                  </a:prstClr>
                </a:solidFill>
                <a:latin typeface="Calibri" panose="020F0502020204030204"/>
              </a:rPr>
              <a:t>1</a:t>
            </a:r>
          </a:p>
        </p:txBody>
      </p:sp>
      <p:sp>
        <p:nvSpPr>
          <p:cNvPr id="48" name="Isosceles Triangle 47"/>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1" name="5-Point Star 50">
            <a:hlinkClick r:id="rId2" action="ppaction://hlinksldjump"/>
          </p:cNvPr>
          <p:cNvSpPr/>
          <p:nvPr/>
        </p:nvSpPr>
        <p:spPr>
          <a:xfrm>
            <a:off x="1710557" y="961436"/>
            <a:ext cx="612891" cy="612891"/>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2" name="TextBox 51"/>
          <p:cNvSpPr txBox="1"/>
          <p:nvPr/>
        </p:nvSpPr>
        <p:spPr>
          <a:xfrm>
            <a:off x="3533329" y="1386301"/>
            <a:ext cx="393056" cy="584775"/>
          </a:xfrm>
          <a:prstGeom prst="rect">
            <a:avLst/>
          </a:prstGeom>
          <a:noFill/>
        </p:spPr>
        <p:txBody>
          <a:bodyPr wrap="none" rtlCol="0">
            <a:spAutoFit/>
          </a:bodyPr>
          <a:lstStyle/>
          <a:p>
            <a:pPr defTabSz="914377"/>
            <a:r>
              <a:rPr lang="en-US" sz="3200" b="1">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300288"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4" name="TextBox 53"/>
          <p:cNvSpPr txBox="1"/>
          <p:nvPr/>
        </p:nvSpPr>
        <p:spPr>
          <a:xfrm>
            <a:off x="9401383" y="522451"/>
            <a:ext cx="393056" cy="584775"/>
          </a:xfrm>
          <a:prstGeom prst="rect">
            <a:avLst/>
          </a:prstGeom>
          <a:noFill/>
        </p:spPr>
        <p:txBody>
          <a:bodyPr wrap="none" rtlCol="0">
            <a:spAutoFit/>
          </a:bodyPr>
          <a:lstStyle/>
          <a:p>
            <a:pPr defTabSz="914377"/>
            <a:r>
              <a:rPr lang="en-US" sz="3200" b="1">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9168342" y="956727"/>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8" name="TextBox 57"/>
          <p:cNvSpPr txBox="1"/>
          <p:nvPr/>
        </p:nvSpPr>
        <p:spPr>
          <a:xfrm>
            <a:off x="7088705" y="2797171"/>
            <a:ext cx="393056" cy="584775"/>
          </a:xfrm>
          <a:prstGeom prst="rect">
            <a:avLst/>
          </a:prstGeom>
          <a:noFill/>
        </p:spPr>
        <p:txBody>
          <a:bodyPr wrap="none" rtlCol="0">
            <a:spAutoFit/>
          </a:bodyPr>
          <a:lstStyle/>
          <a:p>
            <a:pPr defTabSz="914377"/>
            <a:r>
              <a:rPr lang="en-US" sz="3200" b="1">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6972185" y="3231448"/>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62" name="TextBox 61"/>
          <p:cNvSpPr txBox="1"/>
          <p:nvPr/>
        </p:nvSpPr>
        <p:spPr>
          <a:xfrm>
            <a:off x="750953" y="1815869"/>
            <a:ext cx="393056" cy="584775"/>
          </a:xfrm>
          <a:prstGeom prst="rect">
            <a:avLst/>
          </a:prstGeom>
          <a:noFill/>
        </p:spPr>
        <p:txBody>
          <a:bodyPr wrap="none" rtlCol="0">
            <a:spAutoFit/>
          </a:bodyPr>
          <a:lstStyle/>
          <a:p>
            <a:pPr defTabSz="914377"/>
            <a:r>
              <a:rPr lang="en-US" sz="3200" b="1">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732697" y="2250147"/>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71" name="Rectangle 70"/>
          <p:cNvSpPr/>
          <p:nvPr/>
        </p:nvSpPr>
        <p:spPr>
          <a:xfrm>
            <a:off x="3429420" y="4766507"/>
            <a:ext cx="5741572"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3474" y="3081916"/>
            <a:ext cx="149975" cy="132669"/>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7129" y="1336024"/>
            <a:ext cx="247651" cy="219075"/>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482" y="1889180"/>
            <a:ext cx="174279" cy="154171"/>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493553" y="1128938"/>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black"/>
                </a:solidFill>
                <a:latin typeface="Times New Roman" panose="02020603050405020304" pitchFamily="18" charset="0"/>
                <a:cs typeface="Times New Roman" panose="02020603050405020304" pitchFamily="18" charset="0"/>
              </a:rPr>
              <a:t>Cuộc trò chuyện của Mon và Mên bắt đầu vào thời gian nào? Ai là người bắt đầu câu chuyện?</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3" y="3834737"/>
            <a:ext cx="7955280" cy="172893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srgbClr val="44546A">
                    <a:lumMod val="75000"/>
                  </a:srgbClr>
                </a:solidFill>
                <a:latin typeface="Times New Roman" panose="02020603050405020304" pitchFamily="18" charset="0"/>
                <a:cs typeface="Times New Roman" panose="02020603050405020304" pitchFamily="18" charset="0"/>
              </a:rPr>
              <a:t>Thời gian: khoảng 2 giờ sáng. Mon là người đánh thức và bắt đầu câu chuyện với anh Mên</a:t>
            </a:r>
            <a:endParaRPr lang="en-US" sz="3200" b="1" dirty="0">
              <a:solidFill>
                <a:srgbClr val="44546A">
                  <a:lumMod val="75000"/>
                </a:srgb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758669" y="3013504"/>
            <a:ext cx="4674677" cy="830997"/>
          </a:xfrm>
          <a:prstGeom prst="rect">
            <a:avLst/>
          </a:prstGeom>
          <a:noFill/>
        </p:spPr>
        <p:txBody>
          <a:bodyPr wrap="none" lIns="91440" tIns="45720" rIns="91440" bIns="45720">
            <a:spAutoFit/>
          </a:bodyPr>
          <a:lstStyle/>
          <a:p>
            <a:pPr algn="ctr" defTabSz="914377"/>
            <a:r>
              <a:rPr lang="en-US" sz="4800" b="1" dirty="0">
                <a:solidFill>
                  <a:srgbClr val="FF0000"/>
                </a:solidFill>
                <a:latin typeface="Times New Roman" panose="02020603050405020304" pitchFamily="18" charset="0"/>
                <a:cs typeface="Times New Roman" panose="02020603050405020304" pitchFamily="18" charset="0"/>
              </a:rPr>
              <a:t>Con </a:t>
            </a:r>
            <a:r>
              <a:rPr lang="en-US" sz="4800" b="1" dirty="0" err="1">
                <a:solidFill>
                  <a:srgbClr val="FF0000"/>
                </a:solidFill>
                <a:latin typeface="Times New Roman" panose="02020603050405020304" pitchFamily="18" charset="0"/>
                <a:cs typeface="Times New Roman" panose="02020603050405020304" pitchFamily="18" charset="0"/>
              </a:rPr>
              <a:t>được</a:t>
            </a:r>
            <a:r>
              <a:rPr lang="en-US" sz="4800" b="1" dirty="0">
                <a:solidFill>
                  <a:srgbClr val="FF0000"/>
                </a:solidFill>
                <a:latin typeface="Times New Roman" panose="02020603050405020304" pitchFamily="18" charset="0"/>
                <a:cs typeface="Times New Roman" panose="02020603050405020304" pitchFamily="18" charset="0"/>
              </a:rPr>
              <a:t> 9 </a:t>
            </a:r>
            <a:r>
              <a:rPr lang="en-US" sz="4800" b="1" dirty="0" err="1">
                <a:solidFill>
                  <a:srgbClr val="FF0000"/>
                </a:solidFill>
                <a:latin typeface="Times New Roman" panose="02020603050405020304" pitchFamily="18" charset="0"/>
                <a:cs typeface="Times New Roman" panose="02020603050405020304" pitchFamily="18" charset="0"/>
              </a:rPr>
              <a:t>điểm</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200" b="1" dirty="0">
                <a:solidFill>
                  <a:prstClr val="black"/>
                </a:solidFill>
                <a:latin typeface="Times New Roman" panose="02020603050405020304" pitchFamily="18" charset="0"/>
                <a:cs typeface="Times New Roman" panose="02020603050405020304" pitchFamily="18" charset="0"/>
              </a:rPr>
              <a:t>Em hãy xác định đề tài và ngôi kể của truyện Bầy chim chìa vôi?</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ctr" defTabSz="914377">
              <a:buFontTx/>
              <a:buChar char="-"/>
            </a:pPr>
            <a:r>
              <a:rPr lang="vi-VN" sz="3200" b="1" dirty="0">
                <a:solidFill>
                  <a:srgbClr val="002060"/>
                </a:solidFill>
                <a:latin typeface="Times New Roman" panose="02020603050405020304" pitchFamily="18" charset="0"/>
                <a:cs typeface="Times New Roman" panose="02020603050405020304" pitchFamily="18" charset="0"/>
              </a:rPr>
              <a:t>Đề tài: trẻ em</a:t>
            </a:r>
          </a:p>
          <a:p>
            <a:pPr marL="457189" indent="-457189" algn="ctr" defTabSz="914377">
              <a:buFontTx/>
              <a:buChar char="-"/>
            </a:pPr>
            <a:r>
              <a:rPr lang="vi-VN" sz="3200" b="1" dirty="0">
                <a:solidFill>
                  <a:srgbClr val="002060"/>
                </a:solidFill>
                <a:latin typeface="Times New Roman" panose="02020603050405020304" pitchFamily="18" charset="0"/>
                <a:cs typeface="Times New Roman" panose="02020603050405020304" pitchFamily="18" charset="0"/>
              </a:rPr>
              <a:t>Ngôi kể: ngôi thứ ba</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758665" y="3013504"/>
            <a:ext cx="4674677" cy="830997"/>
          </a:xfrm>
          <a:prstGeom prst="rect">
            <a:avLst/>
          </a:prstGeom>
          <a:noFill/>
        </p:spPr>
        <p:txBody>
          <a:bodyPr wrap="none" lIns="91440" tIns="45720" rIns="91440" bIns="45720">
            <a:spAutoFit/>
          </a:bodyPr>
          <a:lstStyle/>
          <a:p>
            <a:pPr algn="ctr" defTabSz="914377">
              <a:defRPr/>
            </a:pPr>
            <a:r>
              <a:rPr lang="en-US" sz="4800" b="1" dirty="0">
                <a:solidFill>
                  <a:srgbClr val="FF0000"/>
                </a:solidFill>
                <a:latin typeface="Times New Roman" panose="02020603050405020304" pitchFamily="18" charset="0"/>
                <a:cs typeface="Times New Roman" panose="02020603050405020304" pitchFamily="18" charset="0"/>
              </a:rPr>
              <a:t>Con </a:t>
            </a:r>
            <a:r>
              <a:rPr lang="en-US" sz="4800" b="1" dirty="0" err="1">
                <a:solidFill>
                  <a:srgbClr val="FF0000"/>
                </a:solidFill>
                <a:latin typeface="Times New Roman" panose="02020603050405020304" pitchFamily="18" charset="0"/>
                <a:cs typeface="Times New Roman" panose="02020603050405020304" pitchFamily="18" charset="0"/>
              </a:rPr>
              <a:t>được</a:t>
            </a:r>
            <a:r>
              <a:rPr lang="en-US" sz="4800" b="1" dirty="0">
                <a:solidFill>
                  <a:srgbClr val="FF0000"/>
                </a:solidFill>
                <a:latin typeface="Times New Roman" panose="02020603050405020304" pitchFamily="18" charset="0"/>
                <a:cs typeface="Times New Roman" panose="02020603050405020304" pitchFamily="18" charset="0"/>
              </a:rPr>
              <a:t> 8 </a:t>
            </a:r>
            <a:r>
              <a:rPr lang="en-US" sz="4800" b="1" dirty="0" err="1">
                <a:solidFill>
                  <a:srgbClr val="FF0000"/>
                </a:solidFill>
                <a:latin typeface="Times New Roman" panose="02020603050405020304" pitchFamily="18" charset="0"/>
                <a:cs typeface="Times New Roman" panose="02020603050405020304" pitchFamily="18" charset="0"/>
              </a:rPr>
              <a:t>điểm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6" y="4261062"/>
            <a:ext cx="2624949" cy="646331"/>
          </a:xfrm>
          <a:prstGeom prst="rect">
            <a:avLst/>
          </a:prstGeom>
        </p:spPr>
        <p:txBody>
          <a:bodyPr wrap="square">
            <a:spAutoFit/>
          </a:bodyPr>
          <a:lstStyle/>
          <a:p>
            <a:pPr defTabSz="914377" fontAlgn="base"/>
            <a:r>
              <a:rPr lang="en-US" sz="3600" b="1" dirty="0">
                <a:solidFill>
                  <a:prstClr val="black"/>
                </a:solidFill>
                <a:latin typeface="Times New Roman" panose="02020603050405020304" pitchFamily="18" charset="0"/>
                <a:cs typeface="Times New Roman" panose="02020603050405020304" pitchFamily="18" charset="0"/>
              </a:rPr>
              <a:t> 1. </a:t>
            </a:r>
            <a:r>
              <a:rPr lang="en-US" sz="3600" b="1" dirty="0" err="1">
                <a:solidFill>
                  <a:prstClr val="black"/>
                </a:solidFill>
                <a:latin typeface="Times New Roman" panose="02020603050405020304" pitchFamily="18" charset="0"/>
                <a:cs typeface="Times New Roman" panose="02020603050405020304" pitchFamily="18" charset="0"/>
              </a:rPr>
              <a:t>Chủ</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đề</a:t>
            </a:r>
            <a:endParaRPr lang="en-US" sz="3600" b="1" dirty="0">
              <a:solidFill>
                <a:srgbClr val="03121A"/>
              </a:solidFill>
              <a:latin typeface="Times New Roman" panose="02020603050405020304" pitchFamily="18" charset="0"/>
              <a:cs typeface="Times New Roman" panose="02020603050405020304" pitchFamily="18" charset="0"/>
            </a:endParaRPr>
          </a:p>
        </p:txBody>
      </p:sp>
      <p:sp>
        <p:nvSpPr>
          <p:cNvPr id="4" name="Rectangle 3"/>
          <p:cNvSpPr/>
          <p:nvPr/>
        </p:nvSpPr>
        <p:spPr>
          <a:xfrm>
            <a:off x="4987636" y="725380"/>
            <a:ext cx="6676983" cy="830997"/>
          </a:xfrm>
          <a:prstGeom prst="rect">
            <a:avLst/>
          </a:prstGeom>
        </p:spPr>
        <p:txBody>
          <a:bodyPr wrap="square">
            <a:spAutoFit/>
          </a:bodyPr>
          <a:lstStyle/>
          <a:p>
            <a:pPr defTabSz="914377" fontAlgn="base"/>
            <a:r>
              <a:rPr lang="en-US" sz="4800" b="1" dirty="0">
                <a:solidFill>
                  <a:srgbClr val="FF0000"/>
                </a:solidFill>
                <a:latin typeface="Times New Roman" panose="02020603050405020304" pitchFamily="18" charset="0"/>
                <a:cs typeface="Times New Roman" panose="02020603050405020304" pitchFamily="18" charset="0"/>
              </a:rPr>
              <a:t>“</a:t>
            </a:r>
            <a:r>
              <a:rPr lang="en-US" sz="4800" b="1" dirty="0" err="1">
                <a:solidFill>
                  <a:srgbClr val="FF0000"/>
                </a:solidFill>
                <a:latin typeface="Times New Roman" panose="02020603050405020304" pitchFamily="18" charset="0"/>
                <a:cs typeface="Times New Roman" panose="02020603050405020304" pitchFamily="18" charset="0"/>
              </a:rPr>
              <a:t>Bầu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trời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tuổi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5361029" y="2072939"/>
            <a:ext cx="5930195" cy="2958502"/>
          </a:xfrm>
          <a:prstGeom prst="rect">
            <a:avLst/>
          </a:prstGeom>
        </p:spPr>
        <p:txBody>
          <a:bodyPr wrap="square">
            <a:spAutoFit/>
          </a:bodyPr>
          <a:lstStyle/>
          <a:p>
            <a:pPr marL="457189" indent="-457189" algn="just" defTabSz="914377" fontAlgn="base">
              <a:lnSpc>
                <a:spcPct val="150000"/>
              </a:lnSpc>
              <a:buFont typeface="Wingdings" panose="05000000000000000000" pitchFamily="2" charset="2"/>
              <a:buChar char="à"/>
            </a:pP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sở</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hữu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trẻo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kì</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diệu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457189" indent="-457189" algn="just" defTabSz="914377" fontAlgn="base">
              <a:lnSpc>
                <a:spcPct val="150000"/>
              </a:lnSpc>
              <a:buFont typeface="Wingdings" panose="05000000000000000000" pitchFamily="2" charset="2"/>
              <a:buChar char="à"/>
            </a:pP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gặp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gỡ</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bầu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05945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5" name="Rectangle 14"/>
          <p:cNvSpPr/>
          <p:nvPr/>
        </p:nvSpPr>
        <p:spPr>
          <a:xfrm>
            <a:off x="2286001" y="932723"/>
            <a:ext cx="7595444" cy="748988"/>
          </a:xfrm>
          <a:prstGeom prst="rect">
            <a:avLst/>
          </a:prstGeom>
          <a:noFill/>
        </p:spPr>
        <p:txBody>
          <a:bodyPr wrap="square" lIns="91440" tIns="45720" rIns="91440" bIns="45720">
            <a:spAutoFit/>
          </a:bodyPr>
          <a:lstStyle/>
          <a:p>
            <a:pPr algn="ctr" defTabSz="914377">
              <a:defRPr/>
            </a:pPr>
            <a:r>
              <a:rPr lang="vi-VN" sz="4267" b="1" dirty="0">
                <a:solidFill>
                  <a:srgbClr val="FF0000"/>
                </a:solidFill>
                <a:latin typeface="Times New Roman" panose="02020603050405020304" pitchFamily="18" charset="0"/>
                <a:cs typeface="Times New Roman" panose="02020603050405020304" pitchFamily="18" charset="0"/>
              </a:rPr>
              <a:t>Con được thưởng 10.000 đồng</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6" name="Pentagon 5">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87488" y="869947"/>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200" b="1" dirty="0">
                <a:solidFill>
                  <a:prstClr val="black"/>
                </a:solidFill>
                <a:latin typeface="Times New Roman" panose="02020603050405020304" pitchFamily="18" charset="0"/>
                <a:cs typeface="Times New Roman" panose="02020603050405020304" pitchFamily="18" charset="0"/>
              </a:rPr>
              <a:t>Trong câu chuyện diễn ra mấy cuộc giải cứu, kể tên cuộc giải cứu đó?</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97757" y="4005064"/>
            <a:ext cx="7955280" cy="172819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8690"/>
            <a:r>
              <a:rPr lang="vi-VN" sz="3200" b="1" dirty="0">
                <a:solidFill>
                  <a:srgbClr val="44546A">
                    <a:lumMod val="75000"/>
                  </a:srgbClr>
                </a:solidFill>
                <a:latin typeface="Times New Roman" panose="02020603050405020304" pitchFamily="18" charset="0"/>
                <a:cs typeface="Times New Roman" panose="02020603050405020304" pitchFamily="18" charset="0"/>
                <a:sym typeface="Wingdings" panose="05000000000000000000" pitchFamily="2" charset="2"/>
              </a:rPr>
              <a:t>Câu chuyện diễn ra 2 cuộc giải cứu</a:t>
            </a:r>
          </a:p>
          <a:p>
            <a:pPr marL="457189" indent="-457189" algn="just" defTabSz="1218690">
              <a:buFontTx/>
              <a:buChar char="-"/>
            </a:pPr>
            <a:r>
              <a:rPr lang="vi-VN" sz="3200" b="1" dirty="0">
                <a:solidFill>
                  <a:srgbClr val="44546A">
                    <a:lumMod val="75000"/>
                  </a:srgbClr>
                </a:solidFill>
                <a:latin typeface="Times New Roman" panose="02020603050405020304" pitchFamily="18" charset="0"/>
                <a:cs typeface="Times New Roman" panose="02020603050405020304" pitchFamily="18" charset="0"/>
                <a:sym typeface="Wingdings" panose="05000000000000000000" pitchFamily="2" charset="2"/>
              </a:rPr>
              <a:t>Giải cứu chim chìa vôi</a:t>
            </a:r>
          </a:p>
          <a:p>
            <a:pPr marL="457189" indent="-457189" algn="just" defTabSz="1218690">
              <a:buFontTx/>
              <a:buChar char="-"/>
            </a:pPr>
            <a:r>
              <a:rPr lang="vi-VN" sz="3200" b="1" dirty="0">
                <a:solidFill>
                  <a:srgbClr val="44546A">
                    <a:lumMod val="75000"/>
                  </a:srgbClr>
                </a:solidFill>
                <a:latin typeface="Times New Roman" panose="02020603050405020304" pitchFamily="18" charset="0"/>
                <a:cs typeface="Times New Roman" panose="02020603050405020304" pitchFamily="18" charset="0"/>
                <a:sym typeface="Wingdings" panose="05000000000000000000" pitchFamily="2" charset="2"/>
              </a:rPr>
              <a:t>Giải cứu con cá bống</a:t>
            </a:r>
            <a:endParaRPr lang="vi-VN" sz="3200" b="1" dirty="0">
              <a:solidFill>
                <a:srgbClr val="44546A">
                  <a:lumMod val="75000"/>
                </a:srgb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837232" y="2768178"/>
            <a:ext cx="4674677" cy="830997"/>
          </a:xfrm>
          <a:prstGeom prst="rect">
            <a:avLst/>
          </a:prstGeom>
          <a:noFill/>
        </p:spPr>
        <p:txBody>
          <a:bodyPr wrap="none" lIns="91440" tIns="45720" rIns="91440" bIns="45720">
            <a:spAutoFit/>
          </a:bodyPr>
          <a:lstStyle/>
          <a:p>
            <a:pPr algn="ctr" defTabSz="914377">
              <a:defRPr/>
            </a:pPr>
            <a:r>
              <a:rPr lang="en-US" sz="4800" b="1" dirty="0">
                <a:solidFill>
                  <a:srgbClr val="FF0000"/>
                </a:solidFill>
                <a:latin typeface="Times New Roman" panose="02020603050405020304" pitchFamily="18" charset="0"/>
                <a:cs typeface="Times New Roman" panose="02020603050405020304" pitchFamily="18" charset="0"/>
              </a:rPr>
              <a:t>Con </a:t>
            </a:r>
            <a:r>
              <a:rPr lang="en-US" sz="4800" b="1" dirty="0" err="1">
                <a:solidFill>
                  <a:srgbClr val="FF0000"/>
                </a:solidFill>
                <a:latin typeface="Times New Roman" panose="02020603050405020304" pitchFamily="18" charset="0"/>
                <a:cs typeface="Times New Roman" panose="02020603050405020304" pitchFamily="18" charset="0"/>
              </a:rPr>
              <a:t>được</a:t>
            </a:r>
            <a:r>
              <a:rPr lang="en-US" sz="4800" b="1" dirty="0">
                <a:solidFill>
                  <a:srgbClr val="FF0000"/>
                </a:solidFill>
                <a:latin typeface="Times New Roman" panose="02020603050405020304" pitchFamily="18" charset="0"/>
                <a:cs typeface="Times New Roman" panose="02020603050405020304" pitchFamily="18" charset="0"/>
              </a:rPr>
              <a:t> 8 </a:t>
            </a:r>
            <a:r>
              <a:rPr lang="en-US" sz="4800" b="1" dirty="0" err="1">
                <a:solidFill>
                  <a:srgbClr val="FF0000"/>
                </a:solidFill>
                <a:latin typeface="Times New Roman" panose="02020603050405020304" pitchFamily="18" charset="0"/>
                <a:cs typeface="Times New Roman" panose="02020603050405020304" pitchFamily="18" charset="0"/>
              </a:rPr>
              <a:t>điểm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4267" b="1" dirty="0">
                <a:solidFill>
                  <a:prstClr val="black"/>
                </a:solidFill>
                <a:latin typeface="Times New Roman" panose="02020603050405020304" pitchFamily="18" charset="0"/>
                <a:cs typeface="Times New Roman" panose="02020603050405020304" pitchFamily="18" charset="0"/>
              </a:rPr>
              <a:t>Nêu cảm nhận của em về hai nhân vật Mon và Men? Em học được điều gì từ hai nhân vật đó?</a:t>
            </a:r>
            <a:endParaRPr lang="en-US" sz="4267"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443925" y="3270924"/>
            <a:ext cx="9304149" cy="830997"/>
          </a:xfrm>
          <a:prstGeom prst="rect">
            <a:avLst/>
          </a:prstGeom>
          <a:noFill/>
        </p:spPr>
        <p:txBody>
          <a:bodyPr wrap="none" lIns="91440" tIns="45720" rIns="91440" bIns="45720">
            <a:spAutoFit/>
          </a:bodyPr>
          <a:lstStyle/>
          <a:p>
            <a:pPr algn="ctr" defTabSz="914377">
              <a:defRPr/>
            </a:pPr>
            <a:r>
              <a:rPr lang="en-US" sz="4800" b="1" dirty="0">
                <a:solidFill>
                  <a:srgbClr val="FF0000"/>
                </a:solidFill>
                <a:latin typeface="Times New Roman" panose="02020603050405020304" pitchFamily="18" charset="0"/>
                <a:cs typeface="Times New Roman" panose="02020603050405020304" pitchFamily="18" charset="0"/>
              </a:rPr>
              <a:t>Con </a:t>
            </a:r>
            <a:r>
              <a:rPr lang="en-US" sz="4800" b="1" dirty="0" err="1">
                <a:solidFill>
                  <a:srgbClr val="FF0000"/>
                </a:solidFill>
                <a:latin typeface="Times New Roman" panose="02020603050405020304" pitchFamily="18" charset="0"/>
                <a:cs typeface="Times New Roman" panose="02020603050405020304" pitchFamily="18" charset="0"/>
              </a:rPr>
              <a:t>được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thưởng</a:t>
            </a:r>
            <a:r>
              <a:rPr lang="en-US" sz="4800" b="1" dirty="0">
                <a:solidFill>
                  <a:srgbClr val="FF0000"/>
                </a:solidFill>
                <a:latin typeface="Times New Roman" panose="02020603050405020304" pitchFamily="18" charset="0"/>
                <a:cs typeface="Times New Roman" panose="02020603050405020304" pitchFamily="18" charset="0"/>
              </a:rPr>
              <a:t> 1 </a:t>
            </a:r>
            <a:r>
              <a:rPr lang="en-US" sz="4800" b="1" dirty="0" err="1">
                <a:solidFill>
                  <a:srgbClr val="FF0000"/>
                </a:solidFill>
                <a:latin typeface="Times New Roman" panose="02020603050405020304" pitchFamily="18" charset="0"/>
                <a:cs typeface="Times New Roman" panose="02020603050405020304" pitchFamily="18" charset="0"/>
              </a:rPr>
              <a:t>tràng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pháo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tay</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7" name="Pentagon 6">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6" y="4261062"/>
            <a:ext cx="2624949" cy="646331"/>
          </a:xfrm>
          <a:prstGeom prst="rect">
            <a:avLst/>
          </a:prstGeom>
        </p:spPr>
        <p:txBody>
          <a:bodyPr wrap="square">
            <a:spAutoFit/>
          </a:bodyPr>
          <a:lstStyle/>
          <a:p>
            <a:pPr defTabSz="914377" fontAlgn="base"/>
            <a:r>
              <a:rPr lang="en-US" sz="3600" b="1" dirty="0">
                <a:solidFill>
                  <a:prstClr val="black"/>
                </a:solidFill>
                <a:latin typeface="Times New Roman" panose="02020603050405020304" pitchFamily="18" charset="0"/>
                <a:cs typeface="Times New Roman" panose="02020603050405020304" pitchFamily="18" charset="0"/>
              </a:rPr>
              <a:t>2. </a:t>
            </a:r>
            <a:r>
              <a:rPr lang="en-US" sz="3600" b="1" dirty="0" err="1">
                <a:solidFill>
                  <a:prstClr val="black"/>
                </a:solidFill>
                <a:latin typeface="Times New Roman" panose="02020603050405020304" pitchFamily="18" charset="0"/>
                <a:cs typeface="Times New Roman" panose="02020603050405020304" pitchFamily="18" charset="0"/>
              </a:rPr>
              <a:t>Thể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loại</a:t>
            </a:r>
            <a:endParaRPr lang="en-US" sz="3600" b="1" dirty="0">
              <a:solidFill>
                <a:srgbClr val="03121A"/>
              </a:solidFill>
              <a:latin typeface="Times New Roman" panose="02020603050405020304" pitchFamily="18" charset="0"/>
              <a:cs typeface="Times New Roman" panose="02020603050405020304" pitchFamily="18" charset="0"/>
            </a:endParaRPr>
          </a:p>
        </p:txBody>
      </p:sp>
      <p:grpSp>
        <p:nvGrpSpPr>
          <p:cNvPr id="6" name="Group 22"/>
          <p:cNvGrpSpPr>
            <a:grpSpLocks noChangeAspect="1"/>
          </p:cNvGrpSpPr>
          <p:nvPr/>
        </p:nvGrpSpPr>
        <p:grpSpPr>
          <a:xfrm>
            <a:off x="5815749" y="863709"/>
            <a:ext cx="5393639" cy="3735595"/>
            <a:chOff x="0" y="0"/>
            <a:chExt cx="3429000" cy="2374900"/>
          </a:xfrm>
        </p:grpSpPr>
        <p:sp>
          <p:nvSpPr>
            <p:cNvPr id="7"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8"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Rectangle 8"/>
          <p:cNvSpPr/>
          <p:nvPr/>
        </p:nvSpPr>
        <p:spPr>
          <a:xfrm>
            <a:off x="6374026" y="1431401"/>
            <a:ext cx="4608512" cy="2554545"/>
          </a:xfrm>
          <a:prstGeom prst="rect">
            <a:avLst/>
          </a:prstGeom>
        </p:spPr>
        <p:txBody>
          <a:bodyPr wrap="square">
            <a:spAutoFit/>
          </a:bodyPr>
          <a:lstStyle/>
          <a:p>
            <a:pPr marL="457189" indent="-457189" defTabSz="914377" fontAlgn="base">
              <a:buFontTx/>
              <a:buChar char="-"/>
            </a:pP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bản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truyện</a:t>
            </a:r>
            <a:endParaRPr lang="en-US" sz="3200" b="1" dirty="0">
              <a:solidFill>
                <a:prstClr val="black"/>
              </a:solidFill>
              <a:latin typeface="Times New Roman" panose="02020603050405020304" pitchFamily="18" charset="0"/>
              <a:cs typeface="Times New Roman" panose="02020603050405020304" pitchFamily="18" charset="0"/>
            </a:endParaRPr>
          </a:p>
          <a:p>
            <a:pPr defTabSz="914377" fontAlgn="base"/>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Bầy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chim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chìa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vôi</a:t>
            </a:r>
            <a:endParaRPr lang="en-US" sz="3200" b="1" dirty="0">
              <a:solidFill>
                <a:prstClr val="black"/>
              </a:solidFill>
              <a:latin typeface="Times New Roman" panose="02020603050405020304" pitchFamily="18" charset="0"/>
              <a:cs typeface="Times New Roman" panose="02020603050405020304" pitchFamily="18" charset="0"/>
            </a:endParaRPr>
          </a:p>
          <a:p>
            <a:pPr defTabSz="914377" fontAlgn="base"/>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lấy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mật</a:t>
            </a:r>
            <a:endParaRPr lang="en-US" sz="3200" b="1" dirty="0">
              <a:solidFill>
                <a:prstClr val="black"/>
              </a:solidFill>
              <a:latin typeface="Times New Roman" panose="02020603050405020304" pitchFamily="18" charset="0"/>
              <a:cs typeface="Times New Roman" panose="02020603050405020304" pitchFamily="18" charset="0"/>
            </a:endParaRPr>
          </a:p>
          <a:p>
            <a:pPr defTabSz="914377" fontAlgn="base"/>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Ngàn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sao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việc</a:t>
            </a:r>
            <a:endParaRPr lang="en-US" sz="3200" b="1" dirty="0">
              <a:solidFill>
                <a:prstClr val="black"/>
              </a:solidFill>
              <a:latin typeface="Times New Roman" panose="02020603050405020304" pitchFamily="18" charset="0"/>
              <a:cs typeface="Times New Roman" panose="02020603050405020304" pitchFamily="18" charset="0"/>
            </a:endParaRPr>
          </a:p>
          <a:p>
            <a:pPr defTabSz="914377" fontAlgn="base"/>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85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52493" y="5021043"/>
            <a:ext cx="7398145" cy="1015663"/>
          </a:xfrm>
          <a:prstGeom prst="rect">
            <a:avLst/>
          </a:prstGeom>
        </p:spPr>
        <p:txBody>
          <a:bodyPr wrap="square">
            <a:spAutoFit/>
          </a:bodyPr>
          <a:lstStyle/>
          <a:p>
            <a:pPr algn="ctr" defTabSz="914377">
              <a:defRPr/>
            </a:pPr>
            <a:r>
              <a:rPr lang="en-US" altLang="zh-CN" sz="6000" b="1" dirty="0">
                <a:solidFill>
                  <a:prstClr val="black"/>
                </a:solidFill>
                <a:latin typeface="Times New Roman" panose="02020603050405020304" pitchFamily="18" charset="0"/>
                <a:cs typeface="Times New Roman" panose="02020603050405020304" pitchFamily="18" charset="0"/>
              </a:rPr>
              <a:t>A. Tri </a:t>
            </a:r>
            <a:r>
              <a:rPr lang="en-US" altLang="zh-CN" sz="6000" b="1" dirty="0" err="1">
                <a:solidFill>
                  <a:prstClr val="black"/>
                </a:solidFill>
                <a:latin typeface="Times New Roman" panose="02020603050405020304" pitchFamily="18" charset="0"/>
                <a:cs typeface="Times New Roman" panose="02020603050405020304" pitchFamily="18" charset="0"/>
              </a:rPr>
              <a:t>thức</a:t>
            </a:r>
            <a:r>
              <a:rPr lang="en-US" altLang="zh-CN" sz="6000" b="1" dirty="0">
                <a:solidFill>
                  <a:prstClr val="black"/>
                </a:solidFill>
                <a:latin typeface="Times New Roman" panose="02020603050405020304" pitchFamily="18" charset="0"/>
                <a:cs typeface="Times New Roman" panose="02020603050405020304" pitchFamily="18" charset="0"/>
              </a:rPr>
              <a:t> </a:t>
            </a:r>
            <a:r>
              <a:rPr lang="en-US" altLang="zh-CN" sz="6000" b="1" dirty="0" err="1">
                <a:solidFill>
                  <a:prstClr val="black"/>
                </a:solidFill>
                <a:latin typeface="Times New Roman" panose="02020603050405020304" pitchFamily="18" charset="0"/>
                <a:cs typeface="Times New Roman" panose="02020603050405020304" pitchFamily="18" charset="0"/>
              </a:rPr>
              <a:t>ngữ</a:t>
            </a:r>
            <a:r>
              <a:rPr lang="en-US" altLang="zh-CN" sz="6000" b="1" dirty="0">
                <a:solidFill>
                  <a:prstClr val="black"/>
                </a:solidFill>
                <a:latin typeface="Times New Roman" panose="02020603050405020304" pitchFamily="18" charset="0"/>
                <a:cs typeface="Times New Roman" panose="02020603050405020304" pitchFamily="18" charset="0"/>
              </a:rPr>
              <a:t> </a:t>
            </a:r>
            <a:r>
              <a:rPr lang="en-US" altLang="zh-CN" sz="6000" b="1" dirty="0" err="1">
                <a:solidFill>
                  <a:prstClr val="black"/>
                </a:solidFill>
                <a:latin typeface="Times New Roman" panose="02020603050405020304" pitchFamily="18" charset="0"/>
                <a:cs typeface="Times New Roman" panose="02020603050405020304" pitchFamily="18" charset="0"/>
              </a:rPr>
              <a:t>văn</a:t>
            </a:r>
            <a:endParaRPr lang="en-US" altLang="zh-CN" sz="6000" b="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493" y="557058"/>
            <a:ext cx="7413720" cy="4170218"/>
          </a:xfrm>
          <a:prstGeom prst="rect">
            <a:avLst/>
          </a:prstGeom>
        </p:spPr>
      </p:pic>
    </p:spTree>
    <p:extLst>
      <p:ext uri="{BB962C8B-B14F-4D97-AF65-F5344CB8AC3E}">
        <p14:creationId xmlns:p14="http://schemas.microsoft.com/office/powerpoint/2010/main" val="40894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817418"/>
            <a:chOff x="1162632" y="1589366"/>
            <a:chExt cx="2462365" cy="1108365"/>
          </a:xfrm>
          <a:solidFill>
            <a:srgbClr val="E9595C"/>
          </a:solidFill>
        </p:grpSpPr>
        <p:sp>
          <p:nvSpPr>
            <p:cNvPr id="16" name="Rectangle 15"/>
            <p:cNvSpPr/>
            <p:nvPr/>
          </p:nvSpPr>
          <p:spPr>
            <a:xfrm>
              <a:off x="1162632" y="1589366"/>
              <a:ext cx="2462365" cy="75102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16"/>
            <p:cNvSpPr/>
            <p:nvPr/>
          </p:nvSpPr>
          <p:spPr>
            <a:xfrm>
              <a:off x="1162632" y="1589366"/>
              <a:ext cx="2462365" cy="11083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600200">
                <a:spcBef>
                  <a:spcPct val="0"/>
                </a:spcBef>
                <a:spcAft>
                  <a:spcPct val="35000"/>
                </a:spcAft>
              </a:pPr>
              <a:endParaRPr lang="en-US" sz="3200" b="1" i="1" dirty="0">
                <a:solidFill>
                  <a:srgbClr val="FFFFFF"/>
                </a:solidFill>
                <a:latin typeface="Times New Roman" panose="02020603050405020304" pitchFamily="18" charset="0"/>
                <a:cs typeface="Times New Roman" panose="02020603050405020304" pitchFamily="18" charset="0"/>
              </a:endParaRPr>
            </a:p>
          </p:txBody>
        </p:sp>
      </p:grpSp>
      <p:grpSp>
        <p:nvGrpSpPr>
          <p:cNvPr id="28" name="组合 44">
            <a:extLst>
              <a:ext uri="{FF2B5EF4-FFF2-40B4-BE49-F238E27FC236}">
                <a16:creationId xmlns:a16="http://schemas.microsoft.com/office/drawing/2014/main" id="{794014CB-A747-450C-8849-9BAB4FC43B60}"/>
              </a:ext>
            </a:extLst>
          </p:cNvPr>
          <p:cNvGrpSpPr/>
          <p:nvPr/>
        </p:nvGrpSpPr>
        <p:grpSpPr>
          <a:xfrm>
            <a:off x="193966" y="968644"/>
            <a:ext cx="11443854" cy="2798619"/>
            <a:chOff x="882937" y="3345638"/>
            <a:chExt cx="5673856" cy="1362051"/>
          </a:xfrm>
        </p:grpSpPr>
        <p:sp>
          <p:nvSpPr>
            <p:cNvPr id="30" name="矩形: 圆角 21">
              <a:extLst>
                <a:ext uri="{FF2B5EF4-FFF2-40B4-BE49-F238E27FC236}">
                  <a16:creationId xmlns:a16="http://schemas.microsoft.com/office/drawing/2014/main" id="{879312A0-26D2-49DB-A9B9-7CBE28DD0AEE}"/>
                </a:ext>
              </a:extLst>
            </p:cNvPr>
            <p:cNvSpPr/>
            <p:nvPr/>
          </p:nvSpPr>
          <p:spPr>
            <a:xfrm>
              <a:off x="882937" y="3345638"/>
              <a:ext cx="5673856" cy="1362051"/>
            </a:xfrm>
            <a:prstGeom prst="roundRect">
              <a:avLst>
                <a:gd name="adj" fmla="val 5101"/>
              </a:avLst>
            </a:prstGeom>
            <a:solidFill>
              <a:srgbClr val="FFE7A3">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2" name="组合 18">
              <a:extLst>
                <a:ext uri="{FF2B5EF4-FFF2-40B4-BE49-F238E27FC236}">
                  <a16:creationId xmlns:a16="http://schemas.microsoft.com/office/drawing/2014/main" id="{7AD52002-A1A9-4F7F-BC4B-9D2F7AD9BAEA}"/>
                </a:ext>
              </a:extLst>
            </p:cNvPr>
            <p:cNvGrpSpPr/>
            <p:nvPr/>
          </p:nvGrpSpPr>
          <p:grpSpPr>
            <a:xfrm>
              <a:off x="1027915" y="3406362"/>
              <a:ext cx="400111" cy="400111"/>
              <a:chOff x="1146775" y="3648838"/>
              <a:chExt cx="400111" cy="400111"/>
            </a:xfrm>
          </p:grpSpPr>
          <p:sp>
            <p:nvSpPr>
              <p:cNvPr id="42" name="椭圆 25">
                <a:extLst>
                  <a:ext uri="{FF2B5EF4-FFF2-40B4-BE49-F238E27FC236}">
                    <a16:creationId xmlns:a16="http://schemas.microsoft.com/office/drawing/2014/main" id="{C65F3DE0-1433-4978-A00E-688E82D2E15E}"/>
                  </a:ext>
                </a:extLst>
              </p:cNvPr>
              <p:cNvSpPr/>
              <p:nvPr/>
            </p:nvSpPr>
            <p:spPr>
              <a:xfrm>
                <a:off x="1146775" y="3648838"/>
                <a:ext cx="400111" cy="400111"/>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43" name="文本框 26">
                <a:extLst>
                  <a:ext uri="{FF2B5EF4-FFF2-40B4-BE49-F238E27FC236}">
                    <a16:creationId xmlns:a16="http://schemas.microsoft.com/office/drawing/2014/main" id="{D0E995B3-D66F-48DD-BA0C-2CF6012B8A22}"/>
                  </a:ext>
                </a:extLst>
              </p:cNvPr>
              <p:cNvSpPr txBox="1"/>
              <p:nvPr/>
            </p:nvSpPr>
            <p:spPr>
              <a:xfrm>
                <a:off x="1218396" y="3727057"/>
                <a:ext cx="256869" cy="224686"/>
              </a:xfrm>
              <a:prstGeom prst="rect">
                <a:avLst/>
              </a:prstGeom>
              <a:noFill/>
            </p:spPr>
            <p:txBody>
              <a:bodyPr wrap="none" rtlCol="0" anchor="ctr">
                <a:spAutoFit/>
              </a:bodyPr>
              <a:lstStyle/>
              <a:p>
                <a:pPr algn="ctr"/>
                <a:r>
                  <a:rPr lang="vi-VN" altLang="zh-CN" sz="2400" dirty="0">
                    <a:solidFill>
                      <a:srgbClr val="FFE7A3"/>
                    </a:solidFill>
                    <a:latin typeface="思源黑体 CN Regular" panose="020B0500000000000000" pitchFamily="34" charset="-122"/>
                    <a:ea typeface="思源黑体 CN Regular" panose="020B0500000000000000" pitchFamily="34" charset="-122"/>
                  </a:rPr>
                  <a:t>01</a:t>
                </a:r>
                <a:endParaRPr lang="zh-CN" altLang="en-US" sz="2400" dirty="0">
                  <a:solidFill>
                    <a:srgbClr val="FFE7A3"/>
                  </a:solidFill>
                  <a:latin typeface="思源黑体 CN Regular" panose="020B0500000000000000" pitchFamily="34" charset="-122"/>
                  <a:ea typeface="思源黑体 CN Regular" panose="020B0500000000000000" pitchFamily="34" charset="-122"/>
                </a:endParaRPr>
              </a:p>
            </p:txBody>
          </p:sp>
        </p:grpSp>
        <p:grpSp>
          <p:nvGrpSpPr>
            <p:cNvPr id="33" name="组合 30">
              <a:extLst>
                <a:ext uri="{FF2B5EF4-FFF2-40B4-BE49-F238E27FC236}">
                  <a16:creationId xmlns:a16="http://schemas.microsoft.com/office/drawing/2014/main" id="{E1056CE3-7320-4B20-8832-5FE7E5DACCE3}"/>
                </a:ext>
              </a:extLst>
            </p:cNvPr>
            <p:cNvGrpSpPr/>
            <p:nvPr/>
          </p:nvGrpSpPr>
          <p:grpSpPr>
            <a:xfrm>
              <a:off x="1027915" y="4088215"/>
              <a:ext cx="400111" cy="400111"/>
              <a:chOff x="-1048923" y="4330691"/>
              <a:chExt cx="400111" cy="400111"/>
            </a:xfrm>
          </p:grpSpPr>
          <p:sp>
            <p:nvSpPr>
              <p:cNvPr id="40" name="椭圆 31">
                <a:extLst>
                  <a:ext uri="{FF2B5EF4-FFF2-40B4-BE49-F238E27FC236}">
                    <a16:creationId xmlns:a16="http://schemas.microsoft.com/office/drawing/2014/main" id="{F1A6B4E8-1FB3-4176-885C-97C95B6AEFCA}"/>
                  </a:ext>
                </a:extLst>
              </p:cNvPr>
              <p:cNvSpPr/>
              <p:nvPr/>
            </p:nvSpPr>
            <p:spPr>
              <a:xfrm>
                <a:off x="-1048923" y="4330691"/>
                <a:ext cx="400111" cy="400111"/>
              </a:xfrm>
              <a:prstGeom prst="ellipse">
                <a:avLst/>
              </a:prstGeom>
              <a:solidFill>
                <a:srgbClr val="CF4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文本框 32">
                <a:extLst>
                  <a:ext uri="{FF2B5EF4-FFF2-40B4-BE49-F238E27FC236}">
                    <a16:creationId xmlns:a16="http://schemas.microsoft.com/office/drawing/2014/main" id="{32800A14-478A-466C-ADA8-DF1F217D7983}"/>
                  </a:ext>
                </a:extLst>
              </p:cNvPr>
              <p:cNvSpPr txBox="1"/>
              <p:nvPr/>
            </p:nvSpPr>
            <p:spPr>
              <a:xfrm>
                <a:off x="-999298" y="4421947"/>
                <a:ext cx="256869" cy="224686"/>
              </a:xfrm>
              <a:prstGeom prst="rect">
                <a:avLst/>
              </a:prstGeom>
              <a:noFill/>
            </p:spPr>
            <p:txBody>
              <a:bodyPr wrap="none" rtlCol="0" anchor="ctr">
                <a:spAutoFit/>
              </a:bodyPr>
              <a:lstStyle/>
              <a:p>
                <a:pPr algn="ctr"/>
                <a:r>
                  <a:rPr lang="vi-VN" altLang="zh-CN" sz="2400" dirty="0">
                    <a:solidFill>
                      <a:srgbClr val="FFE7A3"/>
                    </a:solidFill>
                    <a:latin typeface="思源黑体 CN Regular" panose="020B0500000000000000" pitchFamily="34" charset="-122"/>
                    <a:ea typeface="思源黑体 CN Regular" panose="020B0500000000000000" pitchFamily="34" charset="-122"/>
                  </a:rPr>
                  <a:t>02</a:t>
                </a:r>
                <a:endParaRPr lang="zh-CN" altLang="en-US" sz="2400"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6" name="Rectangle 5"/>
          <p:cNvSpPr/>
          <p:nvPr/>
        </p:nvSpPr>
        <p:spPr>
          <a:xfrm>
            <a:off x="3280075" y="112374"/>
            <a:ext cx="5271636" cy="707886"/>
          </a:xfrm>
          <a:prstGeom prst="rect">
            <a:avLst/>
          </a:prstGeom>
        </p:spPr>
        <p:txBody>
          <a:bodyPr wrap="none">
            <a:spAutoFit/>
          </a:bodyPr>
          <a:lstStyle/>
          <a:p>
            <a:pPr algn="ctr" defTabSz="1600200">
              <a:spcBef>
                <a:spcPct val="0"/>
              </a:spcBef>
              <a:spcAft>
                <a:spcPct val="35000"/>
              </a:spcAft>
            </a:pPr>
            <a:r>
              <a:rPr lang="en-US" sz="4000" b="1" dirty="0">
                <a:solidFill>
                  <a:srgbClr val="FFFFFF"/>
                </a:solidFill>
                <a:latin typeface="Times New Roman" panose="02020603050405020304" pitchFamily="18" charset="0"/>
                <a:cs typeface="Times New Roman" panose="02020603050405020304" pitchFamily="18" charset="0"/>
              </a:rPr>
              <a:t>TRI THỨC NGỮ VĂN</a:t>
            </a:r>
          </a:p>
        </p:txBody>
      </p:sp>
      <p:sp>
        <p:nvSpPr>
          <p:cNvPr id="49" name="Rectangle 48"/>
          <p:cNvSpPr/>
          <p:nvPr/>
        </p:nvSpPr>
        <p:spPr>
          <a:xfrm>
            <a:off x="1398137" y="1295753"/>
            <a:ext cx="6559949" cy="523220"/>
          </a:xfrm>
          <a:prstGeom prst="rect">
            <a:avLst/>
          </a:prstGeom>
        </p:spPr>
        <p:txBody>
          <a:bodyPr wrap="square">
            <a:spAutoFit/>
          </a:bodyPr>
          <a:lstStyle/>
          <a:p>
            <a:pPr algn="just"/>
            <a:r>
              <a:rPr lang="vi-VN" sz="2800" b="1" dirty="0">
                <a:solidFill>
                  <a:srgbClr val="339183"/>
                </a:solidFill>
                <a:latin typeface="Times New Roman" panose="02020603050405020304" pitchFamily="18" charset="0"/>
                <a:cs typeface="Times New Roman" panose="02020603050405020304" pitchFamily="18" charset="0"/>
              </a:rPr>
              <a:t>ĐỀ TÀI VÀ CHI TIẾT</a:t>
            </a:r>
            <a:endParaRPr lang="en-US" sz="2800" b="1" dirty="0">
              <a:solidFill>
                <a:srgbClr val="339183"/>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8137" y="2681930"/>
            <a:ext cx="7856212" cy="523220"/>
          </a:xfrm>
          <a:prstGeom prst="rect">
            <a:avLst/>
          </a:prstGeom>
        </p:spPr>
        <p:txBody>
          <a:bodyPr wrap="square">
            <a:spAutoFit/>
          </a:bodyPr>
          <a:lstStyle/>
          <a:p>
            <a:pPr algn="just"/>
            <a:r>
              <a:rPr lang="vi-VN" sz="2800" b="1" dirty="0">
                <a:solidFill>
                  <a:srgbClr val="CF8517"/>
                </a:solidFill>
                <a:latin typeface="Times New Roman" panose="02020603050405020304" pitchFamily="18" charset="0"/>
                <a:cs typeface="Times New Roman" panose="02020603050405020304" pitchFamily="18" charset="0"/>
              </a:rPr>
              <a:t>TÍNH CÁCH NHÂN VẬT</a:t>
            </a:r>
            <a:endParaRPr lang="en-US" sz="2800" b="1" dirty="0">
              <a:solidFill>
                <a:srgbClr val="CF8517"/>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270" y="2833155"/>
            <a:ext cx="3765807" cy="3765807"/>
          </a:xfrm>
          <a:prstGeom prst="rect">
            <a:avLst/>
          </a:prstGeom>
        </p:spPr>
      </p:pic>
    </p:spTree>
    <p:extLst>
      <p:ext uri="{BB962C8B-B14F-4D97-AF65-F5344CB8AC3E}">
        <p14:creationId xmlns:p14="http://schemas.microsoft.com/office/powerpoint/2010/main" val="2279468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66062" y="-166256"/>
            <a:ext cx="6371898" cy="1476156"/>
          </a:xfrm>
          <a:prstGeom prst="rect">
            <a:avLst/>
          </a:prstGeom>
        </p:spPr>
      </p:pic>
      <p:sp>
        <p:nvSpPr>
          <p:cNvPr id="6" name="TextBox 5"/>
          <p:cNvSpPr txBox="1"/>
          <p:nvPr/>
        </p:nvSpPr>
        <p:spPr>
          <a:xfrm>
            <a:off x="500738" y="893612"/>
            <a:ext cx="11219583" cy="5909310"/>
          </a:xfrm>
          <a:prstGeom prst="rect">
            <a:avLst/>
          </a:prstGeom>
          <a:solidFill>
            <a:schemeClr val="accent5">
              <a:alpha val="25882"/>
            </a:schemeClr>
          </a:solidFill>
        </p:spPr>
        <p:txBody>
          <a:bodyPr wrap="square" rtlCol="0">
            <a:spAutoFit/>
          </a:bodyPr>
          <a:lstStyle/>
          <a:p>
            <a:pPr marL="342900" indent="-342900" algn="just">
              <a:lnSpc>
                <a:spcPct val="150000"/>
              </a:lnSpc>
              <a:buAutoNum type="alphaLcPeriod"/>
            </a:pPr>
            <a:r>
              <a:rPr lang="vi-VN" sz="2800" dirty="0">
                <a:latin typeface="Times New Roman" panose="02020603050405020304" pitchFamily="18" charset="0"/>
                <a:cs typeface="Times New Roman" panose="02020603050405020304" pitchFamily="18" charset="0"/>
              </a:rPr>
              <a:t>Đề tài là.................................., thể hiện trực tiếp trong tác phẩm văn học.</a:t>
            </a:r>
          </a:p>
          <a:p>
            <a:pPr marL="342900" indent="-342900" algn="just">
              <a:lnSpc>
                <a:spcPct val="150000"/>
              </a:lnSpc>
              <a:buAutoNum type="alphaLcPeriod"/>
            </a:pPr>
            <a:r>
              <a:rPr lang="vi-VN" sz="2800" dirty="0">
                <a:latin typeface="Times New Roman" panose="02020603050405020304" pitchFamily="18" charset="0"/>
                <a:cs typeface="Times New Roman" panose="02020603050405020304" pitchFamily="18" charset="0"/>
              </a:rPr>
              <a:t>Để xác định và gọi được tên đề tài, có thể dựa vào................................được miêu tả hoặc.....................................................................được đặt ở vị trí trung tâm của tác phẩm.</a:t>
            </a:r>
          </a:p>
          <a:p>
            <a:pPr marL="342900" indent="-342900" algn="just">
              <a:lnSpc>
                <a:spcPct val="150000"/>
              </a:lnSpc>
              <a:buAutoNum type="alphaLcPeriod"/>
            </a:pPr>
            <a:r>
              <a:rPr lang="vi-VN" sz="2800" dirty="0">
                <a:latin typeface="Times New Roman" panose="02020603050405020304" pitchFamily="18" charset="0"/>
                <a:cs typeface="Times New Roman" panose="02020603050405020304" pitchFamily="18" charset="0"/>
              </a:rPr>
              <a:t>Một tác phẩm có thể đề cập nhiều đề tài, trong đó có một đề tài là...........................</a:t>
            </a:r>
          </a:p>
          <a:p>
            <a:pPr marL="342900" indent="-342900" algn="just">
              <a:lnSpc>
                <a:spcPct val="150000"/>
              </a:lnSpc>
              <a:buAutoNum type="alphaLcPeriod"/>
            </a:pPr>
            <a:r>
              <a:rPr lang="vi-VN" sz="2800" dirty="0">
                <a:latin typeface="Times New Roman" panose="02020603050405020304" pitchFamily="18" charset="0"/>
                <a:cs typeface="Times New Roman" panose="02020603050405020304" pitchFamily="18" charset="0"/>
              </a:rPr>
              <a:t>Chi tiết là.................................tạo nên thế giới hình tượng.</a:t>
            </a:r>
          </a:p>
          <a:p>
            <a:pPr marL="342900" indent="-342900" algn="just">
              <a:lnSpc>
                <a:spcPct val="150000"/>
              </a:lnSpc>
              <a:buAutoNum type="alphaLcPeriod"/>
            </a:pPr>
            <a:r>
              <a:rPr lang="vi-VN" sz="2800" dirty="0">
                <a:latin typeface="Times New Roman" panose="02020603050405020304" pitchFamily="18" charset="0"/>
                <a:cs typeface="Times New Roman" panose="02020603050405020304" pitchFamily="18" charset="0"/>
              </a:rPr>
              <a:t>Tính cách nhân vật là............................................tương đối ổn định của nhân vật, được bộc lộ qua hành động, cánh ứng xử, cảm xúc, suy nghĩ.</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2328754" y="1109508"/>
            <a:ext cx="2825135" cy="401781"/>
          </a:xfrm>
          <a:prstGeom prst="rect">
            <a:avLst/>
          </a:prstGeom>
          <a:solidFill>
            <a:srgbClr val="ED6D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phạm vi đời sống</a:t>
            </a: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8395855" y="1705253"/>
            <a:ext cx="2119746" cy="401781"/>
          </a:xfrm>
          <a:prstGeom prst="rect">
            <a:avLst/>
          </a:prstGeom>
          <a:solidFill>
            <a:srgbClr val="ED6D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loại sự kiện</a:t>
            </a:r>
            <a:endParaRPr lang="en-US" sz="2800" dirty="0">
              <a:latin typeface="Times New Roman" panose="02020603050405020304" pitchFamily="18" charset="0"/>
              <a:cs typeface="Times New Roman" panose="02020603050405020304" pitchFamily="18" charset="0"/>
            </a:endParaRPr>
          </a:p>
        </p:txBody>
      </p:sp>
      <p:sp>
        <p:nvSpPr>
          <p:cNvPr id="20" name="Rectangle 19"/>
          <p:cNvSpPr/>
          <p:nvPr/>
        </p:nvSpPr>
        <p:spPr>
          <a:xfrm>
            <a:off x="2966062" y="2322930"/>
            <a:ext cx="6067102" cy="401781"/>
          </a:xfrm>
          <a:prstGeom prst="rect">
            <a:avLst/>
          </a:prstGeom>
          <a:solidFill>
            <a:srgbClr val="ED6D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không gian được tái hiện, loại nhân vật</a:t>
            </a:r>
            <a:endParaRPr lang="en-US" sz="2800" dirty="0">
              <a:latin typeface="Times New Roman" panose="02020603050405020304" pitchFamily="18" charset="0"/>
              <a:cs typeface="Times New Roman" panose="02020603050405020304" pitchFamily="18" charset="0"/>
            </a:endParaRPr>
          </a:p>
        </p:txBody>
      </p:sp>
      <p:sp>
        <p:nvSpPr>
          <p:cNvPr id="21" name="Rectangle 20"/>
          <p:cNvSpPr/>
          <p:nvPr/>
        </p:nvSpPr>
        <p:spPr>
          <a:xfrm>
            <a:off x="1496292" y="4251196"/>
            <a:ext cx="2244436" cy="401781"/>
          </a:xfrm>
          <a:prstGeom prst="rect">
            <a:avLst/>
          </a:prstGeom>
          <a:solidFill>
            <a:srgbClr val="ED6D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đề tài chính</a:t>
            </a:r>
            <a:endParaRPr lang="en-US" sz="2800" dirty="0">
              <a:latin typeface="Times New Roman" panose="02020603050405020304" pitchFamily="18" charset="0"/>
              <a:cs typeface="Times New Roman" panose="02020603050405020304" pitchFamily="18" charset="0"/>
            </a:endParaRPr>
          </a:p>
        </p:txBody>
      </p:sp>
      <p:sp>
        <p:nvSpPr>
          <p:cNvPr id="22" name="Rectangle 21"/>
          <p:cNvSpPr/>
          <p:nvPr/>
        </p:nvSpPr>
        <p:spPr>
          <a:xfrm>
            <a:off x="2370320" y="4868873"/>
            <a:ext cx="2852064" cy="401781"/>
          </a:xfrm>
          <a:prstGeom prst="rect">
            <a:avLst/>
          </a:prstGeom>
          <a:solidFill>
            <a:srgbClr val="ED6D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yếu tố nhỏ nhất</a:t>
            </a:r>
            <a:endParaRPr lang="en-US" sz="2800" dirty="0">
              <a:latin typeface="Times New Roman" panose="02020603050405020304" pitchFamily="18" charset="0"/>
              <a:cs typeface="Times New Roman" panose="02020603050405020304" pitchFamily="18" charset="0"/>
            </a:endParaRPr>
          </a:p>
        </p:txBody>
      </p:sp>
      <p:sp>
        <p:nvSpPr>
          <p:cNvPr id="23" name="Rectangle 22"/>
          <p:cNvSpPr/>
          <p:nvPr/>
        </p:nvSpPr>
        <p:spPr>
          <a:xfrm>
            <a:off x="4461370" y="5514260"/>
            <a:ext cx="3629684" cy="401781"/>
          </a:xfrm>
          <a:prstGeom prst="rect">
            <a:avLst/>
          </a:prstGeom>
          <a:solidFill>
            <a:srgbClr val="ED6D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những đặc điểm riêng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6867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10322</TotalTime>
  <Words>2713</Words>
  <Application>Microsoft Office PowerPoint</Application>
  <PresentationFormat>Widescreen</PresentationFormat>
  <Paragraphs>449</Paragraphs>
  <Slides>52</Slides>
  <Notes>45</Notes>
  <HiddenSlides>0</HiddenSlides>
  <MMClips>0</MMClips>
  <ScaleCrop>false</ScaleCrop>
  <HeadingPairs>
    <vt:vector size="6" baseType="variant">
      <vt:variant>
        <vt:lpstr>Fonts Used</vt:lpstr>
      </vt:variant>
      <vt:variant>
        <vt:i4>8</vt:i4>
      </vt:variant>
      <vt:variant>
        <vt:lpstr>Theme</vt:lpstr>
      </vt:variant>
      <vt:variant>
        <vt:i4>15</vt:i4>
      </vt:variant>
      <vt:variant>
        <vt:lpstr>Slide Titles</vt:lpstr>
      </vt:variant>
      <vt:variant>
        <vt:i4>52</vt:i4>
      </vt:variant>
    </vt:vector>
  </HeadingPairs>
  <TitlesOfParts>
    <vt:vector size="75" baseType="lpstr">
      <vt:lpstr>#9Slide03 Cabin SemiBold</vt:lpstr>
      <vt:lpstr>Arial</vt:lpstr>
      <vt:lpstr>Calibri</vt:lpstr>
      <vt:lpstr>Calibri Light</vt:lpstr>
      <vt:lpstr>Tahoma</vt:lpstr>
      <vt:lpstr>Times New Roman</vt:lpstr>
      <vt:lpstr>Wingdings</vt:lpstr>
      <vt:lpstr>思源黑体 CN Regular</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7_Office Theme</vt:lpstr>
      <vt:lpstr>11_Office Theme</vt:lpstr>
      <vt:lpstr>12_Office Theme</vt:lpstr>
      <vt:lpstr>13_Office Theme</vt:lpstr>
      <vt:lpstr>7_https://freeppt7.com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Nguyễn</cp:lastModifiedBy>
  <cp:revision>3294</cp:revision>
  <dcterms:created xsi:type="dcterms:W3CDTF">2022-02-10T03:12:31Z</dcterms:created>
  <dcterms:modified xsi:type="dcterms:W3CDTF">2024-09-07T01:42:39Z</dcterms:modified>
</cp:coreProperties>
</file>