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90" r:id="rId3"/>
    <p:sldId id="258" r:id="rId4"/>
    <p:sldId id="259" r:id="rId5"/>
    <p:sldId id="297" r:id="rId6"/>
    <p:sldId id="260" r:id="rId7"/>
    <p:sldId id="261" r:id="rId8"/>
    <p:sldId id="262" r:id="rId9"/>
    <p:sldId id="299" r:id="rId10"/>
    <p:sldId id="300" r:id="rId11"/>
    <p:sldId id="293" r:id="rId12"/>
  </p:sldIdLst>
  <p:sldSz cx="12192000" cy="6858000"/>
  <p:notesSz cx="6807200" cy="9939338"/>
  <p:embeddedFontLs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Impact" panose="020B0806030902050204" pitchFamily="34" charset="0"/>
      <p:regular r:id="rId18"/>
    </p:embeddedFont>
    <p:embeddedFont>
      <p:font typeface="Lato Black" panose="020F0502020204030203" pitchFamily="34" charset="0"/>
      <p:bold r:id="rId19"/>
      <p:boldItalic r:id="rId20"/>
    </p:embeddedFont>
    <p:embeddedFont>
      <p:font typeface="Lato Light" panose="020F0502020204030203" pitchFamily="34" charset="0"/>
      <p:regular r:id="rId21"/>
      <p:bold r:id="rId22"/>
      <p:italic r:id="rId23"/>
      <p:boldItalic r:id="rId24"/>
    </p:embeddedFont>
    <p:embeddedFont>
      <p:font typeface="Microsoft Yahei" panose="020B0503020204020204" pitchFamily="34" charset="-122"/>
      <p:regular r:id="rId25"/>
      <p:bold r:id="rId26"/>
    </p:embeddedFont>
    <p:embeddedFont>
      <p:font typeface="Quattrocento Sans" panose="020B0502050000020003" pitchFamily="34" charset="0"/>
      <p:regular r:id="rId27"/>
      <p:bold r:id="rId28"/>
      <p:italic r:id="rId29"/>
      <p:bold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  <p:embeddedFont>
      <p:font typeface="Roboto Light" panose="020000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3" roundtripDataSignature="AMtx7mjYuK3IMhRwJGy8xQUtMMmMfsii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Relationship Id="rId6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5838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da6d87ca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g3da6d87cad3_0_0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g3da6d87cad3_0_0:notes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9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endParaRPr lang="vi-VN" sz="1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640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da6d87cad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g3da6d87cad3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7080" lvl="1" indent="-3397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>
              <a:solidFill>
                <a:srgbClr val="0168B3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4" name="Google Shape;324;g3da6d87cad3_0_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da6d87cad3_0_494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g3da6d87cad3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>
          <a:extLst>
            <a:ext uri="{FF2B5EF4-FFF2-40B4-BE49-F238E27FC236}">
              <a16:creationId xmlns:a16="http://schemas.microsoft.com/office/drawing/2014/main" id="{4B0935F0-2F62-B55F-A8A5-C76706790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da6d87cad3_0_97:notes">
            <a:extLst>
              <a:ext uri="{FF2B5EF4-FFF2-40B4-BE49-F238E27FC236}">
                <a16:creationId xmlns:a16="http://schemas.microsoft.com/office/drawing/2014/main" id="{3FD42C60-C7AA-15C2-4B2B-0829B82BCD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g3da6d87cad3_0_97:notes">
            <a:extLst>
              <a:ext uri="{FF2B5EF4-FFF2-40B4-BE49-F238E27FC236}">
                <a16:creationId xmlns:a16="http://schemas.microsoft.com/office/drawing/2014/main" id="{B4D03BA3-D3BF-D42E-2CCA-602F42F8EC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7080" lvl="1" indent="-3397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>
              <a:solidFill>
                <a:srgbClr val="0168B3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4" name="Google Shape;324;g3da6d87cad3_0_97:notes">
            <a:extLst>
              <a:ext uri="{FF2B5EF4-FFF2-40B4-BE49-F238E27FC236}">
                <a16:creationId xmlns:a16="http://schemas.microsoft.com/office/drawing/2014/main" id="{DECEF76B-809F-9869-E2F6-43CBF7C966A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6162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da6d87cad3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g3da6d87cad3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7080" lvl="1" indent="-3397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>
              <a:solidFill>
                <a:srgbClr val="0168B3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45" name="Google Shape;345;g3da6d87cad3_0_1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7080" lvl="1" indent="-3397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>
              <a:solidFill>
                <a:srgbClr val="0168B3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4" name="Google Shape;35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7080" lvl="1" indent="-3397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en-US" sz="3000" b="1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Chú ý: </a:t>
            </a:r>
            <a:r>
              <a:rPr lang="en-US" sz="30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Nơi Sinh xã đã sáp nhập thì chỉ cần nhập thôn tin nơi sinh ở cột đằng trước Xã, Huyện, Tỉnh để trống</a:t>
            </a:r>
            <a:endParaRPr sz="300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64" name="Google Shape;36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>
          <a:extLst>
            <a:ext uri="{FF2B5EF4-FFF2-40B4-BE49-F238E27FC236}">
              <a16:creationId xmlns:a16="http://schemas.microsoft.com/office/drawing/2014/main" id="{05C5F4B2-662C-2D1A-3049-252D5A9B6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de63125651_0_2:notes">
            <a:extLst>
              <a:ext uri="{FF2B5EF4-FFF2-40B4-BE49-F238E27FC236}">
                <a16:creationId xmlns:a16="http://schemas.microsoft.com/office/drawing/2014/main" id="{243E276C-61AF-C458-9D7C-904B9BC5F2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8" name="Google Shape;638;g3de63125651_0_2:notes">
            <a:extLst>
              <a:ext uri="{FF2B5EF4-FFF2-40B4-BE49-F238E27FC236}">
                <a16:creationId xmlns:a16="http://schemas.microsoft.com/office/drawing/2014/main" id="{D4EB8427-A81A-DE6F-88C1-A6A371BAE1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7080" lvl="1" indent="-3397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>
              <a:solidFill>
                <a:srgbClr val="0168B3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39" name="Google Shape;639;g3de63125651_0_2:notes">
            <a:extLst>
              <a:ext uri="{FF2B5EF4-FFF2-40B4-BE49-F238E27FC236}">
                <a16:creationId xmlns:a16="http://schemas.microsoft.com/office/drawing/2014/main" id="{A0733BCD-683B-2D7B-C5F5-2978B405F44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7426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ome Page">
  <p:cSld name="Home Pag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>
            <a:spLocks noGrp="1"/>
          </p:cNvSpPr>
          <p:nvPr>
            <p:ph type="pic" idx="2"/>
          </p:nvPr>
        </p:nvSpPr>
        <p:spPr>
          <a:xfrm>
            <a:off x="2855913" y="0"/>
            <a:ext cx="933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7" name="Google Shape;17;p31"/>
          <p:cNvSpPr>
            <a:spLocks noGrp="1"/>
          </p:cNvSpPr>
          <p:nvPr>
            <p:ph type="pic" idx="3"/>
          </p:nvPr>
        </p:nvSpPr>
        <p:spPr>
          <a:xfrm>
            <a:off x="0" y="0"/>
            <a:ext cx="67767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8" name="Google Shape;18;p31"/>
          <p:cNvPicPr preferRelativeResize="0"/>
          <p:nvPr/>
        </p:nvPicPr>
        <p:blipFill rotWithShape="1">
          <a:blip r:embed="rId2">
            <a:alphaModFix/>
          </a:blip>
          <a:srcRect l="29653" r="27975" b="19270"/>
          <a:stretch/>
        </p:blipFill>
        <p:spPr>
          <a:xfrm>
            <a:off x="2075544" y="540850"/>
            <a:ext cx="1509485" cy="145375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1"/>
          <p:cNvSpPr txBox="1">
            <a:spLocks noGrp="1"/>
          </p:cNvSpPr>
          <p:nvPr>
            <p:ph type="title"/>
          </p:nvPr>
        </p:nvSpPr>
        <p:spPr>
          <a:xfrm>
            <a:off x="-1" y="2325571"/>
            <a:ext cx="5172600" cy="17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body" idx="1"/>
          </p:nvPr>
        </p:nvSpPr>
        <p:spPr>
          <a:xfrm>
            <a:off x="0" y="6166621"/>
            <a:ext cx="5172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 txBox="1">
            <a:spLocks noGrp="1"/>
          </p:cNvSpPr>
          <p:nvPr>
            <p:ph type="ctrTitle"/>
          </p:nvPr>
        </p:nvSpPr>
        <p:spPr>
          <a:xfrm>
            <a:off x="1524489" y="1122363"/>
            <a:ext cx="91431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0"/>
          <p:cNvSpPr txBox="1">
            <a:spLocks noGrp="1"/>
          </p:cNvSpPr>
          <p:nvPr>
            <p:ph type="subTitle" idx="1"/>
          </p:nvPr>
        </p:nvSpPr>
        <p:spPr>
          <a:xfrm>
            <a:off x="1524489" y="3602038"/>
            <a:ext cx="91431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1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2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1"/>
          <p:cNvSpPr txBox="1">
            <a:spLocks noGrp="1"/>
          </p:cNvSpPr>
          <p:nvPr>
            <p:ph type="body" idx="1"/>
          </p:nvPr>
        </p:nvSpPr>
        <p:spPr>
          <a:xfrm>
            <a:off x="560933" y="1066801"/>
            <a:ext cx="11163900" cy="51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Font typeface="Arial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28" name="Google Shape;228;p41"/>
          <p:cNvGrpSpPr/>
          <p:nvPr/>
        </p:nvGrpSpPr>
        <p:grpSpPr>
          <a:xfrm>
            <a:off x="5252067" y="698534"/>
            <a:ext cx="1688468" cy="27183"/>
            <a:chOff x="9673249" y="2043533"/>
            <a:chExt cx="7919645" cy="127500"/>
          </a:xfrm>
        </p:grpSpPr>
        <p:sp>
          <p:nvSpPr>
            <p:cNvPr id="229" name="Google Shape;229;p41"/>
            <p:cNvSpPr/>
            <p:nvPr/>
          </p:nvSpPr>
          <p:spPr>
            <a:xfrm>
              <a:off x="9673249" y="2043533"/>
              <a:ext cx="1201500" cy="127500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30" name="Google Shape;230;p41"/>
            <p:cNvSpPr/>
            <p:nvPr/>
          </p:nvSpPr>
          <p:spPr>
            <a:xfrm>
              <a:off x="10988830" y="2043533"/>
              <a:ext cx="1201500" cy="127500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31" name="Google Shape;231;p41"/>
            <p:cNvSpPr/>
            <p:nvPr/>
          </p:nvSpPr>
          <p:spPr>
            <a:xfrm>
              <a:off x="12351686" y="2043533"/>
              <a:ext cx="1201500" cy="127500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32" name="Google Shape;232;p41"/>
            <p:cNvSpPr/>
            <p:nvPr/>
          </p:nvSpPr>
          <p:spPr>
            <a:xfrm>
              <a:off x="13695169" y="2043533"/>
              <a:ext cx="1201500" cy="127500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33" name="Google Shape;233;p41"/>
            <p:cNvSpPr/>
            <p:nvPr/>
          </p:nvSpPr>
          <p:spPr>
            <a:xfrm>
              <a:off x="15026793" y="2043533"/>
              <a:ext cx="1201500" cy="127500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34" name="Google Shape;234;p41"/>
            <p:cNvSpPr/>
            <p:nvPr/>
          </p:nvSpPr>
          <p:spPr>
            <a:xfrm>
              <a:off x="16391394" y="2043533"/>
              <a:ext cx="1201500" cy="127500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2"/>
          <p:cNvSpPr txBox="1">
            <a:spLocks noGrp="1"/>
          </p:cNvSpPr>
          <p:nvPr>
            <p:ph type="title"/>
          </p:nvPr>
        </p:nvSpPr>
        <p:spPr>
          <a:xfrm>
            <a:off x="832605" y="1709739"/>
            <a:ext cx="105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2"/>
          <p:cNvSpPr txBox="1">
            <a:spLocks noGrp="1"/>
          </p:cNvSpPr>
          <p:nvPr>
            <p:ph type="body" idx="1"/>
          </p:nvPr>
        </p:nvSpPr>
        <p:spPr>
          <a:xfrm>
            <a:off x="832605" y="4589464"/>
            <a:ext cx="105150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3"/>
          <p:cNvSpPr txBox="1">
            <a:spLocks noGrp="1"/>
          </p:cNvSpPr>
          <p:nvPr>
            <p:ph type="body" idx="1"/>
          </p:nvPr>
        </p:nvSpPr>
        <p:spPr>
          <a:xfrm>
            <a:off x="467120" y="1066800"/>
            <a:ext cx="55311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0" name="Google Shape;240;p43"/>
          <p:cNvSpPr txBox="1">
            <a:spLocks noGrp="1"/>
          </p:cNvSpPr>
          <p:nvPr>
            <p:ph type="body" idx="2"/>
          </p:nvPr>
        </p:nvSpPr>
        <p:spPr>
          <a:xfrm>
            <a:off x="467119" y="1828802"/>
            <a:ext cx="5531100" cy="43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43"/>
          <p:cNvSpPr txBox="1">
            <a:spLocks noGrp="1"/>
          </p:cNvSpPr>
          <p:nvPr>
            <p:ph type="body" idx="3"/>
          </p:nvPr>
        </p:nvSpPr>
        <p:spPr>
          <a:xfrm>
            <a:off x="6172224" y="1066799"/>
            <a:ext cx="55527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2" name="Google Shape;242;p43"/>
          <p:cNvSpPr txBox="1">
            <a:spLocks noGrp="1"/>
          </p:cNvSpPr>
          <p:nvPr>
            <p:ph type="body" idx="4"/>
          </p:nvPr>
        </p:nvSpPr>
        <p:spPr>
          <a:xfrm>
            <a:off x="6172224" y="1828801"/>
            <a:ext cx="5552700" cy="43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43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2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4" name="Google Shape;244;p43"/>
          <p:cNvGrpSpPr/>
          <p:nvPr/>
        </p:nvGrpSpPr>
        <p:grpSpPr>
          <a:xfrm>
            <a:off x="5252067" y="698534"/>
            <a:ext cx="1688468" cy="27183"/>
            <a:chOff x="9673249" y="2043533"/>
            <a:chExt cx="7919645" cy="127500"/>
          </a:xfrm>
        </p:grpSpPr>
        <p:sp>
          <p:nvSpPr>
            <p:cNvPr id="245" name="Google Shape;245;p43"/>
            <p:cNvSpPr/>
            <p:nvPr/>
          </p:nvSpPr>
          <p:spPr>
            <a:xfrm>
              <a:off x="9673249" y="2043533"/>
              <a:ext cx="1201500" cy="127500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6" name="Google Shape;246;p43"/>
            <p:cNvSpPr/>
            <p:nvPr/>
          </p:nvSpPr>
          <p:spPr>
            <a:xfrm>
              <a:off x="10988830" y="2043533"/>
              <a:ext cx="1201500" cy="127500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7" name="Google Shape;247;p43"/>
            <p:cNvSpPr/>
            <p:nvPr/>
          </p:nvSpPr>
          <p:spPr>
            <a:xfrm>
              <a:off x="12351686" y="2043533"/>
              <a:ext cx="1201500" cy="127500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8" name="Google Shape;248;p43"/>
            <p:cNvSpPr/>
            <p:nvPr/>
          </p:nvSpPr>
          <p:spPr>
            <a:xfrm>
              <a:off x="13695169" y="2043533"/>
              <a:ext cx="1201500" cy="127500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9" name="Google Shape;249;p43"/>
            <p:cNvSpPr/>
            <p:nvPr/>
          </p:nvSpPr>
          <p:spPr>
            <a:xfrm>
              <a:off x="15026793" y="2043533"/>
              <a:ext cx="1201500" cy="127500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0" name="Google Shape;250;p43"/>
            <p:cNvSpPr/>
            <p:nvPr/>
          </p:nvSpPr>
          <p:spPr>
            <a:xfrm>
              <a:off x="16391394" y="2043533"/>
              <a:ext cx="1201500" cy="127500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ktop">
  <p:cSld name="Desktop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4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2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53" name="Google Shape;253;p44"/>
          <p:cNvGrpSpPr/>
          <p:nvPr/>
        </p:nvGrpSpPr>
        <p:grpSpPr>
          <a:xfrm>
            <a:off x="5252067" y="698534"/>
            <a:ext cx="1688468" cy="27183"/>
            <a:chOff x="9673249" y="2043533"/>
            <a:chExt cx="7919645" cy="127500"/>
          </a:xfrm>
        </p:grpSpPr>
        <p:sp>
          <p:nvSpPr>
            <p:cNvPr id="254" name="Google Shape;254;p44"/>
            <p:cNvSpPr/>
            <p:nvPr/>
          </p:nvSpPr>
          <p:spPr>
            <a:xfrm>
              <a:off x="9673249" y="2043533"/>
              <a:ext cx="1201500" cy="127500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5" name="Google Shape;255;p44"/>
            <p:cNvSpPr/>
            <p:nvPr/>
          </p:nvSpPr>
          <p:spPr>
            <a:xfrm>
              <a:off x="10988830" y="2043533"/>
              <a:ext cx="1201500" cy="127500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6" name="Google Shape;256;p44"/>
            <p:cNvSpPr/>
            <p:nvPr/>
          </p:nvSpPr>
          <p:spPr>
            <a:xfrm>
              <a:off x="12351686" y="2043533"/>
              <a:ext cx="1201500" cy="127500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7" name="Google Shape;257;p44"/>
            <p:cNvSpPr/>
            <p:nvPr/>
          </p:nvSpPr>
          <p:spPr>
            <a:xfrm>
              <a:off x="13695169" y="2043533"/>
              <a:ext cx="1201500" cy="127500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8" name="Google Shape;258;p44"/>
            <p:cNvSpPr/>
            <p:nvPr/>
          </p:nvSpPr>
          <p:spPr>
            <a:xfrm>
              <a:off x="15026793" y="2043533"/>
              <a:ext cx="1201500" cy="127500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9" name="Google Shape;259;p44"/>
            <p:cNvSpPr/>
            <p:nvPr/>
          </p:nvSpPr>
          <p:spPr>
            <a:xfrm>
              <a:off x="16391394" y="2043533"/>
              <a:ext cx="1201500" cy="127500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pic>
        <p:nvPicPr>
          <p:cNvPr id="260" name="Google Shape;260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22" y="1556792"/>
            <a:ext cx="7023886" cy="480053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4"/>
          <p:cNvSpPr>
            <a:spLocks noGrp="1"/>
          </p:cNvSpPr>
          <p:nvPr>
            <p:ph type="pic" idx="2"/>
          </p:nvPr>
        </p:nvSpPr>
        <p:spPr>
          <a:xfrm>
            <a:off x="925474" y="1796819"/>
            <a:ext cx="5425200" cy="3456300"/>
          </a:xfrm>
          <a:prstGeom prst="rect">
            <a:avLst/>
          </a:prstGeom>
          <a:solidFill>
            <a:schemeClr val="lt1">
              <a:alpha val="21960"/>
            </a:schemeClr>
          </a:solidFill>
          <a:ln>
            <a:noFill/>
          </a:ln>
        </p:spPr>
      </p:sp>
      <p:sp>
        <p:nvSpPr>
          <p:cNvPr id="262" name="Google Shape;262;p44"/>
          <p:cNvSpPr txBox="1">
            <a:spLocks noGrp="1"/>
          </p:cNvSpPr>
          <p:nvPr>
            <p:ph type="body" idx="1"/>
          </p:nvPr>
        </p:nvSpPr>
        <p:spPr>
          <a:xfrm>
            <a:off x="6768133" y="1700809"/>
            <a:ext cx="4751700" cy="24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567309" algn="l">
              <a:lnSpc>
                <a:spcPct val="87514"/>
              </a:lnSpc>
              <a:spcBef>
                <a:spcPts val="813"/>
              </a:spcBef>
              <a:spcAft>
                <a:spcPts val="0"/>
              </a:spcAft>
              <a:buSzPts val="5334"/>
              <a:buChar char="•"/>
              <a:defRPr sz="5334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44"/>
          <p:cNvSpPr txBox="1">
            <a:spLocks noGrp="1"/>
          </p:cNvSpPr>
          <p:nvPr>
            <p:ph type="body" idx="3"/>
          </p:nvPr>
        </p:nvSpPr>
        <p:spPr>
          <a:xfrm>
            <a:off x="6768133" y="4173223"/>
            <a:ext cx="4751700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">
  <p:cSld name="Mobile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5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2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70C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6" name="Google Shape;266;p45"/>
          <p:cNvGrpSpPr/>
          <p:nvPr/>
        </p:nvGrpSpPr>
        <p:grpSpPr>
          <a:xfrm>
            <a:off x="5252067" y="698534"/>
            <a:ext cx="1688468" cy="27183"/>
            <a:chOff x="9673249" y="2043533"/>
            <a:chExt cx="7919645" cy="127500"/>
          </a:xfrm>
        </p:grpSpPr>
        <p:sp>
          <p:nvSpPr>
            <p:cNvPr id="267" name="Google Shape;267;p45"/>
            <p:cNvSpPr/>
            <p:nvPr/>
          </p:nvSpPr>
          <p:spPr>
            <a:xfrm>
              <a:off x="9673249" y="2043533"/>
              <a:ext cx="1201500" cy="127500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68" name="Google Shape;268;p45"/>
            <p:cNvSpPr/>
            <p:nvPr/>
          </p:nvSpPr>
          <p:spPr>
            <a:xfrm>
              <a:off x="10988830" y="2043533"/>
              <a:ext cx="1201500" cy="127500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69" name="Google Shape;269;p45"/>
            <p:cNvSpPr/>
            <p:nvPr/>
          </p:nvSpPr>
          <p:spPr>
            <a:xfrm>
              <a:off x="12351686" y="2043533"/>
              <a:ext cx="1201500" cy="127500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0" name="Google Shape;270;p45"/>
            <p:cNvSpPr/>
            <p:nvPr/>
          </p:nvSpPr>
          <p:spPr>
            <a:xfrm>
              <a:off x="13695169" y="2043533"/>
              <a:ext cx="1201500" cy="127500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1" name="Google Shape;271;p45"/>
            <p:cNvSpPr/>
            <p:nvPr/>
          </p:nvSpPr>
          <p:spPr>
            <a:xfrm>
              <a:off x="15026793" y="2043533"/>
              <a:ext cx="1201500" cy="127500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2" name="Google Shape;272;p45"/>
            <p:cNvSpPr/>
            <p:nvPr/>
          </p:nvSpPr>
          <p:spPr>
            <a:xfrm>
              <a:off x="16391394" y="2043533"/>
              <a:ext cx="1201500" cy="127500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pic>
        <p:nvPicPr>
          <p:cNvPr id="273" name="Google Shape;273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30500" y="1423926"/>
            <a:ext cx="6153936" cy="420595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5"/>
          <p:cNvSpPr>
            <a:spLocks noGrp="1"/>
          </p:cNvSpPr>
          <p:nvPr>
            <p:ph type="pic" idx="2"/>
          </p:nvPr>
        </p:nvSpPr>
        <p:spPr>
          <a:xfrm>
            <a:off x="3155531" y="1597436"/>
            <a:ext cx="4704900" cy="3072300"/>
          </a:xfrm>
          <a:prstGeom prst="rect">
            <a:avLst/>
          </a:prstGeom>
          <a:solidFill>
            <a:schemeClr val="lt1">
              <a:alpha val="21960"/>
            </a:schemeClr>
          </a:solidFill>
          <a:ln>
            <a:noFill/>
          </a:ln>
        </p:spPr>
      </p:sp>
      <p:sp>
        <p:nvSpPr>
          <p:cNvPr id="275" name="Google Shape;275;p45"/>
          <p:cNvSpPr txBox="1">
            <a:spLocks noGrp="1"/>
          </p:cNvSpPr>
          <p:nvPr>
            <p:ph type="body" idx="1"/>
          </p:nvPr>
        </p:nvSpPr>
        <p:spPr>
          <a:xfrm>
            <a:off x="543170" y="2413526"/>
            <a:ext cx="2776800" cy="3746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45"/>
          <p:cNvSpPr>
            <a:spLocks noGrp="1"/>
          </p:cNvSpPr>
          <p:nvPr>
            <p:ph type="pic" idx="3"/>
          </p:nvPr>
        </p:nvSpPr>
        <p:spPr>
          <a:xfrm>
            <a:off x="933138" y="2709390"/>
            <a:ext cx="1980300" cy="2628000"/>
          </a:xfrm>
          <a:prstGeom prst="rect">
            <a:avLst/>
          </a:prstGeom>
          <a:solidFill>
            <a:schemeClr val="lt1">
              <a:alpha val="21960"/>
            </a:schemeClr>
          </a:solidFill>
          <a:ln>
            <a:noFill/>
          </a:ln>
        </p:spPr>
      </p:sp>
      <p:sp>
        <p:nvSpPr>
          <p:cNvPr id="277" name="Google Shape;277;p45"/>
          <p:cNvSpPr txBox="1">
            <a:spLocks noGrp="1"/>
          </p:cNvSpPr>
          <p:nvPr>
            <p:ph type="body" idx="4"/>
          </p:nvPr>
        </p:nvSpPr>
        <p:spPr>
          <a:xfrm>
            <a:off x="2560574" y="3181613"/>
            <a:ext cx="1617300" cy="2715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45"/>
          <p:cNvSpPr>
            <a:spLocks noGrp="1"/>
          </p:cNvSpPr>
          <p:nvPr>
            <p:ph type="pic" idx="5"/>
          </p:nvPr>
        </p:nvSpPr>
        <p:spPr>
          <a:xfrm>
            <a:off x="2818355" y="3508590"/>
            <a:ext cx="1099200" cy="1968000"/>
          </a:xfrm>
          <a:prstGeom prst="rect">
            <a:avLst/>
          </a:prstGeom>
          <a:solidFill>
            <a:schemeClr val="lt1">
              <a:alpha val="21960"/>
            </a:schemeClr>
          </a:solidFill>
          <a:ln>
            <a:noFill/>
          </a:ln>
        </p:spPr>
      </p:sp>
      <p:sp>
        <p:nvSpPr>
          <p:cNvPr id="279" name="Google Shape;279;p45"/>
          <p:cNvSpPr txBox="1">
            <a:spLocks noGrp="1"/>
          </p:cNvSpPr>
          <p:nvPr>
            <p:ph type="body" idx="6"/>
          </p:nvPr>
        </p:nvSpPr>
        <p:spPr>
          <a:xfrm>
            <a:off x="8209426" y="1501707"/>
            <a:ext cx="37446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414846" algn="l">
              <a:lnSpc>
                <a:spcPct val="90930"/>
              </a:lnSpc>
              <a:spcBef>
                <a:spcPts val="813"/>
              </a:spcBef>
              <a:spcAft>
                <a:spcPts val="0"/>
              </a:spcAft>
              <a:buSzPts val="2933"/>
              <a:buChar char="•"/>
              <a:defRPr sz="2933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45"/>
          <p:cNvSpPr txBox="1">
            <a:spLocks noGrp="1"/>
          </p:cNvSpPr>
          <p:nvPr>
            <p:ph type="body" idx="7"/>
          </p:nvPr>
        </p:nvSpPr>
        <p:spPr>
          <a:xfrm>
            <a:off x="8209426" y="2119942"/>
            <a:ext cx="3744600" cy="23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8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2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6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8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2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6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2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2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LANK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7"/>
          <p:cNvSpPr txBox="1">
            <a:spLocks noGrp="1"/>
          </p:cNvSpPr>
          <p:nvPr>
            <p:ph type="title"/>
          </p:nvPr>
        </p:nvSpPr>
        <p:spPr>
          <a:xfrm>
            <a:off x="467119" y="1066801"/>
            <a:ext cx="4305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7"/>
          <p:cNvSpPr txBox="1">
            <a:spLocks noGrp="1"/>
          </p:cNvSpPr>
          <p:nvPr>
            <p:ph type="body" idx="1"/>
          </p:nvPr>
        </p:nvSpPr>
        <p:spPr>
          <a:xfrm>
            <a:off x="5183261" y="1066800"/>
            <a:ext cx="65415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85" name="Google Shape;285;p47"/>
          <p:cNvSpPr txBox="1">
            <a:spLocks noGrp="1"/>
          </p:cNvSpPr>
          <p:nvPr>
            <p:ph type="body" idx="2"/>
          </p:nvPr>
        </p:nvSpPr>
        <p:spPr>
          <a:xfrm>
            <a:off x="467119" y="2057400"/>
            <a:ext cx="4305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8"/>
          <p:cNvSpPr txBox="1">
            <a:spLocks noGrp="1"/>
          </p:cNvSpPr>
          <p:nvPr>
            <p:ph type="title"/>
          </p:nvPr>
        </p:nvSpPr>
        <p:spPr>
          <a:xfrm>
            <a:off x="467119" y="987425"/>
            <a:ext cx="43056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8"/>
          <p:cNvSpPr>
            <a:spLocks noGrp="1"/>
          </p:cNvSpPr>
          <p:nvPr>
            <p:ph type="pic" idx="2"/>
          </p:nvPr>
        </p:nvSpPr>
        <p:spPr>
          <a:xfrm>
            <a:off x="5183261" y="987425"/>
            <a:ext cx="6541500" cy="5184900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48"/>
          <p:cNvSpPr txBox="1">
            <a:spLocks noGrp="1"/>
          </p:cNvSpPr>
          <p:nvPr>
            <p:ph type="body" idx="1"/>
          </p:nvPr>
        </p:nvSpPr>
        <p:spPr>
          <a:xfrm>
            <a:off x="467119" y="2057400"/>
            <a:ext cx="4305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9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2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9"/>
          <p:cNvSpPr txBox="1">
            <a:spLocks noGrp="1"/>
          </p:cNvSpPr>
          <p:nvPr>
            <p:ph type="body" idx="1"/>
          </p:nvPr>
        </p:nvSpPr>
        <p:spPr>
          <a:xfrm rot="5400000">
            <a:off x="3503530" y="-2045849"/>
            <a:ext cx="5184900" cy="11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93" name="Google Shape;293;p49"/>
          <p:cNvGrpSpPr/>
          <p:nvPr/>
        </p:nvGrpSpPr>
        <p:grpSpPr>
          <a:xfrm>
            <a:off x="5252067" y="698534"/>
            <a:ext cx="1688468" cy="27183"/>
            <a:chOff x="9673249" y="2043533"/>
            <a:chExt cx="7919645" cy="127500"/>
          </a:xfrm>
        </p:grpSpPr>
        <p:sp>
          <p:nvSpPr>
            <p:cNvPr id="294" name="Google Shape;294;p49"/>
            <p:cNvSpPr/>
            <p:nvPr/>
          </p:nvSpPr>
          <p:spPr>
            <a:xfrm>
              <a:off x="9673249" y="2043533"/>
              <a:ext cx="1201500" cy="127500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95" name="Google Shape;295;p49"/>
            <p:cNvSpPr/>
            <p:nvPr/>
          </p:nvSpPr>
          <p:spPr>
            <a:xfrm>
              <a:off x="10988830" y="2043533"/>
              <a:ext cx="1201500" cy="127500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96" name="Google Shape;296;p49"/>
            <p:cNvSpPr/>
            <p:nvPr/>
          </p:nvSpPr>
          <p:spPr>
            <a:xfrm>
              <a:off x="12351686" y="2043533"/>
              <a:ext cx="1201500" cy="127500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97" name="Google Shape;297;p49"/>
            <p:cNvSpPr/>
            <p:nvPr/>
          </p:nvSpPr>
          <p:spPr>
            <a:xfrm>
              <a:off x="13695169" y="2043533"/>
              <a:ext cx="1201500" cy="127500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98" name="Google Shape;298;p49"/>
            <p:cNvSpPr/>
            <p:nvPr/>
          </p:nvSpPr>
          <p:spPr>
            <a:xfrm>
              <a:off x="15026793" y="2043533"/>
              <a:ext cx="1201500" cy="127500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99" name="Google Shape;299;p49"/>
            <p:cNvSpPr/>
            <p:nvPr/>
          </p:nvSpPr>
          <p:spPr>
            <a:xfrm>
              <a:off x="16391394" y="2043533"/>
              <a:ext cx="1201500" cy="127500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2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body" idx="1"/>
          </p:nvPr>
        </p:nvSpPr>
        <p:spPr>
          <a:xfrm>
            <a:off x="467119" y="1066801"/>
            <a:ext cx="5533200" cy="51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Char char="•"/>
              <a:defRPr>
                <a:solidFill>
                  <a:srgbClr val="0070C0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>
                <a:solidFill>
                  <a:srgbClr val="0070C0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>
                <a:solidFill>
                  <a:srgbClr val="0070C0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0070C0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0070C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body" idx="2"/>
          </p:nvPr>
        </p:nvSpPr>
        <p:spPr>
          <a:xfrm>
            <a:off x="6187861" y="1066801"/>
            <a:ext cx="5537100" cy="51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5" name="Google Shape;25;p33"/>
          <p:cNvGrpSpPr/>
          <p:nvPr/>
        </p:nvGrpSpPr>
        <p:grpSpPr>
          <a:xfrm>
            <a:off x="5252067" y="698534"/>
            <a:ext cx="1688468" cy="27183"/>
            <a:chOff x="9673249" y="2043533"/>
            <a:chExt cx="7919645" cy="127500"/>
          </a:xfrm>
        </p:grpSpPr>
        <p:sp>
          <p:nvSpPr>
            <p:cNvPr id="26" name="Google Shape;26;p33"/>
            <p:cNvSpPr/>
            <p:nvPr/>
          </p:nvSpPr>
          <p:spPr>
            <a:xfrm>
              <a:off x="9673249" y="2043533"/>
              <a:ext cx="1201500" cy="127500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" name="Google Shape;27;p33"/>
            <p:cNvSpPr/>
            <p:nvPr/>
          </p:nvSpPr>
          <p:spPr>
            <a:xfrm>
              <a:off x="10988830" y="2043533"/>
              <a:ext cx="1201500" cy="127500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8" name="Google Shape;28;p33"/>
            <p:cNvSpPr/>
            <p:nvPr/>
          </p:nvSpPr>
          <p:spPr>
            <a:xfrm>
              <a:off x="12351686" y="2043533"/>
              <a:ext cx="1201500" cy="127500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9" name="Google Shape;29;p33"/>
            <p:cNvSpPr/>
            <p:nvPr/>
          </p:nvSpPr>
          <p:spPr>
            <a:xfrm>
              <a:off x="13695169" y="2043533"/>
              <a:ext cx="1201500" cy="127500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0" name="Google Shape;30;p33"/>
            <p:cNvSpPr/>
            <p:nvPr/>
          </p:nvSpPr>
          <p:spPr>
            <a:xfrm>
              <a:off x="15026793" y="2043533"/>
              <a:ext cx="1201500" cy="127500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1" name="Google Shape;31;p33"/>
            <p:cNvSpPr/>
            <p:nvPr/>
          </p:nvSpPr>
          <p:spPr>
            <a:xfrm>
              <a:off x="16391394" y="2043533"/>
              <a:ext cx="1201500" cy="127500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0"/>
          <p:cNvSpPr txBox="1">
            <a:spLocks noGrp="1"/>
          </p:cNvSpPr>
          <p:nvPr>
            <p:ph type="title"/>
          </p:nvPr>
        </p:nvSpPr>
        <p:spPr>
          <a:xfrm rot="5400000">
            <a:off x="7668280" y="2267999"/>
            <a:ext cx="5486400" cy="26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50"/>
          <p:cNvSpPr txBox="1">
            <a:spLocks noGrp="1"/>
          </p:cNvSpPr>
          <p:nvPr>
            <p:ph type="body" idx="1"/>
          </p:nvPr>
        </p:nvSpPr>
        <p:spPr>
          <a:xfrm rot="5400000">
            <a:off x="1945640" y="-640201"/>
            <a:ext cx="5486400" cy="84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51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2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5762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2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70C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5" name="Google Shape;35;p32"/>
          <p:cNvGrpSpPr/>
          <p:nvPr/>
        </p:nvGrpSpPr>
        <p:grpSpPr>
          <a:xfrm>
            <a:off x="5252067" y="698534"/>
            <a:ext cx="1688468" cy="27183"/>
            <a:chOff x="9673249" y="2043533"/>
            <a:chExt cx="7919645" cy="127500"/>
          </a:xfrm>
        </p:grpSpPr>
        <p:sp>
          <p:nvSpPr>
            <p:cNvPr id="36" name="Google Shape;36;p32"/>
            <p:cNvSpPr/>
            <p:nvPr/>
          </p:nvSpPr>
          <p:spPr>
            <a:xfrm>
              <a:off x="9673249" y="2043533"/>
              <a:ext cx="1201500" cy="127500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7" name="Google Shape;37;p32"/>
            <p:cNvSpPr/>
            <p:nvPr/>
          </p:nvSpPr>
          <p:spPr>
            <a:xfrm>
              <a:off x="10988830" y="2043533"/>
              <a:ext cx="1201500" cy="127500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8" name="Google Shape;38;p32"/>
            <p:cNvSpPr/>
            <p:nvPr/>
          </p:nvSpPr>
          <p:spPr>
            <a:xfrm>
              <a:off x="12351686" y="2043533"/>
              <a:ext cx="1201500" cy="127500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9" name="Google Shape;39;p32"/>
            <p:cNvSpPr/>
            <p:nvPr/>
          </p:nvSpPr>
          <p:spPr>
            <a:xfrm>
              <a:off x="13695169" y="2043533"/>
              <a:ext cx="1201500" cy="127500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0" name="Google Shape;40;p32"/>
            <p:cNvSpPr/>
            <p:nvPr/>
          </p:nvSpPr>
          <p:spPr>
            <a:xfrm>
              <a:off x="15026793" y="2043533"/>
              <a:ext cx="1201500" cy="127500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1" name="Google Shape;41;p32"/>
            <p:cNvSpPr/>
            <p:nvPr/>
          </p:nvSpPr>
          <p:spPr>
            <a:xfrm>
              <a:off x="16391394" y="2043533"/>
              <a:ext cx="1201500" cy="127500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nu #1">
  <p:cSld name="Menu #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5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2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4" name="Google Shape;44;p35"/>
          <p:cNvCxnSpPr/>
          <p:nvPr/>
        </p:nvCxnSpPr>
        <p:spPr>
          <a:xfrm>
            <a:off x="2532050" y="1995936"/>
            <a:ext cx="2413800" cy="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45" name="Google Shape;45;p35"/>
          <p:cNvCxnSpPr/>
          <p:nvPr/>
        </p:nvCxnSpPr>
        <p:spPr>
          <a:xfrm>
            <a:off x="3295062" y="3125808"/>
            <a:ext cx="1650600" cy="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46" name="Google Shape;46;p35"/>
          <p:cNvCxnSpPr/>
          <p:nvPr/>
        </p:nvCxnSpPr>
        <p:spPr>
          <a:xfrm>
            <a:off x="3295064" y="4255679"/>
            <a:ext cx="1650600" cy="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47" name="Google Shape;47;p35"/>
          <p:cNvCxnSpPr/>
          <p:nvPr/>
        </p:nvCxnSpPr>
        <p:spPr>
          <a:xfrm>
            <a:off x="2532050" y="5398605"/>
            <a:ext cx="2413800" cy="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48" name="Google Shape;48;p35"/>
          <p:cNvSpPr/>
          <p:nvPr/>
        </p:nvSpPr>
        <p:spPr>
          <a:xfrm>
            <a:off x="23890" y="1476321"/>
            <a:ext cx="3221324" cy="4428843"/>
          </a:xfrm>
          <a:custGeom>
            <a:avLst/>
            <a:gdLst/>
            <a:ahLst/>
            <a:cxnLst/>
            <a:rect l="l" t="t" r="r" b="b"/>
            <a:pathLst>
              <a:path w="1970" h="2719" extrusionOk="0">
                <a:moveTo>
                  <a:pt x="0" y="2575"/>
                </a:moveTo>
                <a:cubicBezTo>
                  <a:pt x="183" y="2667"/>
                  <a:pt x="391" y="2719"/>
                  <a:pt x="610" y="2719"/>
                </a:cubicBezTo>
                <a:cubicBezTo>
                  <a:pt x="1361" y="2719"/>
                  <a:pt x="1970" y="2111"/>
                  <a:pt x="1970" y="1360"/>
                </a:cubicBezTo>
                <a:cubicBezTo>
                  <a:pt x="1970" y="608"/>
                  <a:pt x="1361" y="0"/>
                  <a:pt x="610" y="0"/>
                </a:cubicBezTo>
                <a:cubicBezTo>
                  <a:pt x="391" y="0"/>
                  <a:pt x="183" y="52"/>
                  <a:pt x="0" y="144"/>
                </a:cubicBezTo>
              </a:path>
            </a:pathLst>
          </a:custGeom>
          <a:noFill/>
          <a:ln w="254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1" i="0" u="none" strike="noStrike" cap="none">
              <a:solidFill>
                <a:srgbClr val="B3B3B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9" name="Google Shape;49;p35"/>
          <p:cNvGrpSpPr/>
          <p:nvPr/>
        </p:nvGrpSpPr>
        <p:grpSpPr>
          <a:xfrm>
            <a:off x="2293787" y="1540148"/>
            <a:ext cx="3478021" cy="911550"/>
            <a:chOff x="4584398" y="3080295"/>
            <a:chExt cx="6956043" cy="1823100"/>
          </a:xfrm>
        </p:grpSpPr>
        <p:sp>
          <p:nvSpPr>
            <p:cNvPr id="50" name="Google Shape;50;p35"/>
            <p:cNvSpPr/>
            <p:nvPr/>
          </p:nvSpPr>
          <p:spPr>
            <a:xfrm>
              <a:off x="4584398" y="3727501"/>
              <a:ext cx="528600" cy="528600"/>
            </a:xfrm>
            <a:prstGeom prst="ellipse">
              <a:avLst/>
            </a:prstGeom>
            <a:solidFill>
              <a:srgbClr val="1073A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attrocento Sans"/>
                <a:buNone/>
              </a:pPr>
              <a:endParaRPr sz="1800" b="1" i="0" u="none" strike="noStrike" cap="none">
                <a:solidFill>
                  <a:srgbClr val="B3B3B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" name="Google Shape;51;p35"/>
            <p:cNvSpPr/>
            <p:nvPr/>
          </p:nvSpPr>
          <p:spPr>
            <a:xfrm>
              <a:off x="9660341" y="3080295"/>
              <a:ext cx="1880100" cy="1823100"/>
            </a:xfrm>
            <a:prstGeom prst="ellipse">
              <a:avLst/>
            </a:prstGeom>
            <a:solidFill>
              <a:srgbClr val="1073A3"/>
            </a:solidFill>
            <a:ln>
              <a:noFill/>
            </a:ln>
          </p:spPr>
          <p:txBody>
            <a:bodyPr spcFirstLastPara="1" wrap="square" lIns="91425" tIns="4570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Quattrocento Sans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2" name="Google Shape;52;p35"/>
          <p:cNvGrpSpPr/>
          <p:nvPr/>
        </p:nvGrpSpPr>
        <p:grpSpPr>
          <a:xfrm>
            <a:off x="3032620" y="2670019"/>
            <a:ext cx="2739189" cy="911550"/>
            <a:chOff x="6062064" y="5340038"/>
            <a:chExt cx="5478377" cy="1823100"/>
          </a:xfrm>
        </p:grpSpPr>
        <p:sp>
          <p:nvSpPr>
            <p:cNvPr id="53" name="Google Shape;53;p35"/>
            <p:cNvSpPr/>
            <p:nvPr/>
          </p:nvSpPr>
          <p:spPr>
            <a:xfrm>
              <a:off x="6062064" y="5990460"/>
              <a:ext cx="525000" cy="522300"/>
            </a:xfrm>
            <a:prstGeom prst="ellipse">
              <a:avLst/>
            </a:prstGeom>
            <a:solidFill>
              <a:srgbClr val="2DADE0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attrocento Sans"/>
                <a:buNone/>
              </a:pPr>
              <a:endParaRPr sz="1800" b="1" i="0" u="none" strike="noStrike" cap="none">
                <a:solidFill>
                  <a:srgbClr val="B3B3B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" name="Google Shape;54;p35"/>
            <p:cNvSpPr/>
            <p:nvPr/>
          </p:nvSpPr>
          <p:spPr>
            <a:xfrm>
              <a:off x="9660341" y="5340038"/>
              <a:ext cx="1880100" cy="1823100"/>
            </a:xfrm>
            <a:prstGeom prst="ellipse">
              <a:avLst/>
            </a:prstGeom>
            <a:solidFill>
              <a:srgbClr val="2DADE0"/>
            </a:solidFill>
            <a:ln>
              <a:noFill/>
            </a:ln>
          </p:spPr>
          <p:txBody>
            <a:bodyPr spcFirstLastPara="1" wrap="square" lIns="91425" tIns="4570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Quattrocento Sans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5" name="Google Shape;55;p35"/>
          <p:cNvGrpSpPr/>
          <p:nvPr/>
        </p:nvGrpSpPr>
        <p:grpSpPr>
          <a:xfrm>
            <a:off x="3032620" y="3799890"/>
            <a:ext cx="2739189" cy="911550"/>
            <a:chOff x="6062064" y="7599780"/>
            <a:chExt cx="5478377" cy="1823100"/>
          </a:xfrm>
        </p:grpSpPr>
        <p:sp>
          <p:nvSpPr>
            <p:cNvPr id="56" name="Google Shape;56;p35"/>
            <p:cNvSpPr/>
            <p:nvPr/>
          </p:nvSpPr>
          <p:spPr>
            <a:xfrm>
              <a:off x="6062064" y="8250201"/>
              <a:ext cx="525000" cy="522300"/>
            </a:xfrm>
            <a:prstGeom prst="ellipse">
              <a:avLst/>
            </a:prstGeom>
            <a:solidFill>
              <a:srgbClr val="6ACEE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attrocento Sans"/>
                <a:buNone/>
              </a:pPr>
              <a:endParaRPr sz="1800" b="1" i="0" u="none" strike="noStrike" cap="none">
                <a:solidFill>
                  <a:srgbClr val="B3B3B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" name="Google Shape;57;p35"/>
            <p:cNvSpPr/>
            <p:nvPr/>
          </p:nvSpPr>
          <p:spPr>
            <a:xfrm>
              <a:off x="9660341" y="7599780"/>
              <a:ext cx="1880100" cy="1823100"/>
            </a:xfrm>
            <a:prstGeom prst="ellipse">
              <a:avLst/>
            </a:prstGeom>
            <a:solidFill>
              <a:srgbClr val="6ACEE3"/>
            </a:solidFill>
            <a:ln>
              <a:noFill/>
            </a:ln>
          </p:spPr>
          <p:txBody>
            <a:bodyPr spcFirstLastPara="1" wrap="square" lIns="91425" tIns="4570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Quattrocento Sans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8" name="Google Shape;58;p35"/>
          <p:cNvSpPr/>
          <p:nvPr/>
        </p:nvSpPr>
        <p:spPr>
          <a:xfrm>
            <a:off x="2293787" y="5266419"/>
            <a:ext cx="264300" cy="264300"/>
          </a:xfrm>
          <a:prstGeom prst="ellipse">
            <a:avLst/>
          </a:prstGeom>
          <a:solidFill>
            <a:srgbClr val="61DDA8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1" i="0" u="none" strike="noStrike" cap="none">
              <a:solidFill>
                <a:srgbClr val="B3B3B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35"/>
          <p:cNvSpPr/>
          <p:nvPr/>
        </p:nvSpPr>
        <p:spPr>
          <a:xfrm>
            <a:off x="4831759" y="4942816"/>
            <a:ext cx="940200" cy="911700"/>
          </a:xfrm>
          <a:prstGeom prst="ellipse">
            <a:avLst/>
          </a:prstGeom>
          <a:solidFill>
            <a:srgbClr val="61DDA8"/>
          </a:solidFill>
          <a:ln>
            <a:noFill/>
          </a:ln>
        </p:spPr>
        <p:txBody>
          <a:bodyPr spcFirstLastPara="1" wrap="square" lIns="91425" tIns="457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None/>
            </a:pPr>
            <a:endParaRPr sz="16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" name="Google Shape;60;p35"/>
          <p:cNvSpPr/>
          <p:nvPr/>
        </p:nvSpPr>
        <p:spPr>
          <a:xfrm>
            <a:off x="5111056" y="2948043"/>
            <a:ext cx="377838" cy="3778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ill Sans"/>
              <a:buNone/>
            </a:pPr>
            <a:endParaRPr sz="15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35"/>
          <p:cNvSpPr/>
          <p:nvPr/>
        </p:nvSpPr>
        <p:spPr>
          <a:xfrm>
            <a:off x="5133021" y="4103675"/>
            <a:ext cx="377838" cy="32632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ill Sans"/>
              <a:buNone/>
            </a:pPr>
            <a:endParaRPr sz="15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35"/>
          <p:cNvSpPr/>
          <p:nvPr/>
        </p:nvSpPr>
        <p:spPr>
          <a:xfrm>
            <a:off x="39508" y="2670019"/>
            <a:ext cx="2070000" cy="2070000"/>
          </a:xfrm>
          <a:prstGeom prst="ellipse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3" name="Google Shape;63;p35" descr="Handshak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05789" y="5080008"/>
            <a:ext cx="651118" cy="651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35" descr="Group brainstor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4409" y="1680373"/>
            <a:ext cx="631126" cy="63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318" y="3125808"/>
            <a:ext cx="1597470" cy="15050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35"/>
          <p:cNvGrpSpPr/>
          <p:nvPr/>
        </p:nvGrpSpPr>
        <p:grpSpPr>
          <a:xfrm>
            <a:off x="5252067" y="698534"/>
            <a:ext cx="1688468" cy="27183"/>
            <a:chOff x="9673249" y="2043533"/>
            <a:chExt cx="7919645" cy="127500"/>
          </a:xfrm>
        </p:grpSpPr>
        <p:sp>
          <p:nvSpPr>
            <p:cNvPr id="67" name="Google Shape;67;p35"/>
            <p:cNvSpPr/>
            <p:nvPr/>
          </p:nvSpPr>
          <p:spPr>
            <a:xfrm>
              <a:off x="9673249" y="2043533"/>
              <a:ext cx="1201500" cy="127500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8" name="Google Shape;68;p35"/>
            <p:cNvSpPr/>
            <p:nvPr/>
          </p:nvSpPr>
          <p:spPr>
            <a:xfrm>
              <a:off x="10988830" y="2043533"/>
              <a:ext cx="1201500" cy="127500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9" name="Google Shape;69;p35"/>
            <p:cNvSpPr/>
            <p:nvPr/>
          </p:nvSpPr>
          <p:spPr>
            <a:xfrm>
              <a:off x="12351686" y="2043533"/>
              <a:ext cx="1201500" cy="127500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0" name="Google Shape;70;p35"/>
            <p:cNvSpPr/>
            <p:nvPr/>
          </p:nvSpPr>
          <p:spPr>
            <a:xfrm>
              <a:off x="13695169" y="2043533"/>
              <a:ext cx="1201500" cy="127500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1" name="Google Shape;71;p35"/>
            <p:cNvSpPr/>
            <p:nvPr/>
          </p:nvSpPr>
          <p:spPr>
            <a:xfrm>
              <a:off x="15026793" y="2043533"/>
              <a:ext cx="1201500" cy="127500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2" name="Google Shape;72;p35"/>
            <p:cNvSpPr/>
            <p:nvPr/>
          </p:nvSpPr>
          <p:spPr>
            <a:xfrm>
              <a:off x="16391394" y="2043533"/>
              <a:ext cx="1201500" cy="127500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73" name="Google Shape;73;p35"/>
          <p:cNvSpPr txBox="1">
            <a:spLocks noGrp="1"/>
          </p:cNvSpPr>
          <p:nvPr>
            <p:ph type="body" idx="1"/>
          </p:nvPr>
        </p:nvSpPr>
        <p:spPr>
          <a:xfrm>
            <a:off x="5998800" y="1780036"/>
            <a:ext cx="53529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None/>
              <a:defRPr sz="20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2"/>
          </p:nvPr>
        </p:nvSpPr>
        <p:spPr>
          <a:xfrm>
            <a:off x="5998800" y="2914259"/>
            <a:ext cx="53529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None/>
              <a:defRPr sz="20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body" idx="3"/>
          </p:nvPr>
        </p:nvSpPr>
        <p:spPr>
          <a:xfrm>
            <a:off x="5998800" y="4048482"/>
            <a:ext cx="53529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None/>
              <a:defRPr sz="20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body" idx="4"/>
          </p:nvPr>
        </p:nvSpPr>
        <p:spPr>
          <a:xfrm>
            <a:off x="5998800" y="5182704"/>
            <a:ext cx="53529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None/>
              <a:defRPr sz="20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nu #2">
  <p:cSld name="Menu #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6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2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9" name="Google Shape;79;p36"/>
          <p:cNvGrpSpPr/>
          <p:nvPr/>
        </p:nvGrpSpPr>
        <p:grpSpPr>
          <a:xfrm>
            <a:off x="5252067" y="698534"/>
            <a:ext cx="1688468" cy="27183"/>
            <a:chOff x="9673249" y="2043533"/>
            <a:chExt cx="7919645" cy="127500"/>
          </a:xfrm>
        </p:grpSpPr>
        <p:sp>
          <p:nvSpPr>
            <p:cNvPr id="80" name="Google Shape;80;p36"/>
            <p:cNvSpPr/>
            <p:nvPr/>
          </p:nvSpPr>
          <p:spPr>
            <a:xfrm>
              <a:off x="9673249" y="2043533"/>
              <a:ext cx="1201500" cy="127500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1" name="Google Shape;81;p36"/>
            <p:cNvSpPr/>
            <p:nvPr/>
          </p:nvSpPr>
          <p:spPr>
            <a:xfrm>
              <a:off x="10988830" y="2043533"/>
              <a:ext cx="1201500" cy="127500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2" name="Google Shape;82;p36"/>
            <p:cNvSpPr/>
            <p:nvPr/>
          </p:nvSpPr>
          <p:spPr>
            <a:xfrm>
              <a:off x="12351686" y="2043533"/>
              <a:ext cx="1201500" cy="127500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3" name="Google Shape;83;p36"/>
            <p:cNvSpPr/>
            <p:nvPr/>
          </p:nvSpPr>
          <p:spPr>
            <a:xfrm>
              <a:off x="13695169" y="2043533"/>
              <a:ext cx="1201500" cy="127500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4" name="Google Shape;84;p36"/>
            <p:cNvSpPr/>
            <p:nvPr/>
          </p:nvSpPr>
          <p:spPr>
            <a:xfrm>
              <a:off x="15026793" y="2043533"/>
              <a:ext cx="1201500" cy="127500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5" name="Google Shape;85;p36"/>
            <p:cNvSpPr/>
            <p:nvPr/>
          </p:nvSpPr>
          <p:spPr>
            <a:xfrm>
              <a:off x="16391394" y="2043533"/>
              <a:ext cx="1201500" cy="127500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86" name="Google Shape;86;p36"/>
          <p:cNvSpPr/>
          <p:nvPr/>
        </p:nvSpPr>
        <p:spPr>
          <a:xfrm>
            <a:off x="724405" y="5056534"/>
            <a:ext cx="4692692" cy="987417"/>
          </a:xfrm>
          <a:custGeom>
            <a:avLst/>
            <a:gdLst/>
            <a:ahLst/>
            <a:cxnLst/>
            <a:rect l="l" t="t" r="r" b="b"/>
            <a:pathLst>
              <a:path w="8384" h="1764" extrusionOk="0">
                <a:moveTo>
                  <a:pt x="8239" y="1763"/>
                </a:moveTo>
                <a:lnTo>
                  <a:pt x="8239" y="1763"/>
                </a:lnTo>
                <a:cubicBezTo>
                  <a:pt x="144" y="1763"/>
                  <a:pt x="144" y="1763"/>
                  <a:pt x="144" y="1763"/>
                </a:cubicBezTo>
                <a:cubicBezTo>
                  <a:pt x="81" y="1547"/>
                  <a:pt x="0" y="1232"/>
                  <a:pt x="9" y="846"/>
                </a:cubicBezTo>
                <a:cubicBezTo>
                  <a:pt x="9" y="495"/>
                  <a:pt x="81" y="207"/>
                  <a:pt x="144" y="0"/>
                </a:cubicBezTo>
                <a:cubicBezTo>
                  <a:pt x="2842" y="0"/>
                  <a:pt x="5541" y="0"/>
                  <a:pt x="8239" y="0"/>
                </a:cubicBezTo>
                <a:cubicBezTo>
                  <a:pt x="8311" y="198"/>
                  <a:pt x="8383" y="504"/>
                  <a:pt x="8383" y="882"/>
                </a:cubicBezTo>
                <a:cubicBezTo>
                  <a:pt x="8383" y="1250"/>
                  <a:pt x="8311" y="1556"/>
                  <a:pt x="8239" y="1763"/>
                </a:cubicBezTo>
              </a:path>
            </a:pathLst>
          </a:custGeom>
          <a:solidFill>
            <a:srgbClr val="FA63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7" name="Google Shape;87;p36"/>
          <p:cNvSpPr/>
          <p:nvPr/>
        </p:nvSpPr>
        <p:spPr>
          <a:xfrm>
            <a:off x="1045316" y="5100968"/>
            <a:ext cx="348064" cy="896083"/>
          </a:xfrm>
          <a:custGeom>
            <a:avLst/>
            <a:gdLst/>
            <a:ahLst/>
            <a:cxnLst/>
            <a:rect l="l" t="t" r="r" b="b"/>
            <a:pathLst>
              <a:path w="621" h="1602" extrusionOk="0">
                <a:moveTo>
                  <a:pt x="620" y="1601"/>
                </a:moveTo>
                <a:lnTo>
                  <a:pt x="0" y="1601"/>
                </a:lnTo>
                <a:lnTo>
                  <a:pt x="0" y="0"/>
                </a:lnTo>
                <a:lnTo>
                  <a:pt x="620" y="0"/>
                </a:lnTo>
                <a:lnTo>
                  <a:pt x="620" y="160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8" name="Google Shape;88;p36"/>
          <p:cNvSpPr/>
          <p:nvPr/>
        </p:nvSpPr>
        <p:spPr>
          <a:xfrm>
            <a:off x="4725915" y="5100968"/>
            <a:ext cx="348066" cy="896083"/>
          </a:xfrm>
          <a:custGeom>
            <a:avLst/>
            <a:gdLst/>
            <a:ahLst/>
            <a:cxnLst/>
            <a:rect l="l" t="t" r="r" b="b"/>
            <a:pathLst>
              <a:path w="621" h="1602" extrusionOk="0">
                <a:moveTo>
                  <a:pt x="620" y="1601"/>
                </a:moveTo>
                <a:lnTo>
                  <a:pt x="0" y="1601"/>
                </a:lnTo>
                <a:lnTo>
                  <a:pt x="0" y="0"/>
                </a:lnTo>
                <a:lnTo>
                  <a:pt x="620" y="0"/>
                </a:lnTo>
                <a:lnTo>
                  <a:pt x="620" y="160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9" name="Google Shape;89;p36"/>
          <p:cNvSpPr/>
          <p:nvPr/>
        </p:nvSpPr>
        <p:spPr>
          <a:xfrm>
            <a:off x="724405" y="2232519"/>
            <a:ext cx="4692692" cy="982481"/>
          </a:xfrm>
          <a:custGeom>
            <a:avLst/>
            <a:gdLst/>
            <a:ahLst/>
            <a:cxnLst/>
            <a:rect l="l" t="t" r="r" b="b"/>
            <a:pathLst>
              <a:path w="8384" h="1754" extrusionOk="0">
                <a:moveTo>
                  <a:pt x="8239" y="1753"/>
                </a:moveTo>
                <a:lnTo>
                  <a:pt x="8239" y="1753"/>
                </a:lnTo>
                <a:cubicBezTo>
                  <a:pt x="144" y="1753"/>
                  <a:pt x="144" y="1753"/>
                  <a:pt x="144" y="1753"/>
                </a:cubicBezTo>
                <a:cubicBezTo>
                  <a:pt x="81" y="1547"/>
                  <a:pt x="0" y="1232"/>
                  <a:pt x="9" y="846"/>
                </a:cubicBezTo>
                <a:cubicBezTo>
                  <a:pt x="9" y="486"/>
                  <a:pt x="81" y="198"/>
                  <a:pt x="144" y="0"/>
                </a:cubicBezTo>
                <a:cubicBezTo>
                  <a:pt x="2842" y="0"/>
                  <a:pt x="5541" y="0"/>
                  <a:pt x="8239" y="0"/>
                </a:cubicBezTo>
                <a:cubicBezTo>
                  <a:pt x="8311" y="198"/>
                  <a:pt x="8383" y="504"/>
                  <a:pt x="8383" y="873"/>
                </a:cubicBezTo>
                <a:cubicBezTo>
                  <a:pt x="8383" y="1251"/>
                  <a:pt x="8311" y="1556"/>
                  <a:pt x="8239" y="1753"/>
                </a:cubicBezTo>
              </a:path>
            </a:pathLst>
          </a:custGeom>
          <a:solidFill>
            <a:srgbClr val="1A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0" name="Google Shape;90;p36"/>
          <p:cNvSpPr/>
          <p:nvPr/>
        </p:nvSpPr>
        <p:spPr>
          <a:xfrm>
            <a:off x="1045316" y="2272016"/>
            <a:ext cx="348064" cy="901020"/>
          </a:xfrm>
          <a:custGeom>
            <a:avLst/>
            <a:gdLst/>
            <a:ahLst/>
            <a:cxnLst/>
            <a:rect l="l" t="t" r="r" b="b"/>
            <a:pathLst>
              <a:path w="621" h="1610" extrusionOk="0">
                <a:moveTo>
                  <a:pt x="620" y="1609"/>
                </a:moveTo>
                <a:lnTo>
                  <a:pt x="0" y="1609"/>
                </a:lnTo>
                <a:lnTo>
                  <a:pt x="0" y="0"/>
                </a:lnTo>
                <a:lnTo>
                  <a:pt x="620" y="0"/>
                </a:lnTo>
                <a:lnTo>
                  <a:pt x="620" y="1609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1" name="Google Shape;91;p36"/>
          <p:cNvSpPr/>
          <p:nvPr/>
        </p:nvSpPr>
        <p:spPr>
          <a:xfrm>
            <a:off x="4725915" y="2272016"/>
            <a:ext cx="348066" cy="901020"/>
          </a:xfrm>
          <a:custGeom>
            <a:avLst/>
            <a:gdLst/>
            <a:ahLst/>
            <a:cxnLst/>
            <a:rect l="l" t="t" r="r" b="b"/>
            <a:pathLst>
              <a:path w="621" h="1610" extrusionOk="0">
                <a:moveTo>
                  <a:pt x="620" y="1609"/>
                </a:moveTo>
                <a:lnTo>
                  <a:pt x="0" y="1609"/>
                </a:lnTo>
                <a:lnTo>
                  <a:pt x="0" y="0"/>
                </a:lnTo>
                <a:lnTo>
                  <a:pt x="620" y="0"/>
                </a:lnTo>
                <a:lnTo>
                  <a:pt x="620" y="1609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2" name="Google Shape;92;p36"/>
          <p:cNvSpPr/>
          <p:nvPr/>
        </p:nvSpPr>
        <p:spPr>
          <a:xfrm>
            <a:off x="1218114" y="4160453"/>
            <a:ext cx="4003988" cy="841774"/>
          </a:xfrm>
          <a:custGeom>
            <a:avLst/>
            <a:gdLst/>
            <a:ahLst/>
            <a:cxnLst/>
            <a:rect l="l" t="t" r="r" b="b"/>
            <a:pathLst>
              <a:path w="7151" h="1503" extrusionOk="0">
                <a:moveTo>
                  <a:pt x="7033" y="1502"/>
                </a:moveTo>
                <a:lnTo>
                  <a:pt x="7033" y="1502"/>
                </a:lnTo>
                <a:cubicBezTo>
                  <a:pt x="116" y="1502"/>
                  <a:pt x="116" y="1502"/>
                  <a:pt x="116" y="1502"/>
                </a:cubicBezTo>
                <a:cubicBezTo>
                  <a:pt x="63" y="1322"/>
                  <a:pt x="0" y="1052"/>
                  <a:pt x="0" y="720"/>
                </a:cubicBezTo>
                <a:cubicBezTo>
                  <a:pt x="8" y="423"/>
                  <a:pt x="63" y="171"/>
                  <a:pt x="116" y="0"/>
                </a:cubicBezTo>
                <a:cubicBezTo>
                  <a:pt x="2419" y="0"/>
                  <a:pt x="4730" y="0"/>
                  <a:pt x="7033" y="0"/>
                </a:cubicBezTo>
                <a:cubicBezTo>
                  <a:pt x="7087" y="171"/>
                  <a:pt x="7150" y="432"/>
                  <a:pt x="7150" y="747"/>
                </a:cubicBezTo>
                <a:cubicBezTo>
                  <a:pt x="7150" y="1071"/>
                  <a:pt x="7087" y="1331"/>
                  <a:pt x="7033" y="1502"/>
                </a:cubicBezTo>
              </a:path>
            </a:pathLst>
          </a:custGeom>
          <a:solidFill>
            <a:srgbClr val="FD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3" name="Google Shape;93;p36"/>
          <p:cNvSpPr/>
          <p:nvPr/>
        </p:nvSpPr>
        <p:spPr>
          <a:xfrm>
            <a:off x="1489654" y="4195013"/>
            <a:ext cx="298693" cy="770187"/>
          </a:xfrm>
          <a:custGeom>
            <a:avLst/>
            <a:gdLst/>
            <a:ahLst/>
            <a:cxnLst/>
            <a:rect l="l" t="t" r="r" b="b"/>
            <a:pathLst>
              <a:path w="532" h="1377" extrusionOk="0">
                <a:moveTo>
                  <a:pt x="531" y="1376"/>
                </a:moveTo>
                <a:lnTo>
                  <a:pt x="0" y="1376"/>
                </a:lnTo>
                <a:lnTo>
                  <a:pt x="0" y="0"/>
                </a:lnTo>
                <a:lnTo>
                  <a:pt x="531" y="0"/>
                </a:lnTo>
                <a:lnTo>
                  <a:pt x="531" y="1376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4" name="Google Shape;94;p36"/>
          <p:cNvSpPr/>
          <p:nvPr/>
        </p:nvSpPr>
        <p:spPr>
          <a:xfrm>
            <a:off x="4632110" y="4195013"/>
            <a:ext cx="296226" cy="770187"/>
          </a:xfrm>
          <a:custGeom>
            <a:avLst/>
            <a:gdLst/>
            <a:ahLst/>
            <a:cxnLst/>
            <a:rect l="l" t="t" r="r" b="b"/>
            <a:pathLst>
              <a:path w="531" h="1377" extrusionOk="0">
                <a:moveTo>
                  <a:pt x="530" y="1376"/>
                </a:moveTo>
                <a:lnTo>
                  <a:pt x="0" y="1376"/>
                </a:lnTo>
                <a:lnTo>
                  <a:pt x="0" y="0"/>
                </a:lnTo>
                <a:lnTo>
                  <a:pt x="530" y="0"/>
                </a:lnTo>
                <a:lnTo>
                  <a:pt x="530" y="1376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5" name="Google Shape;95;p36"/>
          <p:cNvSpPr/>
          <p:nvPr/>
        </p:nvSpPr>
        <p:spPr>
          <a:xfrm>
            <a:off x="1529150" y="1531453"/>
            <a:ext cx="3083209" cy="651696"/>
          </a:xfrm>
          <a:custGeom>
            <a:avLst/>
            <a:gdLst/>
            <a:ahLst/>
            <a:cxnLst/>
            <a:rect l="l" t="t" r="r" b="b"/>
            <a:pathLst>
              <a:path w="5506" h="1162" extrusionOk="0">
                <a:moveTo>
                  <a:pt x="5415" y="1161"/>
                </a:moveTo>
                <a:lnTo>
                  <a:pt x="5415" y="1161"/>
                </a:lnTo>
                <a:cubicBezTo>
                  <a:pt x="90" y="1161"/>
                  <a:pt x="90" y="1161"/>
                  <a:pt x="90" y="1161"/>
                </a:cubicBezTo>
                <a:cubicBezTo>
                  <a:pt x="54" y="1017"/>
                  <a:pt x="0" y="810"/>
                  <a:pt x="9" y="558"/>
                </a:cubicBezTo>
                <a:cubicBezTo>
                  <a:pt x="9" y="324"/>
                  <a:pt x="54" y="135"/>
                  <a:pt x="90" y="0"/>
                </a:cubicBezTo>
                <a:cubicBezTo>
                  <a:pt x="1871" y="0"/>
                  <a:pt x="3643" y="0"/>
                  <a:pt x="5415" y="0"/>
                </a:cubicBezTo>
                <a:cubicBezTo>
                  <a:pt x="5460" y="135"/>
                  <a:pt x="5505" y="333"/>
                  <a:pt x="5505" y="576"/>
                </a:cubicBezTo>
                <a:cubicBezTo>
                  <a:pt x="5505" y="828"/>
                  <a:pt x="5460" y="1026"/>
                  <a:pt x="5415" y="1161"/>
                </a:cubicBezTo>
              </a:path>
            </a:pathLst>
          </a:custGeom>
          <a:solidFill>
            <a:srgbClr val="3AE0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6" name="Google Shape;96;p36"/>
          <p:cNvSpPr/>
          <p:nvPr/>
        </p:nvSpPr>
        <p:spPr>
          <a:xfrm>
            <a:off x="1741445" y="1561075"/>
            <a:ext cx="227106" cy="589983"/>
          </a:xfrm>
          <a:custGeom>
            <a:avLst/>
            <a:gdLst/>
            <a:ahLst/>
            <a:cxnLst/>
            <a:rect l="l" t="t" r="r" b="b"/>
            <a:pathLst>
              <a:path w="406" h="1053" extrusionOk="0">
                <a:moveTo>
                  <a:pt x="405" y="1052"/>
                </a:moveTo>
                <a:lnTo>
                  <a:pt x="0" y="1052"/>
                </a:lnTo>
                <a:lnTo>
                  <a:pt x="0" y="0"/>
                </a:lnTo>
                <a:lnTo>
                  <a:pt x="405" y="0"/>
                </a:lnTo>
                <a:lnTo>
                  <a:pt x="405" y="105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7" name="Google Shape;97;p36"/>
          <p:cNvSpPr/>
          <p:nvPr/>
        </p:nvSpPr>
        <p:spPr>
          <a:xfrm>
            <a:off x="4158150" y="1561075"/>
            <a:ext cx="232043" cy="589983"/>
          </a:xfrm>
          <a:custGeom>
            <a:avLst/>
            <a:gdLst/>
            <a:ahLst/>
            <a:cxnLst/>
            <a:rect l="l" t="t" r="r" b="b"/>
            <a:pathLst>
              <a:path w="415" h="1053" extrusionOk="0">
                <a:moveTo>
                  <a:pt x="414" y="1052"/>
                </a:moveTo>
                <a:lnTo>
                  <a:pt x="0" y="1052"/>
                </a:lnTo>
                <a:lnTo>
                  <a:pt x="0" y="0"/>
                </a:lnTo>
                <a:lnTo>
                  <a:pt x="414" y="0"/>
                </a:lnTo>
                <a:lnTo>
                  <a:pt x="414" y="105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8" name="Google Shape;98;p36"/>
          <p:cNvSpPr/>
          <p:nvPr/>
        </p:nvSpPr>
        <p:spPr>
          <a:xfrm>
            <a:off x="820677" y="3269308"/>
            <a:ext cx="4003976" cy="841774"/>
          </a:xfrm>
          <a:custGeom>
            <a:avLst/>
            <a:gdLst/>
            <a:ahLst/>
            <a:cxnLst/>
            <a:rect l="l" t="t" r="r" b="b"/>
            <a:pathLst>
              <a:path w="7152" h="1503" extrusionOk="0">
                <a:moveTo>
                  <a:pt x="7034" y="1502"/>
                </a:moveTo>
                <a:lnTo>
                  <a:pt x="7034" y="1502"/>
                </a:lnTo>
                <a:cubicBezTo>
                  <a:pt x="117" y="1502"/>
                  <a:pt x="117" y="1502"/>
                  <a:pt x="117" y="1502"/>
                </a:cubicBezTo>
                <a:cubicBezTo>
                  <a:pt x="63" y="1313"/>
                  <a:pt x="0" y="1044"/>
                  <a:pt x="0" y="720"/>
                </a:cubicBezTo>
                <a:cubicBezTo>
                  <a:pt x="9" y="414"/>
                  <a:pt x="63" y="171"/>
                  <a:pt x="117" y="0"/>
                </a:cubicBezTo>
                <a:cubicBezTo>
                  <a:pt x="2419" y="0"/>
                  <a:pt x="4722" y="0"/>
                  <a:pt x="7034" y="0"/>
                </a:cubicBezTo>
                <a:cubicBezTo>
                  <a:pt x="7088" y="171"/>
                  <a:pt x="7151" y="423"/>
                  <a:pt x="7151" y="747"/>
                </a:cubicBezTo>
                <a:cubicBezTo>
                  <a:pt x="7151" y="1070"/>
                  <a:pt x="7088" y="1331"/>
                  <a:pt x="7034" y="1502"/>
                </a:cubicBezTo>
              </a:path>
            </a:pathLst>
          </a:custGeom>
          <a:solidFill>
            <a:srgbClr val="6967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9" name="Google Shape;99;p36"/>
          <p:cNvSpPr/>
          <p:nvPr/>
        </p:nvSpPr>
        <p:spPr>
          <a:xfrm>
            <a:off x="1092217" y="3303868"/>
            <a:ext cx="296226" cy="765249"/>
          </a:xfrm>
          <a:custGeom>
            <a:avLst/>
            <a:gdLst/>
            <a:ahLst/>
            <a:cxnLst/>
            <a:rect l="l" t="t" r="r" b="b"/>
            <a:pathLst>
              <a:path w="531" h="1368" extrusionOk="0">
                <a:moveTo>
                  <a:pt x="530" y="1367"/>
                </a:moveTo>
                <a:lnTo>
                  <a:pt x="0" y="1367"/>
                </a:lnTo>
                <a:lnTo>
                  <a:pt x="0" y="0"/>
                </a:lnTo>
                <a:lnTo>
                  <a:pt x="530" y="0"/>
                </a:lnTo>
                <a:lnTo>
                  <a:pt x="530" y="1367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0" name="Google Shape;100;p36"/>
          <p:cNvSpPr/>
          <p:nvPr/>
        </p:nvSpPr>
        <p:spPr>
          <a:xfrm>
            <a:off x="4232206" y="3303868"/>
            <a:ext cx="298695" cy="765249"/>
          </a:xfrm>
          <a:custGeom>
            <a:avLst/>
            <a:gdLst/>
            <a:ahLst/>
            <a:cxnLst/>
            <a:rect l="l" t="t" r="r" b="b"/>
            <a:pathLst>
              <a:path w="532" h="1368" extrusionOk="0">
                <a:moveTo>
                  <a:pt x="531" y="1367"/>
                </a:moveTo>
                <a:lnTo>
                  <a:pt x="0" y="1367"/>
                </a:lnTo>
                <a:lnTo>
                  <a:pt x="0" y="0"/>
                </a:lnTo>
                <a:lnTo>
                  <a:pt x="531" y="0"/>
                </a:lnTo>
                <a:lnTo>
                  <a:pt x="531" y="1367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01" name="Google Shape;101;p36"/>
          <p:cNvGrpSpPr/>
          <p:nvPr/>
        </p:nvGrpSpPr>
        <p:grpSpPr>
          <a:xfrm>
            <a:off x="1926585" y="1316690"/>
            <a:ext cx="3011579" cy="4922250"/>
            <a:chOff x="5178157" y="3281080"/>
            <a:chExt cx="6023157" cy="9844500"/>
          </a:xfrm>
        </p:grpSpPr>
        <p:cxnSp>
          <p:nvCxnSpPr>
            <p:cNvPr id="102" name="Google Shape;102;p36"/>
            <p:cNvCxnSpPr/>
            <p:nvPr/>
          </p:nvCxnSpPr>
          <p:spPr>
            <a:xfrm>
              <a:off x="5178157" y="3281080"/>
              <a:ext cx="3223800" cy="9844500"/>
            </a:xfrm>
            <a:prstGeom prst="straightConnector1">
              <a:avLst/>
            </a:prstGeom>
            <a:noFill/>
            <a:ln w="1905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3" name="Google Shape;103;p36"/>
            <p:cNvCxnSpPr/>
            <p:nvPr/>
          </p:nvCxnSpPr>
          <p:spPr>
            <a:xfrm>
              <a:off x="7967614" y="3281080"/>
              <a:ext cx="3233700" cy="9844500"/>
            </a:xfrm>
            <a:prstGeom prst="straightConnector1">
              <a:avLst/>
            </a:prstGeom>
            <a:noFill/>
            <a:ln w="1905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4" name="Google Shape;104;p36"/>
            <p:cNvCxnSpPr/>
            <p:nvPr/>
          </p:nvCxnSpPr>
          <p:spPr>
            <a:xfrm>
              <a:off x="5533628" y="4357365"/>
              <a:ext cx="2740200" cy="4800"/>
            </a:xfrm>
            <a:prstGeom prst="straightConnector1">
              <a:avLst/>
            </a:prstGeom>
            <a:noFill/>
            <a:ln w="1905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5" name="Google Shape;105;p36"/>
            <p:cNvCxnSpPr/>
            <p:nvPr/>
          </p:nvCxnSpPr>
          <p:spPr>
            <a:xfrm>
              <a:off x="6224820" y="6258143"/>
              <a:ext cx="2700600" cy="4800"/>
            </a:xfrm>
            <a:prstGeom prst="straightConnector1">
              <a:avLst/>
            </a:prstGeom>
            <a:noFill/>
            <a:ln w="1905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6" name="Google Shape;106;p36"/>
            <p:cNvCxnSpPr/>
            <p:nvPr/>
          </p:nvCxnSpPr>
          <p:spPr>
            <a:xfrm>
              <a:off x="6832084" y="8163859"/>
              <a:ext cx="2750100" cy="4800"/>
            </a:xfrm>
            <a:prstGeom prst="straightConnector1">
              <a:avLst/>
            </a:prstGeom>
            <a:noFill/>
            <a:ln w="1905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7" name="Google Shape;107;p36"/>
            <p:cNvCxnSpPr/>
            <p:nvPr/>
          </p:nvCxnSpPr>
          <p:spPr>
            <a:xfrm>
              <a:off x="7444283" y="10064640"/>
              <a:ext cx="2740200" cy="4800"/>
            </a:xfrm>
            <a:prstGeom prst="straightConnector1">
              <a:avLst/>
            </a:prstGeom>
            <a:noFill/>
            <a:ln w="1905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8" name="Google Shape;108;p36"/>
            <p:cNvCxnSpPr/>
            <p:nvPr/>
          </p:nvCxnSpPr>
          <p:spPr>
            <a:xfrm>
              <a:off x="8051543" y="11965418"/>
              <a:ext cx="2740200" cy="4800"/>
            </a:xfrm>
            <a:prstGeom prst="straightConnector1">
              <a:avLst/>
            </a:prstGeom>
            <a:noFill/>
            <a:ln w="1905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9" name="Google Shape;109;p36"/>
          <p:cNvSpPr/>
          <p:nvPr/>
        </p:nvSpPr>
        <p:spPr>
          <a:xfrm>
            <a:off x="7162369" y="1768433"/>
            <a:ext cx="140707" cy="140708"/>
          </a:xfrm>
          <a:custGeom>
            <a:avLst/>
            <a:gdLst/>
            <a:ahLst/>
            <a:cxnLst/>
            <a:rect l="l" t="t" r="r" b="b"/>
            <a:pathLst>
              <a:path w="253" h="253" extrusionOk="0">
                <a:moveTo>
                  <a:pt x="126" y="252"/>
                </a:moveTo>
                <a:lnTo>
                  <a:pt x="126" y="252"/>
                </a:lnTo>
                <a:cubicBezTo>
                  <a:pt x="54" y="252"/>
                  <a:pt x="0" y="198"/>
                  <a:pt x="0" y="126"/>
                </a:cubicBezTo>
                <a:cubicBezTo>
                  <a:pt x="0" y="54"/>
                  <a:pt x="54" y="0"/>
                  <a:pt x="126" y="0"/>
                </a:cubicBezTo>
                <a:cubicBezTo>
                  <a:pt x="198" y="0"/>
                  <a:pt x="252" y="54"/>
                  <a:pt x="252" y="126"/>
                </a:cubicBezTo>
                <a:cubicBezTo>
                  <a:pt x="252" y="198"/>
                  <a:pt x="198" y="252"/>
                  <a:pt x="126" y="252"/>
                </a:cubicBezTo>
                <a:close/>
                <a:moveTo>
                  <a:pt x="126" y="54"/>
                </a:moveTo>
                <a:lnTo>
                  <a:pt x="126" y="54"/>
                </a:lnTo>
                <a:cubicBezTo>
                  <a:pt x="90" y="54"/>
                  <a:pt x="54" y="90"/>
                  <a:pt x="54" y="126"/>
                </a:cubicBezTo>
                <a:cubicBezTo>
                  <a:pt x="54" y="162"/>
                  <a:pt x="90" y="198"/>
                  <a:pt x="126" y="198"/>
                </a:cubicBezTo>
                <a:cubicBezTo>
                  <a:pt x="171" y="198"/>
                  <a:pt x="198" y="162"/>
                  <a:pt x="198" y="126"/>
                </a:cubicBezTo>
                <a:cubicBezTo>
                  <a:pt x="198" y="90"/>
                  <a:pt x="171" y="54"/>
                  <a:pt x="126" y="54"/>
                </a:cubicBezTo>
                <a:close/>
              </a:path>
            </a:pathLst>
          </a:custGeom>
          <a:solidFill>
            <a:srgbClr val="3645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36"/>
          <p:cNvSpPr/>
          <p:nvPr/>
        </p:nvSpPr>
        <p:spPr>
          <a:xfrm>
            <a:off x="6996976" y="1598104"/>
            <a:ext cx="478898" cy="478898"/>
          </a:xfrm>
          <a:custGeom>
            <a:avLst/>
            <a:gdLst/>
            <a:ahLst/>
            <a:cxnLst/>
            <a:rect l="l" t="t" r="r" b="b"/>
            <a:pathLst>
              <a:path w="856" h="855" extrusionOk="0">
                <a:moveTo>
                  <a:pt x="495" y="854"/>
                </a:moveTo>
                <a:lnTo>
                  <a:pt x="495" y="854"/>
                </a:lnTo>
                <a:cubicBezTo>
                  <a:pt x="360" y="854"/>
                  <a:pt x="360" y="854"/>
                  <a:pt x="360" y="854"/>
                </a:cubicBezTo>
                <a:cubicBezTo>
                  <a:pt x="342" y="854"/>
                  <a:pt x="333" y="846"/>
                  <a:pt x="333" y="828"/>
                </a:cubicBezTo>
                <a:cubicBezTo>
                  <a:pt x="324" y="711"/>
                  <a:pt x="324" y="711"/>
                  <a:pt x="324" y="711"/>
                </a:cubicBezTo>
                <a:cubicBezTo>
                  <a:pt x="315" y="711"/>
                  <a:pt x="306" y="702"/>
                  <a:pt x="297" y="702"/>
                </a:cubicBezTo>
                <a:cubicBezTo>
                  <a:pt x="207" y="783"/>
                  <a:pt x="207" y="783"/>
                  <a:pt x="207" y="783"/>
                </a:cubicBezTo>
                <a:cubicBezTo>
                  <a:pt x="198" y="792"/>
                  <a:pt x="180" y="792"/>
                  <a:pt x="171" y="783"/>
                </a:cubicBezTo>
                <a:cubicBezTo>
                  <a:pt x="72" y="684"/>
                  <a:pt x="72" y="684"/>
                  <a:pt x="72" y="684"/>
                </a:cubicBezTo>
                <a:cubicBezTo>
                  <a:pt x="63" y="675"/>
                  <a:pt x="63" y="657"/>
                  <a:pt x="72" y="648"/>
                </a:cubicBezTo>
                <a:cubicBezTo>
                  <a:pt x="153" y="567"/>
                  <a:pt x="153" y="567"/>
                  <a:pt x="153" y="567"/>
                </a:cubicBezTo>
                <a:cubicBezTo>
                  <a:pt x="153" y="549"/>
                  <a:pt x="144" y="540"/>
                  <a:pt x="144" y="531"/>
                </a:cubicBezTo>
                <a:cubicBezTo>
                  <a:pt x="27" y="531"/>
                  <a:pt x="27" y="531"/>
                  <a:pt x="27" y="531"/>
                </a:cubicBezTo>
                <a:cubicBezTo>
                  <a:pt x="9" y="531"/>
                  <a:pt x="0" y="513"/>
                  <a:pt x="0" y="504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51"/>
                  <a:pt x="9" y="333"/>
                  <a:pt x="27" y="333"/>
                </a:cubicBezTo>
                <a:cubicBezTo>
                  <a:pt x="135" y="333"/>
                  <a:pt x="135" y="333"/>
                  <a:pt x="135" y="333"/>
                </a:cubicBezTo>
                <a:cubicBezTo>
                  <a:pt x="135" y="324"/>
                  <a:pt x="144" y="306"/>
                  <a:pt x="153" y="297"/>
                </a:cubicBezTo>
                <a:cubicBezTo>
                  <a:pt x="72" y="216"/>
                  <a:pt x="72" y="216"/>
                  <a:pt x="72" y="216"/>
                </a:cubicBezTo>
                <a:cubicBezTo>
                  <a:pt x="63" y="207"/>
                  <a:pt x="63" y="189"/>
                  <a:pt x="72" y="180"/>
                </a:cubicBezTo>
                <a:cubicBezTo>
                  <a:pt x="171" y="81"/>
                  <a:pt x="171" y="81"/>
                  <a:pt x="171" y="81"/>
                </a:cubicBezTo>
                <a:cubicBezTo>
                  <a:pt x="180" y="72"/>
                  <a:pt x="198" y="72"/>
                  <a:pt x="207" y="81"/>
                </a:cubicBezTo>
                <a:cubicBezTo>
                  <a:pt x="288" y="153"/>
                  <a:pt x="288" y="153"/>
                  <a:pt x="288" y="153"/>
                </a:cubicBezTo>
                <a:cubicBezTo>
                  <a:pt x="297" y="144"/>
                  <a:pt x="315" y="144"/>
                  <a:pt x="324" y="135"/>
                </a:cubicBezTo>
                <a:cubicBezTo>
                  <a:pt x="324" y="36"/>
                  <a:pt x="324" y="36"/>
                  <a:pt x="324" y="36"/>
                </a:cubicBezTo>
                <a:cubicBezTo>
                  <a:pt x="324" y="18"/>
                  <a:pt x="342" y="0"/>
                  <a:pt x="351" y="0"/>
                </a:cubicBezTo>
                <a:cubicBezTo>
                  <a:pt x="495" y="0"/>
                  <a:pt x="495" y="0"/>
                  <a:pt x="495" y="0"/>
                </a:cubicBezTo>
                <a:cubicBezTo>
                  <a:pt x="504" y="0"/>
                  <a:pt x="522" y="18"/>
                  <a:pt x="522" y="36"/>
                </a:cubicBezTo>
                <a:cubicBezTo>
                  <a:pt x="522" y="135"/>
                  <a:pt x="522" y="135"/>
                  <a:pt x="522" y="135"/>
                </a:cubicBezTo>
                <a:cubicBezTo>
                  <a:pt x="540" y="144"/>
                  <a:pt x="549" y="144"/>
                  <a:pt x="567" y="153"/>
                </a:cubicBezTo>
                <a:cubicBezTo>
                  <a:pt x="639" y="81"/>
                  <a:pt x="639" y="81"/>
                  <a:pt x="639" y="81"/>
                </a:cubicBezTo>
                <a:cubicBezTo>
                  <a:pt x="648" y="72"/>
                  <a:pt x="666" y="72"/>
                  <a:pt x="675" y="81"/>
                </a:cubicBezTo>
                <a:cubicBezTo>
                  <a:pt x="774" y="180"/>
                  <a:pt x="774" y="180"/>
                  <a:pt x="774" y="180"/>
                </a:cubicBezTo>
                <a:cubicBezTo>
                  <a:pt x="783" y="189"/>
                  <a:pt x="783" y="207"/>
                  <a:pt x="774" y="216"/>
                </a:cubicBezTo>
                <a:cubicBezTo>
                  <a:pt x="702" y="297"/>
                  <a:pt x="702" y="297"/>
                  <a:pt x="702" y="297"/>
                </a:cubicBezTo>
                <a:cubicBezTo>
                  <a:pt x="702" y="306"/>
                  <a:pt x="711" y="324"/>
                  <a:pt x="711" y="333"/>
                </a:cubicBezTo>
                <a:cubicBezTo>
                  <a:pt x="828" y="333"/>
                  <a:pt x="828" y="333"/>
                  <a:pt x="828" y="333"/>
                </a:cubicBezTo>
                <a:cubicBezTo>
                  <a:pt x="837" y="333"/>
                  <a:pt x="855" y="351"/>
                  <a:pt x="855" y="360"/>
                </a:cubicBezTo>
                <a:cubicBezTo>
                  <a:pt x="855" y="504"/>
                  <a:pt x="855" y="504"/>
                  <a:pt x="855" y="504"/>
                </a:cubicBezTo>
                <a:cubicBezTo>
                  <a:pt x="855" y="513"/>
                  <a:pt x="837" y="531"/>
                  <a:pt x="828" y="531"/>
                </a:cubicBezTo>
                <a:cubicBezTo>
                  <a:pt x="711" y="531"/>
                  <a:pt x="711" y="531"/>
                  <a:pt x="711" y="531"/>
                </a:cubicBezTo>
                <a:cubicBezTo>
                  <a:pt x="702" y="540"/>
                  <a:pt x="702" y="549"/>
                  <a:pt x="693" y="567"/>
                </a:cubicBezTo>
                <a:cubicBezTo>
                  <a:pt x="774" y="648"/>
                  <a:pt x="774" y="648"/>
                  <a:pt x="774" y="648"/>
                </a:cubicBezTo>
                <a:cubicBezTo>
                  <a:pt x="783" y="657"/>
                  <a:pt x="783" y="675"/>
                  <a:pt x="774" y="684"/>
                </a:cubicBezTo>
                <a:cubicBezTo>
                  <a:pt x="675" y="783"/>
                  <a:pt x="675" y="783"/>
                  <a:pt x="675" y="783"/>
                </a:cubicBezTo>
                <a:cubicBezTo>
                  <a:pt x="666" y="792"/>
                  <a:pt x="648" y="792"/>
                  <a:pt x="639" y="783"/>
                </a:cubicBezTo>
                <a:cubicBezTo>
                  <a:pt x="558" y="702"/>
                  <a:pt x="558" y="702"/>
                  <a:pt x="558" y="702"/>
                </a:cubicBezTo>
                <a:cubicBezTo>
                  <a:pt x="540" y="702"/>
                  <a:pt x="531" y="711"/>
                  <a:pt x="522" y="711"/>
                </a:cubicBezTo>
                <a:cubicBezTo>
                  <a:pt x="522" y="828"/>
                  <a:pt x="522" y="828"/>
                  <a:pt x="522" y="828"/>
                </a:cubicBezTo>
                <a:cubicBezTo>
                  <a:pt x="522" y="846"/>
                  <a:pt x="513" y="854"/>
                  <a:pt x="495" y="854"/>
                </a:cubicBezTo>
                <a:close/>
                <a:moveTo>
                  <a:pt x="387" y="801"/>
                </a:moveTo>
                <a:lnTo>
                  <a:pt x="387" y="801"/>
                </a:lnTo>
                <a:cubicBezTo>
                  <a:pt x="468" y="801"/>
                  <a:pt x="468" y="801"/>
                  <a:pt x="468" y="801"/>
                </a:cubicBezTo>
                <a:cubicBezTo>
                  <a:pt x="468" y="693"/>
                  <a:pt x="468" y="693"/>
                  <a:pt x="468" y="693"/>
                </a:cubicBezTo>
                <a:cubicBezTo>
                  <a:pt x="468" y="675"/>
                  <a:pt x="477" y="666"/>
                  <a:pt x="486" y="666"/>
                </a:cubicBezTo>
                <a:cubicBezTo>
                  <a:pt x="504" y="657"/>
                  <a:pt x="531" y="648"/>
                  <a:pt x="549" y="639"/>
                </a:cubicBezTo>
                <a:cubicBezTo>
                  <a:pt x="558" y="630"/>
                  <a:pt x="567" y="639"/>
                  <a:pt x="576" y="648"/>
                </a:cubicBezTo>
                <a:cubicBezTo>
                  <a:pt x="657" y="720"/>
                  <a:pt x="657" y="720"/>
                  <a:pt x="657" y="720"/>
                </a:cubicBezTo>
                <a:cubicBezTo>
                  <a:pt x="720" y="666"/>
                  <a:pt x="720" y="666"/>
                  <a:pt x="720" y="666"/>
                </a:cubicBezTo>
                <a:cubicBezTo>
                  <a:pt x="639" y="585"/>
                  <a:pt x="639" y="585"/>
                  <a:pt x="639" y="585"/>
                </a:cubicBezTo>
                <a:cubicBezTo>
                  <a:pt x="630" y="576"/>
                  <a:pt x="630" y="567"/>
                  <a:pt x="639" y="558"/>
                </a:cubicBezTo>
                <a:cubicBezTo>
                  <a:pt x="648" y="531"/>
                  <a:pt x="657" y="513"/>
                  <a:pt x="666" y="495"/>
                </a:cubicBezTo>
                <a:cubicBezTo>
                  <a:pt x="666" y="477"/>
                  <a:pt x="675" y="477"/>
                  <a:pt x="693" y="477"/>
                </a:cubicBezTo>
                <a:cubicBezTo>
                  <a:pt x="801" y="468"/>
                  <a:pt x="801" y="468"/>
                  <a:pt x="801" y="468"/>
                </a:cubicBezTo>
                <a:cubicBezTo>
                  <a:pt x="801" y="387"/>
                  <a:pt x="801" y="387"/>
                  <a:pt x="801" y="387"/>
                </a:cubicBezTo>
                <a:cubicBezTo>
                  <a:pt x="693" y="387"/>
                  <a:pt x="693" y="387"/>
                  <a:pt x="693" y="387"/>
                </a:cubicBezTo>
                <a:cubicBezTo>
                  <a:pt x="684" y="387"/>
                  <a:pt x="666" y="378"/>
                  <a:pt x="666" y="369"/>
                </a:cubicBezTo>
                <a:cubicBezTo>
                  <a:pt x="657" y="342"/>
                  <a:pt x="657" y="324"/>
                  <a:pt x="639" y="306"/>
                </a:cubicBezTo>
                <a:cubicBezTo>
                  <a:pt x="639" y="288"/>
                  <a:pt x="639" y="279"/>
                  <a:pt x="648" y="270"/>
                </a:cubicBezTo>
                <a:cubicBezTo>
                  <a:pt x="720" y="198"/>
                  <a:pt x="720" y="198"/>
                  <a:pt x="720" y="198"/>
                </a:cubicBezTo>
                <a:cubicBezTo>
                  <a:pt x="657" y="135"/>
                  <a:pt x="657" y="135"/>
                  <a:pt x="657" y="135"/>
                </a:cubicBezTo>
                <a:cubicBezTo>
                  <a:pt x="585" y="207"/>
                  <a:pt x="585" y="207"/>
                  <a:pt x="585" y="207"/>
                </a:cubicBezTo>
                <a:cubicBezTo>
                  <a:pt x="576" y="216"/>
                  <a:pt x="567" y="216"/>
                  <a:pt x="558" y="216"/>
                </a:cubicBezTo>
                <a:cubicBezTo>
                  <a:pt x="531" y="198"/>
                  <a:pt x="513" y="189"/>
                  <a:pt x="486" y="180"/>
                </a:cubicBezTo>
                <a:cubicBezTo>
                  <a:pt x="477" y="180"/>
                  <a:pt x="468" y="171"/>
                  <a:pt x="468" y="153"/>
                </a:cubicBezTo>
                <a:cubicBezTo>
                  <a:pt x="468" y="63"/>
                  <a:pt x="468" y="63"/>
                  <a:pt x="468" y="63"/>
                </a:cubicBezTo>
                <a:cubicBezTo>
                  <a:pt x="387" y="63"/>
                  <a:pt x="387" y="63"/>
                  <a:pt x="387" y="63"/>
                </a:cubicBezTo>
                <a:cubicBezTo>
                  <a:pt x="387" y="153"/>
                  <a:pt x="387" y="153"/>
                  <a:pt x="387" y="153"/>
                </a:cubicBezTo>
                <a:cubicBezTo>
                  <a:pt x="387" y="171"/>
                  <a:pt x="378" y="180"/>
                  <a:pt x="360" y="180"/>
                </a:cubicBezTo>
                <a:cubicBezTo>
                  <a:pt x="342" y="189"/>
                  <a:pt x="315" y="198"/>
                  <a:pt x="297" y="216"/>
                </a:cubicBezTo>
                <a:cubicBezTo>
                  <a:pt x="279" y="216"/>
                  <a:pt x="270" y="216"/>
                  <a:pt x="261" y="207"/>
                </a:cubicBezTo>
                <a:cubicBezTo>
                  <a:pt x="189" y="144"/>
                  <a:pt x="189" y="144"/>
                  <a:pt x="189" y="144"/>
                </a:cubicBezTo>
                <a:cubicBezTo>
                  <a:pt x="135" y="198"/>
                  <a:pt x="135" y="198"/>
                  <a:pt x="135" y="198"/>
                </a:cubicBezTo>
                <a:cubicBezTo>
                  <a:pt x="207" y="270"/>
                  <a:pt x="207" y="270"/>
                  <a:pt x="207" y="270"/>
                </a:cubicBezTo>
                <a:cubicBezTo>
                  <a:pt x="216" y="279"/>
                  <a:pt x="216" y="288"/>
                  <a:pt x="207" y="306"/>
                </a:cubicBezTo>
                <a:cubicBezTo>
                  <a:pt x="198" y="324"/>
                  <a:pt x="189" y="342"/>
                  <a:pt x="180" y="369"/>
                </a:cubicBezTo>
                <a:cubicBezTo>
                  <a:pt x="180" y="378"/>
                  <a:pt x="171" y="387"/>
                  <a:pt x="153" y="387"/>
                </a:cubicBezTo>
                <a:cubicBezTo>
                  <a:pt x="54" y="387"/>
                  <a:pt x="54" y="387"/>
                  <a:pt x="54" y="387"/>
                </a:cubicBezTo>
                <a:cubicBezTo>
                  <a:pt x="54" y="477"/>
                  <a:pt x="54" y="477"/>
                  <a:pt x="54" y="477"/>
                </a:cubicBezTo>
                <a:cubicBezTo>
                  <a:pt x="162" y="477"/>
                  <a:pt x="162" y="477"/>
                  <a:pt x="162" y="477"/>
                </a:cubicBezTo>
                <a:cubicBezTo>
                  <a:pt x="171" y="477"/>
                  <a:pt x="180" y="486"/>
                  <a:pt x="189" y="495"/>
                </a:cubicBezTo>
                <a:cubicBezTo>
                  <a:pt x="189" y="513"/>
                  <a:pt x="198" y="531"/>
                  <a:pt x="216" y="558"/>
                </a:cubicBezTo>
                <a:cubicBezTo>
                  <a:pt x="225" y="567"/>
                  <a:pt x="216" y="576"/>
                  <a:pt x="207" y="585"/>
                </a:cubicBezTo>
                <a:cubicBezTo>
                  <a:pt x="135" y="666"/>
                  <a:pt x="135" y="666"/>
                  <a:pt x="135" y="666"/>
                </a:cubicBezTo>
                <a:cubicBezTo>
                  <a:pt x="189" y="720"/>
                  <a:pt x="189" y="720"/>
                  <a:pt x="189" y="720"/>
                </a:cubicBezTo>
                <a:cubicBezTo>
                  <a:pt x="270" y="648"/>
                  <a:pt x="270" y="648"/>
                  <a:pt x="270" y="648"/>
                </a:cubicBezTo>
                <a:cubicBezTo>
                  <a:pt x="279" y="639"/>
                  <a:pt x="297" y="630"/>
                  <a:pt x="306" y="639"/>
                </a:cubicBezTo>
                <a:cubicBezTo>
                  <a:pt x="324" y="648"/>
                  <a:pt x="342" y="657"/>
                  <a:pt x="360" y="666"/>
                </a:cubicBezTo>
                <a:cubicBezTo>
                  <a:pt x="378" y="666"/>
                  <a:pt x="387" y="675"/>
                  <a:pt x="387" y="693"/>
                </a:cubicBezTo>
                <a:lnTo>
                  <a:pt x="387" y="801"/>
                </a:lnTo>
                <a:close/>
              </a:path>
            </a:pathLst>
          </a:custGeom>
          <a:solidFill>
            <a:srgbClr val="3645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1" name="Google Shape;111;p36"/>
          <p:cNvSpPr/>
          <p:nvPr/>
        </p:nvSpPr>
        <p:spPr>
          <a:xfrm>
            <a:off x="6967353" y="2474437"/>
            <a:ext cx="414716" cy="387563"/>
          </a:xfrm>
          <a:custGeom>
            <a:avLst/>
            <a:gdLst/>
            <a:ahLst/>
            <a:cxnLst/>
            <a:rect l="l" t="t" r="r" b="b"/>
            <a:pathLst>
              <a:path w="739" h="694" extrusionOk="0">
                <a:moveTo>
                  <a:pt x="702" y="0"/>
                </a:moveTo>
                <a:lnTo>
                  <a:pt x="702" y="0"/>
                </a:lnTo>
                <a:cubicBezTo>
                  <a:pt x="693" y="0"/>
                  <a:pt x="693" y="0"/>
                  <a:pt x="693" y="0"/>
                </a:cubicBezTo>
                <a:cubicBezTo>
                  <a:pt x="378" y="45"/>
                  <a:pt x="378" y="45"/>
                  <a:pt x="378" y="45"/>
                </a:cubicBezTo>
                <a:cubicBezTo>
                  <a:pt x="369" y="45"/>
                  <a:pt x="369" y="45"/>
                  <a:pt x="369" y="45"/>
                </a:cubicBezTo>
                <a:lnTo>
                  <a:pt x="360" y="36"/>
                </a:lnTo>
                <a:cubicBezTo>
                  <a:pt x="45" y="0"/>
                  <a:pt x="45" y="0"/>
                  <a:pt x="45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522"/>
                  <a:pt x="0" y="522"/>
                  <a:pt x="0" y="522"/>
                </a:cubicBezTo>
                <a:cubicBezTo>
                  <a:pt x="0" y="585"/>
                  <a:pt x="0" y="585"/>
                  <a:pt x="0" y="585"/>
                </a:cubicBezTo>
                <a:cubicBezTo>
                  <a:pt x="0" y="603"/>
                  <a:pt x="18" y="621"/>
                  <a:pt x="36" y="621"/>
                </a:cubicBezTo>
                <a:cubicBezTo>
                  <a:pt x="351" y="693"/>
                  <a:pt x="351" y="693"/>
                  <a:pt x="351" y="693"/>
                </a:cubicBezTo>
                <a:lnTo>
                  <a:pt x="360" y="693"/>
                </a:lnTo>
                <a:cubicBezTo>
                  <a:pt x="360" y="693"/>
                  <a:pt x="360" y="693"/>
                  <a:pt x="369" y="693"/>
                </a:cubicBezTo>
                <a:cubicBezTo>
                  <a:pt x="369" y="693"/>
                  <a:pt x="369" y="693"/>
                  <a:pt x="378" y="693"/>
                </a:cubicBezTo>
                <a:cubicBezTo>
                  <a:pt x="378" y="693"/>
                  <a:pt x="378" y="693"/>
                  <a:pt x="387" y="693"/>
                </a:cubicBezTo>
                <a:cubicBezTo>
                  <a:pt x="702" y="621"/>
                  <a:pt x="702" y="621"/>
                  <a:pt x="702" y="621"/>
                </a:cubicBezTo>
                <a:cubicBezTo>
                  <a:pt x="720" y="621"/>
                  <a:pt x="738" y="603"/>
                  <a:pt x="738" y="585"/>
                </a:cubicBezTo>
                <a:cubicBezTo>
                  <a:pt x="738" y="459"/>
                  <a:pt x="738" y="459"/>
                  <a:pt x="738" y="459"/>
                </a:cubicBezTo>
                <a:lnTo>
                  <a:pt x="738" y="459"/>
                </a:lnTo>
                <a:cubicBezTo>
                  <a:pt x="738" y="45"/>
                  <a:pt x="738" y="45"/>
                  <a:pt x="738" y="45"/>
                </a:cubicBezTo>
                <a:cubicBezTo>
                  <a:pt x="738" y="18"/>
                  <a:pt x="720" y="0"/>
                  <a:pt x="702" y="0"/>
                </a:cubicBezTo>
                <a:close/>
                <a:moveTo>
                  <a:pt x="54" y="522"/>
                </a:moveTo>
                <a:lnTo>
                  <a:pt x="54" y="522"/>
                </a:lnTo>
                <a:cubicBezTo>
                  <a:pt x="54" y="117"/>
                  <a:pt x="54" y="117"/>
                  <a:pt x="54" y="117"/>
                </a:cubicBezTo>
                <a:lnTo>
                  <a:pt x="54" y="117"/>
                </a:lnTo>
                <a:cubicBezTo>
                  <a:pt x="54" y="54"/>
                  <a:pt x="54" y="54"/>
                  <a:pt x="54" y="54"/>
                </a:cubicBezTo>
                <a:cubicBezTo>
                  <a:pt x="342" y="90"/>
                  <a:pt x="342" y="90"/>
                  <a:pt x="342" y="90"/>
                </a:cubicBezTo>
                <a:cubicBezTo>
                  <a:pt x="342" y="243"/>
                  <a:pt x="342" y="243"/>
                  <a:pt x="342" y="243"/>
                </a:cubicBezTo>
                <a:cubicBezTo>
                  <a:pt x="342" y="630"/>
                  <a:pt x="342" y="630"/>
                  <a:pt x="342" y="630"/>
                </a:cubicBezTo>
                <a:cubicBezTo>
                  <a:pt x="54" y="567"/>
                  <a:pt x="54" y="567"/>
                  <a:pt x="54" y="567"/>
                </a:cubicBezTo>
                <a:lnTo>
                  <a:pt x="54" y="522"/>
                </a:lnTo>
                <a:close/>
                <a:moveTo>
                  <a:pt x="684" y="459"/>
                </a:moveTo>
                <a:lnTo>
                  <a:pt x="684" y="459"/>
                </a:lnTo>
                <a:cubicBezTo>
                  <a:pt x="675" y="567"/>
                  <a:pt x="675" y="567"/>
                  <a:pt x="675" y="567"/>
                </a:cubicBezTo>
                <a:cubicBezTo>
                  <a:pt x="396" y="639"/>
                  <a:pt x="396" y="639"/>
                  <a:pt x="396" y="639"/>
                </a:cubicBezTo>
                <a:cubicBezTo>
                  <a:pt x="396" y="243"/>
                  <a:pt x="396" y="243"/>
                  <a:pt x="396" y="243"/>
                </a:cubicBezTo>
                <a:cubicBezTo>
                  <a:pt x="396" y="117"/>
                  <a:pt x="396" y="117"/>
                  <a:pt x="396" y="117"/>
                </a:cubicBezTo>
                <a:lnTo>
                  <a:pt x="396" y="117"/>
                </a:lnTo>
                <a:cubicBezTo>
                  <a:pt x="396" y="90"/>
                  <a:pt x="396" y="90"/>
                  <a:pt x="396" y="90"/>
                </a:cubicBezTo>
                <a:cubicBezTo>
                  <a:pt x="684" y="63"/>
                  <a:pt x="684" y="63"/>
                  <a:pt x="684" y="63"/>
                </a:cubicBezTo>
                <a:lnTo>
                  <a:pt x="684" y="459"/>
                </a:lnTo>
                <a:close/>
              </a:path>
            </a:pathLst>
          </a:custGeom>
          <a:solidFill>
            <a:srgbClr val="3645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2" name="Google Shape;112;p36"/>
          <p:cNvSpPr/>
          <p:nvPr/>
        </p:nvSpPr>
        <p:spPr>
          <a:xfrm>
            <a:off x="7051284" y="3464324"/>
            <a:ext cx="236981" cy="444338"/>
          </a:xfrm>
          <a:custGeom>
            <a:avLst/>
            <a:gdLst/>
            <a:ahLst/>
            <a:cxnLst/>
            <a:rect l="l" t="t" r="r" b="b"/>
            <a:pathLst>
              <a:path w="424" h="792" extrusionOk="0">
                <a:moveTo>
                  <a:pt x="216" y="791"/>
                </a:moveTo>
                <a:lnTo>
                  <a:pt x="216" y="791"/>
                </a:lnTo>
                <a:cubicBezTo>
                  <a:pt x="99" y="791"/>
                  <a:pt x="0" y="702"/>
                  <a:pt x="0" y="585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62"/>
                  <a:pt x="18" y="153"/>
                  <a:pt x="27" y="153"/>
                </a:cubicBezTo>
                <a:lnTo>
                  <a:pt x="27" y="153"/>
                </a:lnTo>
                <a:cubicBezTo>
                  <a:pt x="45" y="153"/>
                  <a:pt x="54" y="162"/>
                  <a:pt x="54" y="180"/>
                </a:cubicBezTo>
                <a:cubicBezTo>
                  <a:pt x="54" y="585"/>
                  <a:pt x="54" y="585"/>
                  <a:pt x="54" y="585"/>
                </a:cubicBezTo>
                <a:cubicBezTo>
                  <a:pt x="54" y="674"/>
                  <a:pt x="126" y="737"/>
                  <a:pt x="216" y="737"/>
                </a:cubicBezTo>
                <a:cubicBezTo>
                  <a:pt x="297" y="737"/>
                  <a:pt x="369" y="674"/>
                  <a:pt x="369" y="585"/>
                </a:cubicBezTo>
                <a:cubicBezTo>
                  <a:pt x="369" y="468"/>
                  <a:pt x="369" y="468"/>
                  <a:pt x="369" y="468"/>
                </a:cubicBezTo>
                <a:lnTo>
                  <a:pt x="369" y="468"/>
                </a:lnTo>
                <a:cubicBezTo>
                  <a:pt x="369" y="234"/>
                  <a:pt x="369" y="234"/>
                  <a:pt x="369" y="234"/>
                </a:cubicBezTo>
                <a:cubicBezTo>
                  <a:pt x="369" y="153"/>
                  <a:pt x="369" y="153"/>
                  <a:pt x="369" y="153"/>
                </a:cubicBezTo>
                <a:cubicBezTo>
                  <a:pt x="369" y="99"/>
                  <a:pt x="324" y="54"/>
                  <a:pt x="279" y="54"/>
                </a:cubicBezTo>
                <a:cubicBezTo>
                  <a:pt x="225" y="54"/>
                  <a:pt x="180" y="99"/>
                  <a:pt x="180" y="153"/>
                </a:cubicBezTo>
                <a:cubicBezTo>
                  <a:pt x="180" y="234"/>
                  <a:pt x="180" y="234"/>
                  <a:pt x="180" y="234"/>
                </a:cubicBezTo>
                <a:cubicBezTo>
                  <a:pt x="180" y="539"/>
                  <a:pt x="180" y="539"/>
                  <a:pt x="180" y="539"/>
                </a:cubicBezTo>
                <a:cubicBezTo>
                  <a:pt x="180" y="585"/>
                  <a:pt x="180" y="585"/>
                  <a:pt x="180" y="585"/>
                </a:cubicBezTo>
                <a:cubicBezTo>
                  <a:pt x="180" y="603"/>
                  <a:pt x="198" y="611"/>
                  <a:pt x="216" y="611"/>
                </a:cubicBezTo>
                <a:cubicBezTo>
                  <a:pt x="234" y="611"/>
                  <a:pt x="243" y="603"/>
                  <a:pt x="243" y="585"/>
                </a:cubicBezTo>
                <a:cubicBezTo>
                  <a:pt x="243" y="180"/>
                  <a:pt x="243" y="180"/>
                  <a:pt x="243" y="180"/>
                </a:cubicBezTo>
                <a:cubicBezTo>
                  <a:pt x="243" y="171"/>
                  <a:pt x="261" y="153"/>
                  <a:pt x="279" y="153"/>
                </a:cubicBezTo>
                <a:lnTo>
                  <a:pt x="279" y="153"/>
                </a:lnTo>
                <a:cubicBezTo>
                  <a:pt x="288" y="153"/>
                  <a:pt x="306" y="171"/>
                  <a:pt x="306" y="180"/>
                </a:cubicBezTo>
                <a:cubicBezTo>
                  <a:pt x="306" y="585"/>
                  <a:pt x="306" y="585"/>
                  <a:pt x="306" y="585"/>
                </a:cubicBezTo>
                <a:cubicBezTo>
                  <a:pt x="306" y="630"/>
                  <a:pt x="261" y="666"/>
                  <a:pt x="216" y="666"/>
                </a:cubicBezTo>
                <a:cubicBezTo>
                  <a:pt x="162" y="666"/>
                  <a:pt x="126" y="630"/>
                  <a:pt x="126" y="585"/>
                </a:cubicBezTo>
                <a:cubicBezTo>
                  <a:pt x="126" y="539"/>
                  <a:pt x="126" y="539"/>
                  <a:pt x="126" y="539"/>
                </a:cubicBezTo>
                <a:cubicBezTo>
                  <a:pt x="126" y="234"/>
                  <a:pt x="126" y="234"/>
                  <a:pt x="126" y="234"/>
                </a:cubicBezTo>
                <a:cubicBezTo>
                  <a:pt x="126" y="153"/>
                  <a:pt x="126" y="153"/>
                  <a:pt x="126" y="153"/>
                </a:cubicBezTo>
                <a:cubicBezTo>
                  <a:pt x="126" y="63"/>
                  <a:pt x="189" y="0"/>
                  <a:pt x="279" y="0"/>
                </a:cubicBezTo>
                <a:cubicBezTo>
                  <a:pt x="360" y="0"/>
                  <a:pt x="423" y="63"/>
                  <a:pt x="423" y="153"/>
                </a:cubicBezTo>
                <a:cubicBezTo>
                  <a:pt x="423" y="234"/>
                  <a:pt x="423" y="234"/>
                  <a:pt x="423" y="234"/>
                </a:cubicBezTo>
                <a:lnTo>
                  <a:pt x="423" y="234"/>
                </a:lnTo>
                <a:cubicBezTo>
                  <a:pt x="423" y="468"/>
                  <a:pt x="423" y="468"/>
                  <a:pt x="423" y="468"/>
                </a:cubicBezTo>
                <a:cubicBezTo>
                  <a:pt x="423" y="585"/>
                  <a:pt x="423" y="585"/>
                  <a:pt x="423" y="585"/>
                </a:cubicBezTo>
                <a:cubicBezTo>
                  <a:pt x="423" y="702"/>
                  <a:pt x="333" y="791"/>
                  <a:pt x="216" y="791"/>
                </a:cubicBezTo>
              </a:path>
            </a:pathLst>
          </a:custGeom>
          <a:solidFill>
            <a:srgbClr val="3645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36"/>
          <p:cNvSpPr/>
          <p:nvPr/>
        </p:nvSpPr>
        <p:spPr>
          <a:xfrm>
            <a:off x="7073501" y="4340656"/>
            <a:ext cx="202421" cy="333255"/>
          </a:xfrm>
          <a:custGeom>
            <a:avLst/>
            <a:gdLst/>
            <a:ahLst/>
            <a:cxnLst/>
            <a:rect l="l" t="t" r="r" b="b"/>
            <a:pathLst>
              <a:path w="361" h="594" extrusionOk="0">
                <a:moveTo>
                  <a:pt x="0" y="279"/>
                </a:moveTo>
                <a:lnTo>
                  <a:pt x="0" y="279"/>
                </a:lnTo>
                <a:lnTo>
                  <a:pt x="0" y="279"/>
                </a:lnTo>
                <a:cubicBezTo>
                  <a:pt x="0" y="414"/>
                  <a:pt x="0" y="414"/>
                  <a:pt x="0" y="414"/>
                </a:cubicBezTo>
                <a:cubicBezTo>
                  <a:pt x="0" y="459"/>
                  <a:pt x="18" y="504"/>
                  <a:pt x="54" y="540"/>
                </a:cubicBezTo>
                <a:cubicBezTo>
                  <a:pt x="81" y="576"/>
                  <a:pt x="126" y="593"/>
                  <a:pt x="180" y="593"/>
                </a:cubicBezTo>
                <a:lnTo>
                  <a:pt x="180" y="593"/>
                </a:lnTo>
                <a:cubicBezTo>
                  <a:pt x="279" y="593"/>
                  <a:pt x="360" y="513"/>
                  <a:pt x="360" y="414"/>
                </a:cubicBezTo>
                <a:cubicBezTo>
                  <a:pt x="360" y="288"/>
                  <a:pt x="360" y="288"/>
                  <a:pt x="360" y="288"/>
                </a:cubicBezTo>
                <a:cubicBezTo>
                  <a:pt x="360" y="279"/>
                  <a:pt x="360" y="279"/>
                  <a:pt x="360" y="279"/>
                </a:cubicBezTo>
                <a:lnTo>
                  <a:pt x="360" y="279"/>
                </a:lnTo>
                <a:cubicBezTo>
                  <a:pt x="360" y="180"/>
                  <a:pt x="360" y="180"/>
                  <a:pt x="360" y="180"/>
                </a:cubicBezTo>
                <a:cubicBezTo>
                  <a:pt x="360" y="135"/>
                  <a:pt x="342" y="90"/>
                  <a:pt x="306" y="54"/>
                </a:cubicBezTo>
                <a:cubicBezTo>
                  <a:pt x="270" y="18"/>
                  <a:pt x="225" y="0"/>
                  <a:pt x="180" y="0"/>
                </a:cubicBezTo>
                <a:lnTo>
                  <a:pt x="180" y="0"/>
                </a:lnTo>
                <a:cubicBezTo>
                  <a:pt x="126" y="0"/>
                  <a:pt x="81" y="18"/>
                  <a:pt x="54" y="54"/>
                </a:cubicBezTo>
                <a:cubicBezTo>
                  <a:pt x="18" y="90"/>
                  <a:pt x="0" y="135"/>
                  <a:pt x="0" y="180"/>
                </a:cubicBezTo>
                <a:cubicBezTo>
                  <a:pt x="0" y="279"/>
                  <a:pt x="0" y="279"/>
                  <a:pt x="0" y="279"/>
                </a:cubicBezTo>
                <a:close/>
                <a:moveTo>
                  <a:pt x="90" y="90"/>
                </a:moveTo>
                <a:lnTo>
                  <a:pt x="90" y="90"/>
                </a:lnTo>
                <a:cubicBezTo>
                  <a:pt x="117" y="72"/>
                  <a:pt x="144" y="54"/>
                  <a:pt x="180" y="54"/>
                </a:cubicBezTo>
                <a:lnTo>
                  <a:pt x="180" y="54"/>
                </a:lnTo>
                <a:cubicBezTo>
                  <a:pt x="216" y="54"/>
                  <a:pt x="243" y="72"/>
                  <a:pt x="270" y="90"/>
                </a:cubicBezTo>
                <a:cubicBezTo>
                  <a:pt x="288" y="117"/>
                  <a:pt x="306" y="144"/>
                  <a:pt x="306" y="180"/>
                </a:cubicBezTo>
                <a:cubicBezTo>
                  <a:pt x="306" y="279"/>
                  <a:pt x="306" y="279"/>
                  <a:pt x="306" y="279"/>
                </a:cubicBezTo>
                <a:cubicBezTo>
                  <a:pt x="306" y="288"/>
                  <a:pt x="306" y="288"/>
                  <a:pt x="306" y="288"/>
                </a:cubicBezTo>
                <a:lnTo>
                  <a:pt x="306" y="288"/>
                </a:lnTo>
                <a:cubicBezTo>
                  <a:pt x="306" y="414"/>
                  <a:pt x="306" y="414"/>
                  <a:pt x="306" y="414"/>
                </a:cubicBezTo>
                <a:cubicBezTo>
                  <a:pt x="306" y="485"/>
                  <a:pt x="243" y="540"/>
                  <a:pt x="180" y="540"/>
                </a:cubicBezTo>
                <a:lnTo>
                  <a:pt x="180" y="540"/>
                </a:lnTo>
                <a:cubicBezTo>
                  <a:pt x="144" y="540"/>
                  <a:pt x="117" y="521"/>
                  <a:pt x="90" y="504"/>
                </a:cubicBezTo>
                <a:cubicBezTo>
                  <a:pt x="63" y="477"/>
                  <a:pt x="54" y="450"/>
                  <a:pt x="54" y="414"/>
                </a:cubicBezTo>
                <a:cubicBezTo>
                  <a:pt x="54" y="288"/>
                  <a:pt x="54" y="288"/>
                  <a:pt x="54" y="288"/>
                </a:cubicBezTo>
                <a:cubicBezTo>
                  <a:pt x="54" y="279"/>
                  <a:pt x="54" y="279"/>
                  <a:pt x="54" y="279"/>
                </a:cubicBezTo>
                <a:lnTo>
                  <a:pt x="54" y="279"/>
                </a:lnTo>
                <a:cubicBezTo>
                  <a:pt x="54" y="180"/>
                  <a:pt x="54" y="180"/>
                  <a:pt x="54" y="180"/>
                </a:cubicBezTo>
                <a:cubicBezTo>
                  <a:pt x="54" y="144"/>
                  <a:pt x="63" y="117"/>
                  <a:pt x="90" y="90"/>
                </a:cubicBezTo>
                <a:close/>
              </a:path>
            </a:pathLst>
          </a:custGeom>
          <a:solidFill>
            <a:srgbClr val="3645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4" name="Google Shape;114;p36"/>
          <p:cNvSpPr/>
          <p:nvPr/>
        </p:nvSpPr>
        <p:spPr>
          <a:xfrm>
            <a:off x="7006850" y="4557888"/>
            <a:ext cx="328317" cy="261666"/>
          </a:xfrm>
          <a:custGeom>
            <a:avLst/>
            <a:gdLst/>
            <a:ahLst/>
            <a:cxnLst/>
            <a:rect l="l" t="t" r="r" b="b"/>
            <a:pathLst>
              <a:path w="586" h="468" extrusionOk="0">
                <a:moveTo>
                  <a:pt x="585" y="27"/>
                </a:moveTo>
                <a:lnTo>
                  <a:pt x="585" y="27"/>
                </a:lnTo>
                <a:cubicBezTo>
                  <a:pt x="585" y="18"/>
                  <a:pt x="576" y="0"/>
                  <a:pt x="558" y="0"/>
                </a:cubicBezTo>
                <a:cubicBezTo>
                  <a:pt x="549" y="0"/>
                  <a:pt x="531" y="18"/>
                  <a:pt x="531" y="27"/>
                </a:cubicBezTo>
                <a:cubicBezTo>
                  <a:pt x="531" y="162"/>
                  <a:pt x="423" y="269"/>
                  <a:pt x="297" y="269"/>
                </a:cubicBezTo>
                <a:cubicBezTo>
                  <a:pt x="162" y="269"/>
                  <a:pt x="54" y="162"/>
                  <a:pt x="54" y="27"/>
                </a:cubicBezTo>
                <a:cubicBezTo>
                  <a:pt x="54" y="18"/>
                  <a:pt x="45" y="0"/>
                  <a:pt x="27" y="0"/>
                </a:cubicBezTo>
                <a:cubicBezTo>
                  <a:pt x="18" y="0"/>
                  <a:pt x="0" y="18"/>
                  <a:pt x="0" y="27"/>
                </a:cubicBezTo>
                <a:cubicBezTo>
                  <a:pt x="0" y="180"/>
                  <a:pt x="117" y="305"/>
                  <a:pt x="270" y="324"/>
                </a:cubicBezTo>
                <a:cubicBezTo>
                  <a:pt x="270" y="413"/>
                  <a:pt x="270" y="413"/>
                  <a:pt x="270" y="413"/>
                </a:cubicBezTo>
                <a:cubicBezTo>
                  <a:pt x="189" y="413"/>
                  <a:pt x="189" y="413"/>
                  <a:pt x="189" y="413"/>
                </a:cubicBezTo>
                <a:cubicBezTo>
                  <a:pt x="171" y="413"/>
                  <a:pt x="162" y="422"/>
                  <a:pt x="162" y="440"/>
                </a:cubicBezTo>
                <a:cubicBezTo>
                  <a:pt x="162" y="458"/>
                  <a:pt x="171" y="467"/>
                  <a:pt x="189" y="467"/>
                </a:cubicBezTo>
                <a:cubicBezTo>
                  <a:pt x="288" y="467"/>
                  <a:pt x="288" y="467"/>
                  <a:pt x="288" y="467"/>
                </a:cubicBezTo>
                <a:lnTo>
                  <a:pt x="297" y="467"/>
                </a:lnTo>
                <a:lnTo>
                  <a:pt x="297" y="467"/>
                </a:lnTo>
                <a:cubicBezTo>
                  <a:pt x="405" y="467"/>
                  <a:pt x="405" y="467"/>
                  <a:pt x="405" y="467"/>
                </a:cubicBezTo>
                <a:cubicBezTo>
                  <a:pt x="423" y="467"/>
                  <a:pt x="432" y="458"/>
                  <a:pt x="432" y="440"/>
                </a:cubicBezTo>
                <a:cubicBezTo>
                  <a:pt x="432" y="422"/>
                  <a:pt x="423" y="413"/>
                  <a:pt x="405" y="413"/>
                </a:cubicBezTo>
                <a:cubicBezTo>
                  <a:pt x="324" y="413"/>
                  <a:pt x="324" y="413"/>
                  <a:pt x="324" y="413"/>
                </a:cubicBezTo>
                <a:cubicBezTo>
                  <a:pt x="324" y="324"/>
                  <a:pt x="324" y="324"/>
                  <a:pt x="324" y="324"/>
                </a:cubicBezTo>
                <a:cubicBezTo>
                  <a:pt x="468" y="305"/>
                  <a:pt x="585" y="180"/>
                  <a:pt x="585" y="27"/>
                </a:cubicBezTo>
              </a:path>
            </a:pathLst>
          </a:custGeom>
          <a:solidFill>
            <a:srgbClr val="3645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5" name="Google Shape;115;p36"/>
          <p:cNvSpPr/>
          <p:nvPr/>
        </p:nvSpPr>
        <p:spPr>
          <a:xfrm>
            <a:off x="6967353" y="5308326"/>
            <a:ext cx="444338" cy="478898"/>
          </a:xfrm>
          <a:custGeom>
            <a:avLst/>
            <a:gdLst/>
            <a:ahLst/>
            <a:cxnLst/>
            <a:rect l="l" t="t" r="r" b="b"/>
            <a:pathLst>
              <a:path w="793" h="855" extrusionOk="0">
                <a:moveTo>
                  <a:pt x="612" y="854"/>
                </a:moveTo>
                <a:lnTo>
                  <a:pt x="612" y="854"/>
                </a:lnTo>
                <a:cubicBezTo>
                  <a:pt x="603" y="854"/>
                  <a:pt x="594" y="854"/>
                  <a:pt x="585" y="854"/>
                </a:cubicBezTo>
                <a:cubicBezTo>
                  <a:pt x="558" y="854"/>
                  <a:pt x="522" y="845"/>
                  <a:pt x="495" y="836"/>
                </a:cubicBezTo>
                <a:cubicBezTo>
                  <a:pt x="486" y="836"/>
                  <a:pt x="477" y="836"/>
                  <a:pt x="468" y="836"/>
                </a:cubicBezTo>
                <a:cubicBezTo>
                  <a:pt x="459" y="836"/>
                  <a:pt x="459" y="836"/>
                  <a:pt x="459" y="836"/>
                </a:cubicBezTo>
                <a:cubicBezTo>
                  <a:pt x="414" y="836"/>
                  <a:pt x="324" y="818"/>
                  <a:pt x="261" y="764"/>
                </a:cubicBezTo>
                <a:cubicBezTo>
                  <a:pt x="243" y="764"/>
                  <a:pt x="207" y="773"/>
                  <a:pt x="189" y="782"/>
                </a:cubicBezTo>
                <a:cubicBezTo>
                  <a:pt x="180" y="782"/>
                  <a:pt x="171" y="782"/>
                  <a:pt x="162" y="782"/>
                </a:cubicBezTo>
                <a:cubicBezTo>
                  <a:pt x="126" y="800"/>
                  <a:pt x="72" y="782"/>
                  <a:pt x="45" y="746"/>
                </a:cubicBezTo>
                <a:cubicBezTo>
                  <a:pt x="18" y="710"/>
                  <a:pt x="0" y="656"/>
                  <a:pt x="0" y="575"/>
                </a:cubicBezTo>
                <a:cubicBezTo>
                  <a:pt x="0" y="467"/>
                  <a:pt x="27" y="413"/>
                  <a:pt x="54" y="387"/>
                </a:cubicBezTo>
                <a:cubicBezTo>
                  <a:pt x="72" y="377"/>
                  <a:pt x="90" y="368"/>
                  <a:pt x="108" y="368"/>
                </a:cubicBezTo>
                <a:cubicBezTo>
                  <a:pt x="216" y="377"/>
                  <a:pt x="216" y="377"/>
                  <a:pt x="216" y="377"/>
                </a:cubicBezTo>
                <a:cubicBezTo>
                  <a:pt x="225" y="360"/>
                  <a:pt x="243" y="341"/>
                  <a:pt x="270" y="315"/>
                </a:cubicBezTo>
                <a:cubicBezTo>
                  <a:pt x="324" y="243"/>
                  <a:pt x="324" y="225"/>
                  <a:pt x="324" y="225"/>
                </a:cubicBezTo>
                <a:cubicBezTo>
                  <a:pt x="324" y="144"/>
                  <a:pt x="324" y="126"/>
                  <a:pt x="315" y="108"/>
                </a:cubicBezTo>
                <a:cubicBezTo>
                  <a:pt x="315" y="99"/>
                  <a:pt x="315" y="99"/>
                  <a:pt x="306" y="90"/>
                </a:cubicBezTo>
                <a:cubicBezTo>
                  <a:pt x="306" y="54"/>
                  <a:pt x="324" y="27"/>
                  <a:pt x="360" y="9"/>
                </a:cubicBezTo>
                <a:cubicBezTo>
                  <a:pt x="387" y="0"/>
                  <a:pt x="414" y="0"/>
                  <a:pt x="441" y="18"/>
                </a:cubicBezTo>
                <a:cubicBezTo>
                  <a:pt x="468" y="36"/>
                  <a:pt x="495" y="72"/>
                  <a:pt x="522" y="117"/>
                </a:cubicBezTo>
                <a:cubicBezTo>
                  <a:pt x="540" y="144"/>
                  <a:pt x="531" y="189"/>
                  <a:pt x="522" y="234"/>
                </a:cubicBezTo>
                <a:cubicBezTo>
                  <a:pt x="522" y="252"/>
                  <a:pt x="522" y="269"/>
                  <a:pt x="522" y="279"/>
                </a:cubicBezTo>
                <a:cubicBezTo>
                  <a:pt x="522" y="297"/>
                  <a:pt x="522" y="305"/>
                  <a:pt x="522" y="305"/>
                </a:cubicBezTo>
                <a:cubicBezTo>
                  <a:pt x="558" y="324"/>
                  <a:pt x="594" y="333"/>
                  <a:pt x="639" y="333"/>
                </a:cubicBezTo>
                <a:cubicBezTo>
                  <a:pt x="657" y="333"/>
                  <a:pt x="684" y="333"/>
                  <a:pt x="720" y="333"/>
                </a:cubicBezTo>
                <a:cubicBezTo>
                  <a:pt x="765" y="341"/>
                  <a:pt x="792" y="377"/>
                  <a:pt x="783" y="440"/>
                </a:cubicBezTo>
                <a:cubicBezTo>
                  <a:pt x="783" y="459"/>
                  <a:pt x="774" y="476"/>
                  <a:pt x="765" y="485"/>
                </a:cubicBezTo>
                <a:cubicBezTo>
                  <a:pt x="783" y="503"/>
                  <a:pt x="792" y="521"/>
                  <a:pt x="792" y="548"/>
                </a:cubicBezTo>
                <a:cubicBezTo>
                  <a:pt x="792" y="584"/>
                  <a:pt x="774" y="602"/>
                  <a:pt x="756" y="620"/>
                </a:cubicBezTo>
                <a:cubicBezTo>
                  <a:pt x="765" y="638"/>
                  <a:pt x="774" y="665"/>
                  <a:pt x="765" y="692"/>
                </a:cubicBezTo>
                <a:cubicBezTo>
                  <a:pt x="756" y="710"/>
                  <a:pt x="747" y="728"/>
                  <a:pt x="720" y="737"/>
                </a:cubicBezTo>
                <a:cubicBezTo>
                  <a:pt x="720" y="746"/>
                  <a:pt x="720" y="746"/>
                  <a:pt x="720" y="746"/>
                </a:cubicBezTo>
                <a:cubicBezTo>
                  <a:pt x="720" y="782"/>
                  <a:pt x="711" y="809"/>
                  <a:pt x="693" y="836"/>
                </a:cubicBezTo>
                <a:cubicBezTo>
                  <a:pt x="675" y="845"/>
                  <a:pt x="648" y="854"/>
                  <a:pt x="612" y="854"/>
                </a:cubicBezTo>
                <a:close/>
                <a:moveTo>
                  <a:pt x="477" y="782"/>
                </a:moveTo>
                <a:lnTo>
                  <a:pt x="477" y="782"/>
                </a:lnTo>
                <a:cubicBezTo>
                  <a:pt x="486" y="782"/>
                  <a:pt x="495" y="782"/>
                  <a:pt x="513" y="782"/>
                </a:cubicBezTo>
                <a:cubicBezTo>
                  <a:pt x="531" y="791"/>
                  <a:pt x="558" y="800"/>
                  <a:pt x="594" y="800"/>
                </a:cubicBezTo>
                <a:cubicBezTo>
                  <a:pt x="639" y="800"/>
                  <a:pt x="648" y="791"/>
                  <a:pt x="648" y="791"/>
                </a:cubicBezTo>
                <a:cubicBezTo>
                  <a:pt x="666" y="782"/>
                  <a:pt x="666" y="773"/>
                  <a:pt x="666" y="755"/>
                </a:cubicBezTo>
                <a:cubicBezTo>
                  <a:pt x="666" y="746"/>
                  <a:pt x="657" y="746"/>
                  <a:pt x="657" y="746"/>
                </a:cubicBezTo>
                <a:cubicBezTo>
                  <a:pt x="648" y="737"/>
                  <a:pt x="648" y="728"/>
                  <a:pt x="657" y="719"/>
                </a:cubicBezTo>
                <a:cubicBezTo>
                  <a:pt x="657" y="710"/>
                  <a:pt x="666" y="701"/>
                  <a:pt x="675" y="701"/>
                </a:cubicBezTo>
                <a:cubicBezTo>
                  <a:pt x="693" y="692"/>
                  <a:pt x="711" y="683"/>
                  <a:pt x="711" y="674"/>
                </a:cubicBezTo>
                <a:cubicBezTo>
                  <a:pt x="711" y="656"/>
                  <a:pt x="702" y="638"/>
                  <a:pt x="693" y="629"/>
                </a:cubicBezTo>
                <a:cubicBezTo>
                  <a:pt x="684" y="620"/>
                  <a:pt x="684" y="611"/>
                  <a:pt x="684" y="602"/>
                </a:cubicBezTo>
                <a:cubicBezTo>
                  <a:pt x="684" y="593"/>
                  <a:pt x="693" y="584"/>
                  <a:pt x="702" y="584"/>
                </a:cubicBezTo>
                <a:cubicBezTo>
                  <a:pt x="711" y="584"/>
                  <a:pt x="711" y="584"/>
                  <a:pt x="720" y="575"/>
                </a:cubicBezTo>
                <a:cubicBezTo>
                  <a:pt x="729" y="566"/>
                  <a:pt x="738" y="557"/>
                  <a:pt x="738" y="548"/>
                </a:cubicBezTo>
                <a:cubicBezTo>
                  <a:pt x="738" y="539"/>
                  <a:pt x="738" y="531"/>
                  <a:pt x="702" y="512"/>
                </a:cubicBezTo>
                <a:cubicBezTo>
                  <a:pt x="693" y="503"/>
                  <a:pt x="684" y="495"/>
                  <a:pt x="684" y="485"/>
                </a:cubicBezTo>
                <a:cubicBezTo>
                  <a:pt x="684" y="476"/>
                  <a:pt x="693" y="467"/>
                  <a:pt x="702" y="459"/>
                </a:cubicBezTo>
                <a:cubicBezTo>
                  <a:pt x="711" y="459"/>
                  <a:pt x="729" y="440"/>
                  <a:pt x="729" y="432"/>
                </a:cubicBezTo>
                <a:cubicBezTo>
                  <a:pt x="738" y="396"/>
                  <a:pt x="720" y="396"/>
                  <a:pt x="711" y="387"/>
                </a:cubicBezTo>
                <a:cubicBezTo>
                  <a:pt x="684" y="387"/>
                  <a:pt x="657" y="387"/>
                  <a:pt x="630" y="387"/>
                </a:cubicBezTo>
                <a:cubicBezTo>
                  <a:pt x="585" y="387"/>
                  <a:pt x="540" y="387"/>
                  <a:pt x="486" y="351"/>
                </a:cubicBezTo>
                <a:cubicBezTo>
                  <a:pt x="459" y="324"/>
                  <a:pt x="459" y="279"/>
                  <a:pt x="468" y="225"/>
                </a:cubicBezTo>
                <a:cubicBezTo>
                  <a:pt x="477" y="198"/>
                  <a:pt x="477" y="153"/>
                  <a:pt x="468" y="135"/>
                </a:cubicBezTo>
                <a:cubicBezTo>
                  <a:pt x="441" y="90"/>
                  <a:pt x="414" y="54"/>
                  <a:pt x="387" y="63"/>
                </a:cubicBezTo>
                <a:cubicBezTo>
                  <a:pt x="369" y="63"/>
                  <a:pt x="360" y="72"/>
                  <a:pt x="360" y="72"/>
                </a:cubicBezTo>
                <a:cubicBezTo>
                  <a:pt x="360" y="81"/>
                  <a:pt x="369" y="81"/>
                  <a:pt x="369" y="90"/>
                </a:cubicBezTo>
                <a:cubicBezTo>
                  <a:pt x="378" y="108"/>
                  <a:pt x="387" y="135"/>
                  <a:pt x="378" y="225"/>
                </a:cubicBezTo>
                <a:cubicBezTo>
                  <a:pt x="378" y="243"/>
                  <a:pt x="378" y="269"/>
                  <a:pt x="315" y="351"/>
                </a:cubicBezTo>
                <a:cubicBezTo>
                  <a:pt x="279" y="387"/>
                  <a:pt x="243" y="423"/>
                  <a:pt x="243" y="423"/>
                </a:cubicBezTo>
                <a:cubicBezTo>
                  <a:pt x="234" y="432"/>
                  <a:pt x="234" y="432"/>
                  <a:pt x="225" y="432"/>
                </a:cubicBezTo>
                <a:cubicBezTo>
                  <a:pt x="108" y="423"/>
                  <a:pt x="108" y="423"/>
                  <a:pt x="108" y="423"/>
                </a:cubicBezTo>
                <a:lnTo>
                  <a:pt x="108" y="423"/>
                </a:lnTo>
                <a:cubicBezTo>
                  <a:pt x="99" y="423"/>
                  <a:pt x="99" y="423"/>
                  <a:pt x="99" y="423"/>
                </a:cubicBezTo>
                <a:cubicBezTo>
                  <a:pt x="81" y="440"/>
                  <a:pt x="54" y="485"/>
                  <a:pt x="54" y="575"/>
                </a:cubicBezTo>
                <a:cubicBezTo>
                  <a:pt x="54" y="638"/>
                  <a:pt x="63" y="683"/>
                  <a:pt x="90" y="710"/>
                </a:cubicBezTo>
                <a:cubicBezTo>
                  <a:pt x="108" y="728"/>
                  <a:pt x="126" y="737"/>
                  <a:pt x="153" y="728"/>
                </a:cubicBezTo>
                <a:cubicBezTo>
                  <a:pt x="162" y="728"/>
                  <a:pt x="171" y="728"/>
                  <a:pt x="180" y="728"/>
                </a:cubicBezTo>
                <a:cubicBezTo>
                  <a:pt x="189" y="719"/>
                  <a:pt x="216" y="719"/>
                  <a:pt x="234" y="710"/>
                </a:cubicBezTo>
                <a:cubicBezTo>
                  <a:pt x="243" y="710"/>
                  <a:pt x="252" y="710"/>
                  <a:pt x="261" y="710"/>
                </a:cubicBezTo>
                <a:cubicBezTo>
                  <a:pt x="270" y="710"/>
                  <a:pt x="279" y="701"/>
                  <a:pt x="297" y="710"/>
                </a:cubicBezTo>
                <a:cubicBezTo>
                  <a:pt x="324" y="746"/>
                  <a:pt x="360" y="764"/>
                  <a:pt x="387" y="773"/>
                </a:cubicBezTo>
                <a:cubicBezTo>
                  <a:pt x="423" y="782"/>
                  <a:pt x="450" y="782"/>
                  <a:pt x="459" y="782"/>
                </a:cubicBezTo>
                <a:cubicBezTo>
                  <a:pt x="468" y="782"/>
                  <a:pt x="468" y="782"/>
                  <a:pt x="477" y="782"/>
                </a:cubicBezTo>
                <a:close/>
                <a:moveTo>
                  <a:pt x="360" y="72"/>
                </a:moveTo>
                <a:lnTo>
                  <a:pt x="360" y="72"/>
                </a:lnTo>
                <a:close/>
              </a:path>
            </a:pathLst>
          </a:custGeom>
          <a:solidFill>
            <a:srgbClr val="3645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16" name="Google Shape;116;p36"/>
          <p:cNvCxnSpPr/>
          <p:nvPr/>
        </p:nvCxnSpPr>
        <p:spPr>
          <a:xfrm flipH="1">
            <a:off x="4780339" y="1840022"/>
            <a:ext cx="1992000" cy="2400"/>
          </a:xfrm>
          <a:prstGeom prst="straightConnector1">
            <a:avLst/>
          </a:prstGeom>
          <a:noFill/>
          <a:ln w="41275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7" name="Google Shape;117;p36"/>
          <p:cNvCxnSpPr/>
          <p:nvPr/>
        </p:nvCxnSpPr>
        <p:spPr>
          <a:xfrm flipH="1">
            <a:off x="5565139" y="2669453"/>
            <a:ext cx="1207200" cy="2400"/>
          </a:xfrm>
          <a:prstGeom prst="straightConnector1">
            <a:avLst/>
          </a:prstGeom>
          <a:noFill/>
          <a:ln w="41275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8" name="Google Shape;118;p36"/>
          <p:cNvCxnSpPr/>
          <p:nvPr/>
        </p:nvCxnSpPr>
        <p:spPr>
          <a:xfrm flipH="1">
            <a:off x="4994839" y="3686493"/>
            <a:ext cx="1777500" cy="2400"/>
          </a:xfrm>
          <a:prstGeom prst="straightConnector1">
            <a:avLst/>
          </a:prstGeom>
          <a:noFill/>
          <a:ln w="41275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9" name="Google Shape;119;p36"/>
          <p:cNvCxnSpPr/>
          <p:nvPr/>
        </p:nvCxnSpPr>
        <p:spPr>
          <a:xfrm flipH="1">
            <a:off x="5338039" y="4557888"/>
            <a:ext cx="1434300" cy="2400"/>
          </a:xfrm>
          <a:prstGeom prst="straightConnector1">
            <a:avLst/>
          </a:prstGeom>
          <a:noFill/>
          <a:ln w="41275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0" name="Google Shape;120;p36"/>
          <p:cNvCxnSpPr/>
          <p:nvPr/>
        </p:nvCxnSpPr>
        <p:spPr>
          <a:xfrm flipH="1">
            <a:off x="5565139" y="5550243"/>
            <a:ext cx="1207200" cy="2400"/>
          </a:xfrm>
          <a:prstGeom prst="straightConnector1">
            <a:avLst/>
          </a:prstGeom>
          <a:noFill/>
          <a:ln w="41275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36"/>
          <p:cNvSpPr txBox="1">
            <a:spLocks noGrp="1"/>
          </p:cNvSpPr>
          <p:nvPr>
            <p:ph type="body" idx="1"/>
          </p:nvPr>
        </p:nvSpPr>
        <p:spPr>
          <a:xfrm>
            <a:off x="7700512" y="1621653"/>
            <a:ext cx="42354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36"/>
          <p:cNvSpPr txBox="1">
            <a:spLocks noGrp="1"/>
          </p:cNvSpPr>
          <p:nvPr>
            <p:ph type="body" idx="2"/>
          </p:nvPr>
        </p:nvSpPr>
        <p:spPr>
          <a:xfrm>
            <a:off x="7700512" y="2544994"/>
            <a:ext cx="42354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6"/>
          <p:cNvSpPr txBox="1">
            <a:spLocks noGrp="1"/>
          </p:cNvSpPr>
          <p:nvPr>
            <p:ph type="body" idx="3"/>
          </p:nvPr>
        </p:nvSpPr>
        <p:spPr>
          <a:xfrm>
            <a:off x="7700512" y="3468335"/>
            <a:ext cx="42354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36"/>
          <p:cNvSpPr txBox="1">
            <a:spLocks noGrp="1"/>
          </p:cNvSpPr>
          <p:nvPr>
            <p:ph type="body" idx="4"/>
          </p:nvPr>
        </p:nvSpPr>
        <p:spPr>
          <a:xfrm>
            <a:off x="7700512" y="4391676"/>
            <a:ext cx="42354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36"/>
          <p:cNvSpPr txBox="1">
            <a:spLocks noGrp="1"/>
          </p:cNvSpPr>
          <p:nvPr>
            <p:ph type="body" idx="5"/>
          </p:nvPr>
        </p:nvSpPr>
        <p:spPr>
          <a:xfrm>
            <a:off x="7700512" y="5315015"/>
            <a:ext cx="42354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nu #3">
  <p:cSld name="Menu #3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7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2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8" name="Google Shape;128;p37"/>
          <p:cNvGrpSpPr/>
          <p:nvPr/>
        </p:nvGrpSpPr>
        <p:grpSpPr>
          <a:xfrm>
            <a:off x="5252067" y="698534"/>
            <a:ext cx="1688468" cy="27183"/>
            <a:chOff x="9673249" y="2043533"/>
            <a:chExt cx="7919645" cy="127500"/>
          </a:xfrm>
        </p:grpSpPr>
        <p:sp>
          <p:nvSpPr>
            <p:cNvPr id="129" name="Google Shape;129;p37"/>
            <p:cNvSpPr/>
            <p:nvPr/>
          </p:nvSpPr>
          <p:spPr>
            <a:xfrm>
              <a:off x="9673249" y="2043533"/>
              <a:ext cx="1201500" cy="127500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0" name="Google Shape;130;p37"/>
            <p:cNvSpPr/>
            <p:nvPr/>
          </p:nvSpPr>
          <p:spPr>
            <a:xfrm>
              <a:off x="10988830" y="2043533"/>
              <a:ext cx="1201500" cy="127500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1" name="Google Shape;131;p37"/>
            <p:cNvSpPr/>
            <p:nvPr/>
          </p:nvSpPr>
          <p:spPr>
            <a:xfrm>
              <a:off x="12351686" y="2043533"/>
              <a:ext cx="1201500" cy="127500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2" name="Google Shape;132;p37"/>
            <p:cNvSpPr/>
            <p:nvPr/>
          </p:nvSpPr>
          <p:spPr>
            <a:xfrm>
              <a:off x="13695169" y="2043533"/>
              <a:ext cx="1201500" cy="127500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3" name="Google Shape;133;p37"/>
            <p:cNvSpPr/>
            <p:nvPr/>
          </p:nvSpPr>
          <p:spPr>
            <a:xfrm>
              <a:off x="15026793" y="2043533"/>
              <a:ext cx="1201500" cy="127500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4" name="Google Shape;134;p37"/>
            <p:cNvSpPr/>
            <p:nvPr/>
          </p:nvSpPr>
          <p:spPr>
            <a:xfrm>
              <a:off x="16391394" y="2043533"/>
              <a:ext cx="1201500" cy="127500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35" name="Google Shape;135;p37"/>
          <p:cNvSpPr/>
          <p:nvPr/>
        </p:nvSpPr>
        <p:spPr>
          <a:xfrm>
            <a:off x="1802690" y="2402680"/>
            <a:ext cx="1847464" cy="1768955"/>
          </a:xfrm>
          <a:custGeom>
            <a:avLst/>
            <a:gdLst/>
            <a:ahLst/>
            <a:cxnLst/>
            <a:rect l="l" t="t" r="r" b="b"/>
            <a:pathLst>
              <a:path w="3322" h="3179" extrusionOk="0">
                <a:moveTo>
                  <a:pt x="3321" y="3178"/>
                </a:moveTo>
                <a:lnTo>
                  <a:pt x="0" y="3178"/>
                </a:lnTo>
                <a:lnTo>
                  <a:pt x="0" y="0"/>
                </a:lnTo>
                <a:lnTo>
                  <a:pt x="3321" y="0"/>
                </a:lnTo>
                <a:lnTo>
                  <a:pt x="3321" y="3178"/>
                </a:lnTo>
              </a:path>
            </a:pathLst>
          </a:custGeom>
          <a:solidFill>
            <a:srgbClr val="3AE0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6" name="Google Shape;136;p37"/>
          <p:cNvSpPr/>
          <p:nvPr/>
        </p:nvSpPr>
        <p:spPr>
          <a:xfrm>
            <a:off x="1802690" y="1676452"/>
            <a:ext cx="1847464" cy="662437"/>
          </a:xfrm>
          <a:custGeom>
            <a:avLst/>
            <a:gdLst/>
            <a:ahLst/>
            <a:cxnLst/>
            <a:rect l="l" t="t" r="r" b="b"/>
            <a:pathLst>
              <a:path w="3322" h="1191" extrusionOk="0">
                <a:moveTo>
                  <a:pt x="2140" y="0"/>
                </a:moveTo>
                <a:lnTo>
                  <a:pt x="2140" y="0"/>
                </a:lnTo>
                <a:cubicBezTo>
                  <a:pt x="1181" y="0"/>
                  <a:pt x="1181" y="0"/>
                  <a:pt x="1181" y="0"/>
                </a:cubicBezTo>
                <a:cubicBezTo>
                  <a:pt x="533" y="0"/>
                  <a:pt x="0" y="533"/>
                  <a:pt x="0" y="1190"/>
                </a:cubicBezTo>
                <a:lnTo>
                  <a:pt x="0" y="1190"/>
                </a:lnTo>
                <a:cubicBezTo>
                  <a:pt x="3321" y="1190"/>
                  <a:pt x="3321" y="1190"/>
                  <a:pt x="3321" y="1190"/>
                </a:cubicBezTo>
                <a:lnTo>
                  <a:pt x="3321" y="1190"/>
                </a:lnTo>
                <a:cubicBezTo>
                  <a:pt x="3321" y="533"/>
                  <a:pt x="2797" y="0"/>
                  <a:pt x="2140" y="0"/>
                </a:cubicBezTo>
              </a:path>
            </a:pathLst>
          </a:custGeom>
          <a:solidFill>
            <a:srgbClr val="3AE0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7" name="Google Shape;137;p37"/>
          <p:cNvSpPr/>
          <p:nvPr/>
        </p:nvSpPr>
        <p:spPr>
          <a:xfrm>
            <a:off x="1802690" y="4240330"/>
            <a:ext cx="1867090" cy="866077"/>
          </a:xfrm>
          <a:custGeom>
            <a:avLst/>
            <a:gdLst/>
            <a:ahLst/>
            <a:cxnLst/>
            <a:rect l="l" t="t" r="r" b="b"/>
            <a:pathLst>
              <a:path w="3358" h="1555" extrusionOk="0">
                <a:moveTo>
                  <a:pt x="1679" y="1554"/>
                </a:moveTo>
                <a:lnTo>
                  <a:pt x="2522" y="772"/>
                </a:lnTo>
                <a:lnTo>
                  <a:pt x="3357" y="0"/>
                </a:lnTo>
                <a:lnTo>
                  <a:pt x="1679" y="0"/>
                </a:lnTo>
                <a:lnTo>
                  <a:pt x="0" y="0"/>
                </a:lnTo>
                <a:lnTo>
                  <a:pt x="835" y="772"/>
                </a:lnTo>
                <a:lnTo>
                  <a:pt x="1679" y="1554"/>
                </a:lnTo>
              </a:path>
            </a:pathLst>
          </a:custGeom>
          <a:solidFill>
            <a:srgbClr val="7F7F7F">
              <a:alpha val="1019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8" name="Google Shape;138;p37"/>
          <p:cNvSpPr/>
          <p:nvPr/>
        </p:nvSpPr>
        <p:spPr>
          <a:xfrm>
            <a:off x="2362082" y="4753104"/>
            <a:ext cx="750761" cy="350847"/>
          </a:xfrm>
          <a:custGeom>
            <a:avLst/>
            <a:gdLst/>
            <a:ahLst/>
            <a:cxnLst/>
            <a:rect l="l" t="t" r="r" b="b"/>
            <a:pathLst>
              <a:path w="1351" h="632" extrusionOk="0">
                <a:moveTo>
                  <a:pt x="675" y="631"/>
                </a:moveTo>
                <a:lnTo>
                  <a:pt x="1012" y="311"/>
                </a:lnTo>
                <a:lnTo>
                  <a:pt x="1350" y="0"/>
                </a:lnTo>
                <a:lnTo>
                  <a:pt x="675" y="0"/>
                </a:lnTo>
                <a:lnTo>
                  <a:pt x="0" y="0"/>
                </a:lnTo>
                <a:lnTo>
                  <a:pt x="337" y="311"/>
                </a:lnTo>
                <a:lnTo>
                  <a:pt x="675" y="631"/>
                </a:lnTo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9" name="Google Shape;139;p37"/>
          <p:cNvSpPr/>
          <p:nvPr/>
        </p:nvSpPr>
        <p:spPr>
          <a:xfrm>
            <a:off x="4023080" y="2402680"/>
            <a:ext cx="1852369" cy="1768955"/>
          </a:xfrm>
          <a:custGeom>
            <a:avLst/>
            <a:gdLst/>
            <a:ahLst/>
            <a:cxnLst/>
            <a:rect l="l" t="t" r="r" b="b"/>
            <a:pathLst>
              <a:path w="3331" h="3179" extrusionOk="0">
                <a:moveTo>
                  <a:pt x="3330" y="3178"/>
                </a:moveTo>
                <a:lnTo>
                  <a:pt x="0" y="3178"/>
                </a:lnTo>
                <a:lnTo>
                  <a:pt x="0" y="0"/>
                </a:lnTo>
                <a:lnTo>
                  <a:pt x="3330" y="0"/>
                </a:lnTo>
                <a:lnTo>
                  <a:pt x="3330" y="3178"/>
                </a:lnTo>
              </a:path>
            </a:pathLst>
          </a:custGeom>
          <a:solidFill>
            <a:srgbClr val="1A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0" name="Google Shape;140;p37"/>
          <p:cNvSpPr/>
          <p:nvPr/>
        </p:nvSpPr>
        <p:spPr>
          <a:xfrm>
            <a:off x="4023080" y="1676452"/>
            <a:ext cx="1852369" cy="662437"/>
          </a:xfrm>
          <a:custGeom>
            <a:avLst/>
            <a:gdLst/>
            <a:ahLst/>
            <a:cxnLst/>
            <a:rect l="l" t="t" r="r" b="b"/>
            <a:pathLst>
              <a:path w="3331" h="1191" extrusionOk="0">
                <a:moveTo>
                  <a:pt x="2140" y="0"/>
                </a:moveTo>
                <a:lnTo>
                  <a:pt x="2140" y="0"/>
                </a:lnTo>
                <a:cubicBezTo>
                  <a:pt x="1189" y="0"/>
                  <a:pt x="1189" y="0"/>
                  <a:pt x="1189" y="0"/>
                </a:cubicBezTo>
                <a:cubicBezTo>
                  <a:pt x="532" y="0"/>
                  <a:pt x="0" y="533"/>
                  <a:pt x="0" y="1190"/>
                </a:cubicBezTo>
                <a:lnTo>
                  <a:pt x="0" y="1190"/>
                </a:lnTo>
                <a:cubicBezTo>
                  <a:pt x="3330" y="1190"/>
                  <a:pt x="3330" y="1190"/>
                  <a:pt x="3330" y="1190"/>
                </a:cubicBezTo>
                <a:lnTo>
                  <a:pt x="3330" y="1190"/>
                </a:lnTo>
                <a:cubicBezTo>
                  <a:pt x="3330" y="533"/>
                  <a:pt x="2797" y="0"/>
                  <a:pt x="2140" y="0"/>
                </a:cubicBezTo>
              </a:path>
            </a:pathLst>
          </a:custGeom>
          <a:solidFill>
            <a:srgbClr val="1A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1" name="Google Shape;141;p37"/>
          <p:cNvSpPr/>
          <p:nvPr/>
        </p:nvSpPr>
        <p:spPr>
          <a:xfrm>
            <a:off x="4023080" y="4240330"/>
            <a:ext cx="1867088" cy="866077"/>
          </a:xfrm>
          <a:custGeom>
            <a:avLst/>
            <a:gdLst/>
            <a:ahLst/>
            <a:cxnLst/>
            <a:rect l="l" t="t" r="r" b="b"/>
            <a:pathLst>
              <a:path w="3357" h="1555" extrusionOk="0">
                <a:moveTo>
                  <a:pt x="1678" y="1554"/>
                </a:moveTo>
                <a:lnTo>
                  <a:pt x="2522" y="772"/>
                </a:lnTo>
                <a:lnTo>
                  <a:pt x="3356" y="0"/>
                </a:lnTo>
                <a:lnTo>
                  <a:pt x="1678" y="0"/>
                </a:lnTo>
                <a:lnTo>
                  <a:pt x="0" y="0"/>
                </a:lnTo>
                <a:lnTo>
                  <a:pt x="843" y="772"/>
                </a:lnTo>
                <a:lnTo>
                  <a:pt x="1678" y="1554"/>
                </a:lnTo>
              </a:path>
            </a:pathLst>
          </a:custGeom>
          <a:solidFill>
            <a:srgbClr val="7F7F7F">
              <a:alpha val="1019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2" name="Google Shape;142;p37"/>
          <p:cNvSpPr/>
          <p:nvPr/>
        </p:nvSpPr>
        <p:spPr>
          <a:xfrm>
            <a:off x="4580019" y="4753104"/>
            <a:ext cx="755670" cy="350847"/>
          </a:xfrm>
          <a:custGeom>
            <a:avLst/>
            <a:gdLst/>
            <a:ahLst/>
            <a:cxnLst/>
            <a:rect l="l" t="t" r="r" b="b"/>
            <a:pathLst>
              <a:path w="1360" h="632" extrusionOk="0">
                <a:moveTo>
                  <a:pt x="675" y="631"/>
                </a:moveTo>
                <a:lnTo>
                  <a:pt x="1012" y="311"/>
                </a:lnTo>
                <a:lnTo>
                  <a:pt x="1359" y="0"/>
                </a:lnTo>
                <a:lnTo>
                  <a:pt x="675" y="0"/>
                </a:lnTo>
                <a:lnTo>
                  <a:pt x="0" y="0"/>
                </a:lnTo>
                <a:lnTo>
                  <a:pt x="338" y="311"/>
                </a:lnTo>
                <a:lnTo>
                  <a:pt x="675" y="631"/>
                </a:lnTo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3" name="Google Shape;143;p37"/>
          <p:cNvSpPr/>
          <p:nvPr/>
        </p:nvSpPr>
        <p:spPr>
          <a:xfrm>
            <a:off x="6241018" y="2402680"/>
            <a:ext cx="1852371" cy="1768955"/>
          </a:xfrm>
          <a:custGeom>
            <a:avLst/>
            <a:gdLst/>
            <a:ahLst/>
            <a:cxnLst/>
            <a:rect l="l" t="t" r="r" b="b"/>
            <a:pathLst>
              <a:path w="3330" h="3179" extrusionOk="0">
                <a:moveTo>
                  <a:pt x="3329" y="3178"/>
                </a:moveTo>
                <a:lnTo>
                  <a:pt x="0" y="3178"/>
                </a:lnTo>
                <a:lnTo>
                  <a:pt x="0" y="0"/>
                </a:lnTo>
                <a:lnTo>
                  <a:pt x="3329" y="0"/>
                </a:lnTo>
                <a:lnTo>
                  <a:pt x="3329" y="3178"/>
                </a:lnTo>
              </a:path>
            </a:pathLst>
          </a:custGeom>
          <a:solidFill>
            <a:srgbClr val="6967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4" name="Google Shape;144;p37"/>
          <p:cNvSpPr/>
          <p:nvPr/>
        </p:nvSpPr>
        <p:spPr>
          <a:xfrm>
            <a:off x="6241018" y="1676452"/>
            <a:ext cx="1852371" cy="662437"/>
          </a:xfrm>
          <a:custGeom>
            <a:avLst/>
            <a:gdLst/>
            <a:ahLst/>
            <a:cxnLst/>
            <a:rect l="l" t="t" r="r" b="b"/>
            <a:pathLst>
              <a:path w="3330" h="1191" extrusionOk="0">
                <a:moveTo>
                  <a:pt x="2139" y="0"/>
                </a:moveTo>
                <a:lnTo>
                  <a:pt x="2139" y="0"/>
                </a:lnTo>
                <a:cubicBezTo>
                  <a:pt x="1190" y="0"/>
                  <a:pt x="1190" y="0"/>
                  <a:pt x="1190" y="0"/>
                </a:cubicBezTo>
                <a:cubicBezTo>
                  <a:pt x="533" y="0"/>
                  <a:pt x="0" y="533"/>
                  <a:pt x="0" y="1190"/>
                </a:cubicBezTo>
                <a:lnTo>
                  <a:pt x="0" y="1190"/>
                </a:lnTo>
                <a:cubicBezTo>
                  <a:pt x="3329" y="1190"/>
                  <a:pt x="3329" y="1190"/>
                  <a:pt x="3329" y="1190"/>
                </a:cubicBezTo>
                <a:lnTo>
                  <a:pt x="3329" y="1190"/>
                </a:lnTo>
                <a:cubicBezTo>
                  <a:pt x="3329" y="533"/>
                  <a:pt x="2796" y="0"/>
                  <a:pt x="2139" y="0"/>
                </a:cubicBezTo>
              </a:path>
            </a:pathLst>
          </a:custGeom>
          <a:solidFill>
            <a:srgbClr val="6967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5" name="Google Shape;145;p37"/>
          <p:cNvSpPr/>
          <p:nvPr/>
        </p:nvSpPr>
        <p:spPr>
          <a:xfrm>
            <a:off x="6241018" y="4240330"/>
            <a:ext cx="1872000" cy="866077"/>
          </a:xfrm>
          <a:custGeom>
            <a:avLst/>
            <a:gdLst/>
            <a:ahLst/>
            <a:cxnLst/>
            <a:rect l="l" t="t" r="r" b="b"/>
            <a:pathLst>
              <a:path w="3365" h="1555" extrusionOk="0">
                <a:moveTo>
                  <a:pt x="1677" y="1554"/>
                </a:moveTo>
                <a:lnTo>
                  <a:pt x="2521" y="772"/>
                </a:lnTo>
                <a:lnTo>
                  <a:pt x="3364" y="0"/>
                </a:lnTo>
                <a:lnTo>
                  <a:pt x="1677" y="0"/>
                </a:lnTo>
                <a:lnTo>
                  <a:pt x="0" y="0"/>
                </a:lnTo>
                <a:lnTo>
                  <a:pt x="843" y="772"/>
                </a:lnTo>
                <a:lnTo>
                  <a:pt x="1677" y="1554"/>
                </a:lnTo>
              </a:path>
            </a:pathLst>
          </a:custGeom>
          <a:solidFill>
            <a:srgbClr val="7F7F7F">
              <a:alpha val="1019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6" name="Google Shape;146;p37"/>
          <p:cNvSpPr/>
          <p:nvPr/>
        </p:nvSpPr>
        <p:spPr>
          <a:xfrm>
            <a:off x="6797956" y="4753104"/>
            <a:ext cx="755669" cy="350847"/>
          </a:xfrm>
          <a:custGeom>
            <a:avLst/>
            <a:gdLst/>
            <a:ahLst/>
            <a:cxnLst/>
            <a:rect l="l" t="t" r="r" b="b"/>
            <a:pathLst>
              <a:path w="1359" h="632" extrusionOk="0">
                <a:moveTo>
                  <a:pt x="674" y="631"/>
                </a:moveTo>
                <a:lnTo>
                  <a:pt x="1020" y="311"/>
                </a:lnTo>
                <a:lnTo>
                  <a:pt x="1358" y="0"/>
                </a:lnTo>
                <a:lnTo>
                  <a:pt x="674" y="0"/>
                </a:lnTo>
                <a:lnTo>
                  <a:pt x="0" y="0"/>
                </a:lnTo>
                <a:lnTo>
                  <a:pt x="338" y="311"/>
                </a:lnTo>
                <a:lnTo>
                  <a:pt x="674" y="631"/>
                </a:lnTo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7" name="Google Shape;147;p37"/>
          <p:cNvSpPr/>
          <p:nvPr/>
        </p:nvSpPr>
        <p:spPr>
          <a:xfrm>
            <a:off x="8458955" y="2402680"/>
            <a:ext cx="1852369" cy="1768955"/>
          </a:xfrm>
          <a:custGeom>
            <a:avLst/>
            <a:gdLst/>
            <a:ahLst/>
            <a:cxnLst/>
            <a:rect l="l" t="t" r="r" b="b"/>
            <a:pathLst>
              <a:path w="3331" h="3179" extrusionOk="0">
                <a:moveTo>
                  <a:pt x="3330" y="3178"/>
                </a:moveTo>
                <a:lnTo>
                  <a:pt x="0" y="3178"/>
                </a:lnTo>
                <a:lnTo>
                  <a:pt x="0" y="0"/>
                </a:lnTo>
                <a:lnTo>
                  <a:pt x="3330" y="0"/>
                </a:lnTo>
                <a:lnTo>
                  <a:pt x="3330" y="3178"/>
                </a:lnTo>
              </a:path>
            </a:pathLst>
          </a:custGeom>
          <a:solidFill>
            <a:srgbClr val="FD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8" name="Google Shape;148;p37"/>
          <p:cNvSpPr/>
          <p:nvPr/>
        </p:nvSpPr>
        <p:spPr>
          <a:xfrm>
            <a:off x="8458955" y="1676452"/>
            <a:ext cx="1852369" cy="662437"/>
          </a:xfrm>
          <a:custGeom>
            <a:avLst/>
            <a:gdLst/>
            <a:ahLst/>
            <a:cxnLst/>
            <a:rect l="l" t="t" r="r" b="b"/>
            <a:pathLst>
              <a:path w="3331" h="1191" extrusionOk="0">
                <a:moveTo>
                  <a:pt x="2149" y="0"/>
                </a:moveTo>
                <a:lnTo>
                  <a:pt x="2149" y="0"/>
                </a:lnTo>
                <a:cubicBezTo>
                  <a:pt x="1190" y="0"/>
                  <a:pt x="1190" y="0"/>
                  <a:pt x="1190" y="0"/>
                </a:cubicBezTo>
                <a:cubicBezTo>
                  <a:pt x="533" y="0"/>
                  <a:pt x="0" y="533"/>
                  <a:pt x="0" y="1190"/>
                </a:cubicBezTo>
                <a:lnTo>
                  <a:pt x="0" y="1190"/>
                </a:lnTo>
                <a:cubicBezTo>
                  <a:pt x="3330" y="1190"/>
                  <a:pt x="3330" y="1190"/>
                  <a:pt x="3330" y="1190"/>
                </a:cubicBezTo>
                <a:lnTo>
                  <a:pt x="3330" y="1190"/>
                </a:lnTo>
                <a:cubicBezTo>
                  <a:pt x="3330" y="533"/>
                  <a:pt x="2797" y="0"/>
                  <a:pt x="2149" y="0"/>
                </a:cubicBezTo>
              </a:path>
            </a:pathLst>
          </a:custGeom>
          <a:solidFill>
            <a:srgbClr val="FD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9" name="Google Shape;149;p37"/>
          <p:cNvSpPr/>
          <p:nvPr/>
        </p:nvSpPr>
        <p:spPr>
          <a:xfrm>
            <a:off x="8458955" y="4240330"/>
            <a:ext cx="1874451" cy="866077"/>
          </a:xfrm>
          <a:custGeom>
            <a:avLst/>
            <a:gdLst/>
            <a:ahLst/>
            <a:cxnLst/>
            <a:rect l="l" t="t" r="r" b="b"/>
            <a:pathLst>
              <a:path w="3367" h="1555" extrusionOk="0">
                <a:moveTo>
                  <a:pt x="1687" y="1554"/>
                </a:moveTo>
                <a:lnTo>
                  <a:pt x="2522" y="772"/>
                </a:lnTo>
                <a:lnTo>
                  <a:pt x="3366" y="0"/>
                </a:lnTo>
                <a:lnTo>
                  <a:pt x="1687" y="0"/>
                </a:lnTo>
                <a:lnTo>
                  <a:pt x="0" y="0"/>
                </a:lnTo>
                <a:lnTo>
                  <a:pt x="844" y="772"/>
                </a:lnTo>
                <a:lnTo>
                  <a:pt x="1687" y="1554"/>
                </a:lnTo>
              </a:path>
            </a:pathLst>
          </a:custGeom>
          <a:solidFill>
            <a:srgbClr val="7F7F7F">
              <a:alpha val="1019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0" name="Google Shape;150;p37"/>
          <p:cNvSpPr/>
          <p:nvPr/>
        </p:nvSpPr>
        <p:spPr>
          <a:xfrm>
            <a:off x="9015894" y="4753104"/>
            <a:ext cx="755669" cy="350847"/>
          </a:xfrm>
          <a:custGeom>
            <a:avLst/>
            <a:gdLst/>
            <a:ahLst/>
            <a:cxnLst/>
            <a:rect l="l" t="t" r="r" b="b"/>
            <a:pathLst>
              <a:path w="1359" h="632" extrusionOk="0">
                <a:moveTo>
                  <a:pt x="683" y="631"/>
                </a:moveTo>
                <a:lnTo>
                  <a:pt x="1021" y="311"/>
                </a:lnTo>
                <a:lnTo>
                  <a:pt x="1358" y="0"/>
                </a:lnTo>
                <a:lnTo>
                  <a:pt x="683" y="0"/>
                </a:lnTo>
                <a:lnTo>
                  <a:pt x="0" y="0"/>
                </a:lnTo>
                <a:lnTo>
                  <a:pt x="337" y="311"/>
                </a:lnTo>
                <a:lnTo>
                  <a:pt x="683" y="631"/>
                </a:lnTo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1" name="Google Shape;151;p37"/>
          <p:cNvSpPr/>
          <p:nvPr/>
        </p:nvSpPr>
        <p:spPr>
          <a:xfrm>
            <a:off x="4739494" y="2574423"/>
            <a:ext cx="419544" cy="515230"/>
          </a:xfrm>
          <a:custGeom>
            <a:avLst/>
            <a:gdLst/>
            <a:ahLst/>
            <a:cxnLst/>
            <a:rect l="l" t="t" r="r" b="b"/>
            <a:pathLst>
              <a:path w="756" h="925" extrusionOk="0">
                <a:moveTo>
                  <a:pt x="746" y="720"/>
                </a:moveTo>
                <a:lnTo>
                  <a:pt x="746" y="720"/>
                </a:lnTo>
                <a:cubicBezTo>
                  <a:pt x="711" y="675"/>
                  <a:pt x="684" y="613"/>
                  <a:pt x="666" y="533"/>
                </a:cubicBezTo>
                <a:cubicBezTo>
                  <a:pt x="657" y="462"/>
                  <a:pt x="657" y="382"/>
                  <a:pt x="657" y="338"/>
                </a:cubicBezTo>
                <a:cubicBezTo>
                  <a:pt x="657" y="311"/>
                  <a:pt x="666" y="294"/>
                  <a:pt x="666" y="276"/>
                </a:cubicBezTo>
                <a:cubicBezTo>
                  <a:pt x="666" y="258"/>
                  <a:pt x="666" y="249"/>
                  <a:pt x="657" y="231"/>
                </a:cubicBezTo>
                <a:cubicBezTo>
                  <a:pt x="639" y="98"/>
                  <a:pt x="515" y="0"/>
                  <a:pt x="373" y="0"/>
                </a:cubicBezTo>
                <a:cubicBezTo>
                  <a:pt x="302" y="0"/>
                  <a:pt x="240" y="18"/>
                  <a:pt x="187" y="63"/>
                </a:cubicBezTo>
                <a:cubicBezTo>
                  <a:pt x="133" y="98"/>
                  <a:pt x="98" y="160"/>
                  <a:pt x="89" y="222"/>
                </a:cubicBezTo>
                <a:cubicBezTo>
                  <a:pt x="80" y="240"/>
                  <a:pt x="80" y="258"/>
                  <a:pt x="80" y="284"/>
                </a:cubicBezTo>
                <a:cubicBezTo>
                  <a:pt x="80" y="294"/>
                  <a:pt x="89" y="311"/>
                  <a:pt x="89" y="338"/>
                </a:cubicBezTo>
                <a:cubicBezTo>
                  <a:pt x="89" y="355"/>
                  <a:pt x="89" y="355"/>
                  <a:pt x="89" y="355"/>
                </a:cubicBezTo>
                <a:lnTo>
                  <a:pt x="89" y="355"/>
                </a:lnTo>
                <a:cubicBezTo>
                  <a:pt x="89" y="400"/>
                  <a:pt x="89" y="471"/>
                  <a:pt x="80" y="542"/>
                </a:cubicBezTo>
                <a:cubicBezTo>
                  <a:pt x="62" y="622"/>
                  <a:pt x="44" y="684"/>
                  <a:pt x="9" y="720"/>
                </a:cubicBezTo>
                <a:cubicBezTo>
                  <a:pt x="0" y="737"/>
                  <a:pt x="0" y="755"/>
                  <a:pt x="0" y="764"/>
                </a:cubicBezTo>
                <a:cubicBezTo>
                  <a:pt x="9" y="782"/>
                  <a:pt x="27" y="791"/>
                  <a:pt x="44" y="791"/>
                </a:cubicBezTo>
                <a:lnTo>
                  <a:pt x="44" y="791"/>
                </a:lnTo>
                <a:cubicBezTo>
                  <a:pt x="160" y="791"/>
                  <a:pt x="160" y="791"/>
                  <a:pt x="160" y="791"/>
                </a:cubicBezTo>
                <a:cubicBezTo>
                  <a:pt x="178" y="826"/>
                  <a:pt x="204" y="862"/>
                  <a:pt x="240" y="879"/>
                </a:cubicBezTo>
                <a:cubicBezTo>
                  <a:pt x="275" y="906"/>
                  <a:pt x="329" y="924"/>
                  <a:pt x="373" y="924"/>
                </a:cubicBezTo>
                <a:cubicBezTo>
                  <a:pt x="426" y="924"/>
                  <a:pt x="471" y="906"/>
                  <a:pt x="515" y="879"/>
                </a:cubicBezTo>
                <a:cubicBezTo>
                  <a:pt x="551" y="862"/>
                  <a:pt x="577" y="826"/>
                  <a:pt x="595" y="791"/>
                </a:cubicBezTo>
                <a:cubicBezTo>
                  <a:pt x="711" y="791"/>
                  <a:pt x="711" y="791"/>
                  <a:pt x="711" y="791"/>
                </a:cubicBezTo>
                <a:lnTo>
                  <a:pt x="711" y="791"/>
                </a:lnTo>
                <a:cubicBezTo>
                  <a:pt x="728" y="791"/>
                  <a:pt x="746" y="782"/>
                  <a:pt x="746" y="764"/>
                </a:cubicBezTo>
                <a:cubicBezTo>
                  <a:pt x="755" y="755"/>
                  <a:pt x="755" y="737"/>
                  <a:pt x="746" y="720"/>
                </a:cubicBezTo>
                <a:close/>
                <a:moveTo>
                  <a:pt x="480" y="835"/>
                </a:moveTo>
                <a:lnTo>
                  <a:pt x="480" y="835"/>
                </a:lnTo>
                <a:cubicBezTo>
                  <a:pt x="453" y="853"/>
                  <a:pt x="418" y="862"/>
                  <a:pt x="373" y="862"/>
                </a:cubicBezTo>
                <a:cubicBezTo>
                  <a:pt x="338" y="862"/>
                  <a:pt x="302" y="853"/>
                  <a:pt x="267" y="835"/>
                </a:cubicBezTo>
                <a:cubicBezTo>
                  <a:pt x="249" y="817"/>
                  <a:pt x="240" y="808"/>
                  <a:pt x="222" y="791"/>
                </a:cubicBezTo>
                <a:cubicBezTo>
                  <a:pt x="373" y="791"/>
                  <a:pt x="373" y="791"/>
                  <a:pt x="373" y="791"/>
                </a:cubicBezTo>
                <a:cubicBezTo>
                  <a:pt x="524" y="791"/>
                  <a:pt x="524" y="791"/>
                  <a:pt x="524" y="791"/>
                </a:cubicBezTo>
                <a:cubicBezTo>
                  <a:pt x="515" y="808"/>
                  <a:pt x="497" y="817"/>
                  <a:pt x="480" y="835"/>
                </a:cubicBezTo>
                <a:close/>
                <a:moveTo>
                  <a:pt x="622" y="729"/>
                </a:moveTo>
                <a:lnTo>
                  <a:pt x="622" y="729"/>
                </a:lnTo>
                <a:lnTo>
                  <a:pt x="622" y="729"/>
                </a:lnTo>
                <a:cubicBezTo>
                  <a:pt x="373" y="729"/>
                  <a:pt x="373" y="729"/>
                  <a:pt x="373" y="729"/>
                </a:cubicBezTo>
                <a:cubicBezTo>
                  <a:pt x="80" y="729"/>
                  <a:pt x="80" y="729"/>
                  <a:pt x="80" y="729"/>
                </a:cubicBezTo>
                <a:cubicBezTo>
                  <a:pt x="107" y="684"/>
                  <a:pt x="125" y="622"/>
                  <a:pt x="133" y="551"/>
                </a:cubicBezTo>
                <a:cubicBezTo>
                  <a:pt x="151" y="471"/>
                  <a:pt x="151" y="391"/>
                  <a:pt x="142" y="338"/>
                </a:cubicBezTo>
                <a:cubicBezTo>
                  <a:pt x="142" y="329"/>
                  <a:pt x="142" y="329"/>
                  <a:pt x="142" y="329"/>
                </a:cubicBezTo>
                <a:lnTo>
                  <a:pt x="142" y="329"/>
                </a:lnTo>
                <a:cubicBezTo>
                  <a:pt x="142" y="302"/>
                  <a:pt x="142" y="284"/>
                  <a:pt x="142" y="276"/>
                </a:cubicBezTo>
                <a:cubicBezTo>
                  <a:pt x="142" y="258"/>
                  <a:pt x="142" y="249"/>
                  <a:pt x="142" y="231"/>
                </a:cubicBezTo>
                <a:cubicBezTo>
                  <a:pt x="160" y="187"/>
                  <a:pt x="187" y="142"/>
                  <a:pt x="222" y="107"/>
                </a:cubicBezTo>
                <a:cubicBezTo>
                  <a:pt x="267" y="71"/>
                  <a:pt x="320" y="54"/>
                  <a:pt x="373" y="54"/>
                </a:cubicBezTo>
                <a:cubicBezTo>
                  <a:pt x="489" y="54"/>
                  <a:pt x="586" y="134"/>
                  <a:pt x="604" y="240"/>
                </a:cubicBezTo>
                <a:cubicBezTo>
                  <a:pt x="604" y="249"/>
                  <a:pt x="604" y="267"/>
                  <a:pt x="604" y="276"/>
                </a:cubicBezTo>
                <a:cubicBezTo>
                  <a:pt x="604" y="294"/>
                  <a:pt x="604" y="311"/>
                  <a:pt x="604" y="329"/>
                </a:cubicBezTo>
                <a:cubicBezTo>
                  <a:pt x="595" y="382"/>
                  <a:pt x="595" y="462"/>
                  <a:pt x="613" y="542"/>
                </a:cubicBezTo>
                <a:cubicBezTo>
                  <a:pt x="622" y="622"/>
                  <a:pt x="648" y="684"/>
                  <a:pt x="675" y="729"/>
                </a:cubicBezTo>
                <a:lnTo>
                  <a:pt x="622" y="7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2" name="Google Shape;152;p37"/>
          <p:cNvSpPr/>
          <p:nvPr/>
        </p:nvSpPr>
        <p:spPr>
          <a:xfrm>
            <a:off x="9190089" y="2613678"/>
            <a:ext cx="395010" cy="453894"/>
          </a:xfrm>
          <a:custGeom>
            <a:avLst/>
            <a:gdLst/>
            <a:ahLst/>
            <a:cxnLst/>
            <a:rect l="l" t="t" r="r" b="b"/>
            <a:pathLst>
              <a:path w="712" h="818" extrusionOk="0">
                <a:moveTo>
                  <a:pt x="702" y="808"/>
                </a:moveTo>
                <a:lnTo>
                  <a:pt x="702" y="808"/>
                </a:lnTo>
                <a:lnTo>
                  <a:pt x="702" y="808"/>
                </a:lnTo>
                <a:lnTo>
                  <a:pt x="702" y="808"/>
                </a:lnTo>
                <a:lnTo>
                  <a:pt x="702" y="808"/>
                </a:lnTo>
                <a:lnTo>
                  <a:pt x="702" y="808"/>
                </a:lnTo>
                <a:cubicBezTo>
                  <a:pt x="702" y="808"/>
                  <a:pt x="702" y="808"/>
                  <a:pt x="702" y="800"/>
                </a:cubicBezTo>
                <a:cubicBezTo>
                  <a:pt x="702" y="800"/>
                  <a:pt x="702" y="800"/>
                  <a:pt x="711" y="800"/>
                </a:cubicBezTo>
                <a:lnTo>
                  <a:pt x="711" y="800"/>
                </a:lnTo>
                <a:lnTo>
                  <a:pt x="711" y="800"/>
                </a:lnTo>
                <a:cubicBezTo>
                  <a:pt x="711" y="791"/>
                  <a:pt x="711" y="791"/>
                  <a:pt x="711" y="791"/>
                </a:cubicBezTo>
                <a:lnTo>
                  <a:pt x="711" y="791"/>
                </a:lnTo>
                <a:lnTo>
                  <a:pt x="711" y="791"/>
                </a:lnTo>
                <a:lnTo>
                  <a:pt x="711" y="791"/>
                </a:lnTo>
                <a:cubicBezTo>
                  <a:pt x="711" y="791"/>
                  <a:pt x="711" y="782"/>
                  <a:pt x="702" y="782"/>
                </a:cubicBezTo>
                <a:lnTo>
                  <a:pt x="702" y="782"/>
                </a:lnTo>
                <a:lnTo>
                  <a:pt x="702" y="782"/>
                </a:lnTo>
                <a:lnTo>
                  <a:pt x="702" y="782"/>
                </a:lnTo>
                <a:lnTo>
                  <a:pt x="702" y="782"/>
                </a:lnTo>
                <a:cubicBezTo>
                  <a:pt x="382" y="18"/>
                  <a:pt x="382" y="18"/>
                  <a:pt x="382" y="18"/>
                </a:cubicBezTo>
                <a:lnTo>
                  <a:pt x="382" y="18"/>
                </a:lnTo>
                <a:lnTo>
                  <a:pt x="382" y="18"/>
                </a:lnTo>
                <a:lnTo>
                  <a:pt x="382" y="18"/>
                </a:lnTo>
                <a:lnTo>
                  <a:pt x="382" y="18"/>
                </a:lnTo>
                <a:lnTo>
                  <a:pt x="382" y="18"/>
                </a:lnTo>
                <a:cubicBezTo>
                  <a:pt x="373" y="18"/>
                  <a:pt x="373" y="18"/>
                  <a:pt x="373" y="18"/>
                </a:cubicBezTo>
                <a:lnTo>
                  <a:pt x="373" y="18"/>
                </a:lnTo>
                <a:cubicBezTo>
                  <a:pt x="373" y="9"/>
                  <a:pt x="373" y="9"/>
                  <a:pt x="373" y="9"/>
                </a:cubicBezTo>
                <a:lnTo>
                  <a:pt x="373" y="9"/>
                </a:lnTo>
                <a:lnTo>
                  <a:pt x="373" y="9"/>
                </a:lnTo>
                <a:lnTo>
                  <a:pt x="373" y="9"/>
                </a:lnTo>
                <a:lnTo>
                  <a:pt x="373" y="9"/>
                </a:lnTo>
                <a:lnTo>
                  <a:pt x="373" y="9"/>
                </a:lnTo>
                <a:cubicBezTo>
                  <a:pt x="364" y="9"/>
                  <a:pt x="364" y="9"/>
                  <a:pt x="364" y="9"/>
                </a:cubicBezTo>
                <a:lnTo>
                  <a:pt x="364" y="9"/>
                </a:lnTo>
                <a:lnTo>
                  <a:pt x="364" y="9"/>
                </a:lnTo>
                <a:lnTo>
                  <a:pt x="364" y="9"/>
                </a:lnTo>
                <a:lnTo>
                  <a:pt x="364" y="9"/>
                </a:lnTo>
                <a:lnTo>
                  <a:pt x="364" y="9"/>
                </a:lnTo>
                <a:lnTo>
                  <a:pt x="364" y="9"/>
                </a:lnTo>
                <a:cubicBezTo>
                  <a:pt x="364" y="9"/>
                  <a:pt x="364" y="0"/>
                  <a:pt x="355" y="0"/>
                </a:cubicBezTo>
                <a:lnTo>
                  <a:pt x="355" y="0"/>
                </a:lnTo>
                <a:lnTo>
                  <a:pt x="355" y="0"/>
                </a:lnTo>
                <a:lnTo>
                  <a:pt x="355" y="0"/>
                </a:lnTo>
                <a:lnTo>
                  <a:pt x="355" y="0"/>
                </a:lnTo>
                <a:lnTo>
                  <a:pt x="355" y="0"/>
                </a:lnTo>
                <a:cubicBezTo>
                  <a:pt x="355" y="0"/>
                  <a:pt x="355" y="0"/>
                  <a:pt x="347" y="0"/>
                </a:cubicBezTo>
                <a:lnTo>
                  <a:pt x="347" y="0"/>
                </a:lnTo>
                <a:lnTo>
                  <a:pt x="347" y="0"/>
                </a:lnTo>
                <a:lnTo>
                  <a:pt x="347" y="9"/>
                </a:lnTo>
                <a:lnTo>
                  <a:pt x="347" y="9"/>
                </a:lnTo>
                <a:lnTo>
                  <a:pt x="347" y="9"/>
                </a:lnTo>
                <a:lnTo>
                  <a:pt x="347" y="9"/>
                </a:lnTo>
                <a:cubicBezTo>
                  <a:pt x="338" y="9"/>
                  <a:pt x="338" y="9"/>
                  <a:pt x="338" y="9"/>
                </a:cubicBezTo>
                <a:lnTo>
                  <a:pt x="338" y="9"/>
                </a:lnTo>
                <a:lnTo>
                  <a:pt x="338" y="9"/>
                </a:lnTo>
                <a:lnTo>
                  <a:pt x="338" y="9"/>
                </a:lnTo>
                <a:lnTo>
                  <a:pt x="338" y="9"/>
                </a:lnTo>
                <a:lnTo>
                  <a:pt x="338" y="9"/>
                </a:lnTo>
                <a:lnTo>
                  <a:pt x="338" y="9"/>
                </a:lnTo>
                <a:lnTo>
                  <a:pt x="338" y="9"/>
                </a:lnTo>
                <a:cubicBezTo>
                  <a:pt x="329" y="9"/>
                  <a:pt x="329" y="9"/>
                  <a:pt x="329" y="9"/>
                </a:cubicBezTo>
                <a:cubicBezTo>
                  <a:pt x="329" y="9"/>
                  <a:pt x="329" y="9"/>
                  <a:pt x="329" y="18"/>
                </a:cubicBezTo>
                <a:lnTo>
                  <a:pt x="329" y="18"/>
                </a:lnTo>
                <a:lnTo>
                  <a:pt x="329" y="18"/>
                </a:lnTo>
                <a:lnTo>
                  <a:pt x="329" y="18"/>
                </a:lnTo>
                <a:lnTo>
                  <a:pt x="329" y="18"/>
                </a:lnTo>
                <a:lnTo>
                  <a:pt x="329" y="18"/>
                </a:lnTo>
                <a:lnTo>
                  <a:pt x="329" y="18"/>
                </a:lnTo>
                <a:lnTo>
                  <a:pt x="329" y="18"/>
                </a:lnTo>
                <a:cubicBezTo>
                  <a:pt x="0" y="782"/>
                  <a:pt x="0" y="782"/>
                  <a:pt x="0" y="782"/>
                </a:cubicBezTo>
                <a:lnTo>
                  <a:pt x="0" y="782"/>
                </a:lnTo>
                <a:lnTo>
                  <a:pt x="0" y="782"/>
                </a:lnTo>
                <a:lnTo>
                  <a:pt x="0" y="782"/>
                </a:lnTo>
                <a:lnTo>
                  <a:pt x="0" y="782"/>
                </a:lnTo>
                <a:cubicBezTo>
                  <a:pt x="0" y="782"/>
                  <a:pt x="0" y="782"/>
                  <a:pt x="0" y="791"/>
                </a:cubicBezTo>
                <a:lnTo>
                  <a:pt x="0" y="791"/>
                </a:lnTo>
                <a:lnTo>
                  <a:pt x="0" y="791"/>
                </a:lnTo>
                <a:lnTo>
                  <a:pt x="0" y="791"/>
                </a:lnTo>
                <a:lnTo>
                  <a:pt x="0" y="791"/>
                </a:lnTo>
                <a:lnTo>
                  <a:pt x="0" y="791"/>
                </a:lnTo>
                <a:cubicBezTo>
                  <a:pt x="0" y="791"/>
                  <a:pt x="0" y="791"/>
                  <a:pt x="0" y="800"/>
                </a:cubicBezTo>
                <a:lnTo>
                  <a:pt x="0" y="800"/>
                </a:lnTo>
                <a:lnTo>
                  <a:pt x="0" y="800"/>
                </a:lnTo>
                <a:lnTo>
                  <a:pt x="0" y="800"/>
                </a:lnTo>
                <a:lnTo>
                  <a:pt x="0" y="800"/>
                </a:lnTo>
                <a:cubicBezTo>
                  <a:pt x="0" y="800"/>
                  <a:pt x="0" y="800"/>
                  <a:pt x="0" y="808"/>
                </a:cubicBezTo>
                <a:lnTo>
                  <a:pt x="0" y="808"/>
                </a:lnTo>
                <a:lnTo>
                  <a:pt x="0" y="808"/>
                </a:lnTo>
                <a:lnTo>
                  <a:pt x="0" y="808"/>
                </a:lnTo>
                <a:lnTo>
                  <a:pt x="0" y="808"/>
                </a:lnTo>
                <a:cubicBezTo>
                  <a:pt x="9" y="808"/>
                  <a:pt x="9" y="808"/>
                  <a:pt x="9" y="808"/>
                </a:cubicBezTo>
                <a:lnTo>
                  <a:pt x="9" y="808"/>
                </a:lnTo>
                <a:lnTo>
                  <a:pt x="9" y="808"/>
                </a:lnTo>
                <a:lnTo>
                  <a:pt x="9" y="808"/>
                </a:lnTo>
                <a:lnTo>
                  <a:pt x="9" y="817"/>
                </a:lnTo>
                <a:lnTo>
                  <a:pt x="9" y="817"/>
                </a:lnTo>
                <a:cubicBezTo>
                  <a:pt x="9" y="817"/>
                  <a:pt x="9" y="817"/>
                  <a:pt x="18" y="817"/>
                </a:cubicBezTo>
                <a:lnTo>
                  <a:pt x="18" y="817"/>
                </a:lnTo>
                <a:lnTo>
                  <a:pt x="18" y="817"/>
                </a:lnTo>
                <a:lnTo>
                  <a:pt x="18" y="817"/>
                </a:lnTo>
                <a:lnTo>
                  <a:pt x="18" y="817"/>
                </a:lnTo>
                <a:lnTo>
                  <a:pt x="18" y="817"/>
                </a:lnTo>
                <a:lnTo>
                  <a:pt x="18" y="817"/>
                </a:lnTo>
                <a:cubicBezTo>
                  <a:pt x="18" y="817"/>
                  <a:pt x="18" y="817"/>
                  <a:pt x="27" y="817"/>
                </a:cubicBezTo>
                <a:lnTo>
                  <a:pt x="27" y="817"/>
                </a:lnTo>
                <a:lnTo>
                  <a:pt x="27" y="817"/>
                </a:lnTo>
                <a:lnTo>
                  <a:pt x="27" y="817"/>
                </a:lnTo>
                <a:lnTo>
                  <a:pt x="27" y="817"/>
                </a:lnTo>
                <a:lnTo>
                  <a:pt x="27" y="817"/>
                </a:lnTo>
                <a:lnTo>
                  <a:pt x="36" y="817"/>
                </a:lnTo>
                <a:cubicBezTo>
                  <a:pt x="36" y="817"/>
                  <a:pt x="36" y="817"/>
                  <a:pt x="45" y="817"/>
                </a:cubicBezTo>
                <a:lnTo>
                  <a:pt x="45" y="817"/>
                </a:lnTo>
                <a:lnTo>
                  <a:pt x="45" y="817"/>
                </a:lnTo>
                <a:lnTo>
                  <a:pt x="45" y="817"/>
                </a:lnTo>
                <a:lnTo>
                  <a:pt x="45" y="817"/>
                </a:lnTo>
                <a:cubicBezTo>
                  <a:pt x="355" y="613"/>
                  <a:pt x="355" y="613"/>
                  <a:pt x="355" y="613"/>
                </a:cubicBezTo>
                <a:cubicBezTo>
                  <a:pt x="657" y="817"/>
                  <a:pt x="657" y="817"/>
                  <a:pt x="657" y="817"/>
                </a:cubicBezTo>
                <a:lnTo>
                  <a:pt x="657" y="817"/>
                </a:lnTo>
                <a:cubicBezTo>
                  <a:pt x="657" y="817"/>
                  <a:pt x="657" y="817"/>
                  <a:pt x="666" y="817"/>
                </a:cubicBezTo>
                <a:lnTo>
                  <a:pt x="666" y="817"/>
                </a:lnTo>
                <a:lnTo>
                  <a:pt x="666" y="817"/>
                </a:lnTo>
                <a:cubicBezTo>
                  <a:pt x="666" y="817"/>
                  <a:pt x="666" y="817"/>
                  <a:pt x="675" y="817"/>
                </a:cubicBezTo>
                <a:lnTo>
                  <a:pt x="675" y="817"/>
                </a:lnTo>
                <a:lnTo>
                  <a:pt x="675" y="817"/>
                </a:lnTo>
                <a:lnTo>
                  <a:pt x="675" y="817"/>
                </a:lnTo>
                <a:cubicBezTo>
                  <a:pt x="684" y="817"/>
                  <a:pt x="684" y="817"/>
                  <a:pt x="684" y="817"/>
                </a:cubicBezTo>
                <a:lnTo>
                  <a:pt x="684" y="817"/>
                </a:lnTo>
                <a:lnTo>
                  <a:pt x="684" y="817"/>
                </a:lnTo>
                <a:lnTo>
                  <a:pt x="684" y="817"/>
                </a:lnTo>
                <a:lnTo>
                  <a:pt x="684" y="817"/>
                </a:lnTo>
                <a:cubicBezTo>
                  <a:pt x="684" y="817"/>
                  <a:pt x="684" y="817"/>
                  <a:pt x="693" y="817"/>
                </a:cubicBezTo>
                <a:lnTo>
                  <a:pt x="693" y="817"/>
                </a:lnTo>
                <a:lnTo>
                  <a:pt x="693" y="817"/>
                </a:lnTo>
                <a:lnTo>
                  <a:pt x="693" y="817"/>
                </a:lnTo>
                <a:lnTo>
                  <a:pt x="693" y="817"/>
                </a:lnTo>
                <a:lnTo>
                  <a:pt x="693" y="817"/>
                </a:lnTo>
                <a:lnTo>
                  <a:pt x="693" y="817"/>
                </a:lnTo>
                <a:cubicBezTo>
                  <a:pt x="693" y="817"/>
                  <a:pt x="702" y="817"/>
                  <a:pt x="702" y="808"/>
                </a:cubicBezTo>
                <a:close/>
                <a:moveTo>
                  <a:pt x="373" y="551"/>
                </a:moveTo>
                <a:lnTo>
                  <a:pt x="373" y="551"/>
                </a:lnTo>
                <a:lnTo>
                  <a:pt x="373" y="551"/>
                </a:lnTo>
                <a:lnTo>
                  <a:pt x="373" y="551"/>
                </a:lnTo>
                <a:lnTo>
                  <a:pt x="373" y="551"/>
                </a:lnTo>
                <a:cubicBezTo>
                  <a:pt x="373" y="551"/>
                  <a:pt x="373" y="551"/>
                  <a:pt x="364" y="551"/>
                </a:cubicBezTo>
                <a:lnTo>
                  <a:pt x="364" y="551"/>
                </a:lnTo>
                <a:lnTo>
                  <a:pt x="364" y="551"/>
                </a:lnTo>
                <a:lnTo>
                  <a:pt x="364" y="551"/>
                </a:lnTo>
                <a:lnTo>
                  <a:pt x="364" y="551"/>
                </a:lnTo>
                <a:lnTo>
                  <a:pt x="364" y="551"/>
                </a:lnTo>
                <a:lnTo>
                  <a:pt x="364" y="551"/>
                </a:lnTo>
                <a:cubicBezTo>
                  <a:pt x="355" y="551"/>
                  <a:pt x="355" y="551"/>
                  <a:pt x="355" y="551"/>
                </a:cubicBezTo>
                <a:lnTo>
                  <a:pt x="355" y="551"/>
                </a:lnTo>
                <a:lnTo>
                  <a:pt x="355" y="551"/>
                </a:lnTo>
                <a:lnTo>
                  <a:pt x="355" y="551"/>
                </a:lnTo>
                <a:lnTo>
                  <a:pt x="355" y="551"/>
                </a:lnTo>
                <a:lnTo>
                  <a:pt x="355" y="551"/>
                </a:lnTo>
                <a:cubicBezTo>
                  <a:pt x="347" y="551"/>
                  <a:pt x="347" y="551"/>
                  <a:pt x="347" y="551"/>
                </a:cubicBezTo>
                <a:lnTo>
                  <a:pt x="347" y="551"/>
                </a:lnTo>
                <a:lnTo>
                  <a:pt x="347" y="551"/>
                </a:lnTo>
                <a:lnTo>
                  <a:pt x="347" y="551"/>
                </a:lnTo>
                <a:lnTo>
                  <a:pt x="347" y="551"/>
                </a:lnTo>
                <a:lnTo>
                  <a:pt x="347" y="551"/>
                </a:lnTo>
                <a:lnTo>
                  <a:pt x="338" y="551"/>
                </a:lnTo>
                <a:lnTo>
                  <a:pt x="338" y="551"/>
                </a:lnTo>
                <a:lnTo>
                  <a:pt x="338" y="551"/>
                </a:lnTo>
                <a:lnTo>
                  <a:pt x="338" y="551"/>
                </a:lnTo>
                <a:lnTo>
                  <a:pt x="338" y="551"/>
                </a:lnTo>
                <a:lnTo>
                  <a:pt x="338" y="551"/>
                </a:lnTo>
                <a:cubicBezTo>
                  <a:pt x="98" y="711"/>
                  <a:pt x="98" y="711"/>
                  <a:pt x="98" y="711"/>
                </a:cubicBezTo>
                <a:cubicBezTo>
                  <a:pt x="355" y="107"/>
                  <a:pt x="355" y="107"/>
                  <a:pt x="355" y="107"/>
                </a:cubicBezTo>
                <a:cubicBezTo>
                  <a:pt x="613" y="711"/>
                  <a:pt x="613" y="711"/>
                  <a:pt x="613" y="711"/>
                </a:cubicBezTo>
                <a:lnTo>
                  <a:pt x="373" y="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3" name="Google Shape;153;p37"/>
          <p:cNvSpPr/>
          <p:nvPr/>
        </p:nvSpPr>
        <p:spPr>
          <a:xfrm>
            <a:off x="6903455" y="2613678"/>
            <a:ext cx="527497" cy="453894"/>
          </a:xfrm>
          <a:custGeom>
            <a:avLst/>
            <a:gdLst/>
            <a:ahLst/>
            <a:cxnLst/>
            <a:rect l="l" t="t" r="r" b="b"/>
            <a:pathLst>
              <a:path w="950" h="818" extrusionOk="0">
                <a:moveTo>
                  <a:pt x="478" y="817"/>
                </a:moveTo>
                <a:lnTo>
                  <a:pt x="478" y="817"/>
                </a:lnTo>
                <a:cubicBezTo>
                  <a:pt x="469" y="817"/>
                  <a:pt x="461" y="817"/>
                  <a:pt x="451" y="808"/>
                </a:cubicBezTo>
                <a:cubicBezTo>
                  <a:pt x="142" y="498"/>
                  <a:pt x="142" y="498"/>
                  <a:pt x="142" y="498"/>
                </a:cubicBezTo>
                <a:lnTo>
                  <a:pt x="142" y="498"/>
                </a:lnTo>
                <a:cubicBezTo>
                  <a:pt x="80" y="436"/>
                  <a:pt x="80" y="436"/>
                  <a:pt x="80" y="436"/>
                </a:cubicBezTo>
                <a:cubicBezTo>
                  <a:pt x="26" y="382"/>
                  <a:pt x="0" y="320"/>
                  <a:pt x="0" y="258"/>
                </a:cubicBezTo>
                <a:cubicBezTo>
                  <a:pt x="0" y="187"/>
                  <a:pt x="26" y="125"/>
                  <a:pt x="80" y="80"/>
                </a:cubicBezTo>
                <a:cubicBezTo>
                  <a:pt x="124" y="27"/>
                  <a:pt x="186" y="0"/>
                  <a:pt x="257" y="0"/>
                </a:cubicBezTo>
                <a:cubicBezTo>
                  <a:pt x="319" y="0"/>
                  <a:pt x="390" y="27"/>
                  <a:pt x="434" y="80"/>
                </a:cubicBezTo>
                <a:cubicBezTo>
                  <a:pt x="478" y="116"/>
                  <a:pt x="478" y="116"/>
                  <a:pt x="478" y="116"/>
                </a:cubicBezTo>
                <a:cubicBezTo>
                  <a:pt x="514" y="80"/>
                  <a:pt x="514" y="80"/>
                  <a:pt x="514" y="80"/>
                </a:cubicBezTo>
                <a:cubicBezTo>
                  <a:pt x="567" y="27"/>
                  <a:pt x="629" y="0"/>
                  <a:pt x="691" y="0"/>
                </a:cubicBezTo>
                <a:cubicBezTo>
                  <a:pt x="762" y="0"/>
                  <a:pt x="825" y="27"/>
                  <a:pt x="869" y="80"/>
                </a:cubicBezTo>
                <a:cubicBezTo>
                  <a:pt x="922" y="125"/>
                  <a:pt x="949" y="187"/>
                  <a:pt x="949" y="258"/>
                </a:cubicBezTo>
                <a:cubicBezTo>
                  <a:pt x="949" y="320"/>
                  <a:pt x="922" y="382"/>
                  <a:pt x="869" y="436"/>
                </a:cubicBezTo>
                <a:lnTo>
                  <a:pt x="869" y="436"/>
                </a:lnTo>
                <a:cubicBezTo>
                  <a:pt x="807" y="498"/>
                  <a:pt x="807" y="498"/>
                  <a:pt x="807" y="498"/>
                </a:cubicBezTo>
                <a:lnTo>
                  <a:pt x="807" y="498"/>
                </a:lnTo>
                <a:cubicBezTo>
                  <a:pt x="496" y="808"/>
                  <a:pt x="496" y="808"/>
                  <a:pt x="496" y="808"/>
                </a:cubicBezTo>
                <a:cubicBezTo>
                  <a:pt x="487" y="817"/>
                  <a:pt x="478" y="817"/>
                  <a:pt x="478" y="817"/>
                </a:cubicBezTo>
                <a:close/>
                <a:moveTo>
                  <a:pt x="186" y="453"/>
                </a:moveTo>
                <a:lnTo>
                  <a:pt x="186" y="453"/>
                </a:lnTo>
                <a:cubicBezTo>
                  <a:pt x="478" y="746"/>
                  <a:pt x="478" y="746"/>
                  <a:pt x="478" y="746"/>
                </a:cubicBezTo>
                <a:cubicBezTo>
                  <a:pt x="762" y="453"/>
                  <a:pt x="762" y="453"/>
                  <a:pt x="762" y="453"/>
                </a:cubicBezTo>
                <a:cubicBezTo>
                  <a:pt x="762" y="453"/>
                  <a:pt x="762" y="453"/>
                  <a:pt x="771" y="453"/>
                </a:cubicBezTo>
                <a:cubicBezTo>
                  <a:pt x="833" y="391"/>
                  <a:pt x="833" y="391"/>
                  <a:pt x="833" y="391"/>
                </a:cubicBezTo>
                <a:cubicBezTo>
                  <a:pt x="869" y="356"/>
                  <a:pt x="887" y="302"/>
                  <a:pt x="887" y="258"/>
                </a:cubicBezTo>
                <a:cubicBezTo>
                  <a:pt x="887" y="205"/>
                  <a:pt x="869" y="151"/>
                  <a:pt x="833" y="116"/>
                </a:cubicBezTo>
                <a:cubicBezTo>
                  <a:pt x="798" y="80"/>
                  <a:pt x="745" y="63"/>
                  <a:pt x="691" y="63"/>
                </a:cubicBezTo>
                <a:cubicBezTo>
                  <a:pt x="647" y="63"/>
                  <a:pt x="594" y="80"/>
                  <a:pt x="558" y="116"/>
                </a:cubicBezTo>
                <a:cubicBezTo>
                  <a:pt x="496" y="178"/>
                  <a:pt x="496" y="178"/>
                  <a:pt x="496" y="178"/>
                </a:cubicBezTo>
                <a:cubicBezTo>
                  <a:pt x="487" y="187"/>
                  <a:pt x="478" y="187"/>
                  <a:pt x="478" y="187"/>
                </a:cubicBezTo>
                <a:cubicBezTo>
                  <a:pt x="469" y="187"/>
                  <a:pt x="461" y="187"/>
                  <a:pt x="451" y="178"/>
                </a:cubicBezTo>
                <a:cubicBezTo>
                  <a:pt x="390" y="116"/>
                  <a:pt x="390" y="116"/>
                  <a:pt x="390" y="116"/>
                </a:cubicBezTo>
                <a:cubicBezTo>
                  <a:pt x="355" y="80"/>
                  <a:pt x="310" y="63"/>
                  <a:pt x="257" y="63"/>
                </a:cubicBezTo>
                <a:cubicBezTo>
                  <a:pt x="204" y="63"/>
                  <a:pt x="159" y="80"/>
                  <a:pt x="115" y="116"/>
                </a:cubicBezTo>
                <a:cubicBezTo>
                  <a:pt x="80" y="151"/>
                  <a:pt x="62" y="205"/>
                  <a:pt x="62" y="258"/>
                </a:cubicBezTo>
                <a:cubicBezTo>
                  <a:pt x="62" y="302"/>
                  <a:pt x="80" y="356"/>
                  <a:pt x="115" y="391"/>
                </a:cubicBezTo>
                <a:cubicBezTo>
                  <a:pt x="186" y="453"/>
                  <a:pt x="186" y="453"/>
                  <a:pt x="186" y="453"/>
                </a:cubicBezTo>
                <a:close/>
                <a:moveTo>
                  <a:pt x="851" y="409"/>
                </a:moveTo>
                <a:lnTo>
                  <a:pt x="851" y="4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4" name="Google Shape;154;p37"/>
          <p:cNvSpPr/>
          <p:nvPr/>
        </p:nvSpPr>
        <p:spPr>
          <a:xfrm>
            <a:off x="2565719" y="2574423"/>
            <a:ext cx="326313" cy="515230"/>
          </a:xfrm>
          <a:custGeom>
            <a:avLst/>
            <a:gdLst/>
            <a:ahLst/>
            <a:cxnLst/>
            <a:rect l="l" t="t" r="r" b="b"/>
            <a:pathLst>
              <a:path w="587" h="925" extrusionOk="0">
                <a:moveTo>
                  <a:pt x="302" y="924"/>
                </a:moveTo>
                <a:lnTo>
                  <a:pt x="302" y="924"/>
                </a:lnTo>
                <a:cubicBezTo>
                  <a:pt x="284" y="924"/>
                  <a:pt x="275" y="915"/>
                  <a:pt x="275" y="906"/>
                </a:cubicBezTo>
                <a:cubicBezTo>
                  <a:pt x="275" y="906"/>
                  <a:pt x="204" y="800"/>
                  <a:pt x="142" y="666"/>
                </a:cubicBezTo>
                <a:cubicBezTo>
                  <a:pt x="44" y="489"/>
                  <a:pt x="0" y="365"/>
                  <a:pt x="0" y="294"/>
                </a:cubicBezTo>
                <a:cubicBezTo>
                  <a:pt x="0" y="125"/>
                  <a:pt x="133" y="0"/>
                  <a:pt x="293" y="0"/>
                </a:cubicBezTo>
                <a:cubicBezTo>
                  <a:pt x="453" y="0"/>
                  <a:pt x="586" y="125"/>
                  <a:pt x="586" y="294"/>
                </a:cubicBezTo>
                <a:cubicBezTo>
                  <a:pt x="586" y="365"/>
                  <a:pt x="541" y="489"/>
                  <a:pt x="453" y="666"/>
                </a:cubicBezTo>
                <a:cubicBezTo>
                  <a:pt x="391" y="800"/>
                  <a:pt x="328" y="906"/>
                  <a:pt x="328" y="906"/>
                </a:cubicBezTo>
                <a:cubicBezTo>
                  <a:pt x="319" y="915"/>
                  <a:pt x="311" y="924"/>
                  <a:pt x="302" y="924"/>
                </a:cubicBezTo>
                <a:close/>
                <a:moveTo>
                  <a:pt x="293" y="54"/>
                </a:moveTo>
                <a:lnTo>
                  <a:pt x="293" y="54"/>
                </a:lnTo>
                <a:cubicBezTo>
                  <a:pt x="169" y="54"/>
                  <a:pt x="62" y="160"/>
                  <a:pt x="62" y="294"/>
                </a:cubicBezTo>
                <a:cubicBezTo>
                  <a:pt x="62" y="338"/>
                  <a:pt x="80" y="436"/>
                  <a:pt x="195" y="640"/>
                </a:cubicBezTo>
                <a:cubicBezTo>
                  <a:pt x="231" y="720"/>
                  <a:pt x="275" y="791"/>
                  <a:pt x="302" y="835"/>
                </a:cubicBezTo>
                <a:cubicBezTo>
                  <a:pt x="319" y="791"/>
                  <a:pt x="364" y="720"/>
                  <a:pt x="399" y="640"/>
                </a:cubicBezTo>
                <a:cubicBezTo>
                  <a:pt x="506" y="436"/>
                  <a:pt x="524" y="338"/>
                  <a:pt x="524" y="294"/>
                </a:cubicBezTo>
                <a:cubicBezTo>
                  <a:pt x="524" y="160"/>
                  <a:pt x="426" y="54"/>
                  <a:pt x="293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5" name="Google Shape;155;p37"/>
          <p:cNvSpPr/>
          <p:nvPr/>
        </p:nvSpPr>
        <p:spPr>
          <a:xfrm>
            <a:off x="2654044" y="2655388"/>
            <a:ext cx="154570" cy="154568"/>
          </a:xfrm>
          <a:custGeom>
            <a:avLst/>
            <a:gdLst/>
            <a:ahLst/>
            <a:cxnLst/>
            <a:rect l="l" t="t" r="r" b="b"/>
            <a:pathLst>
              <a:path w="276" h="277" extrusionOk="0">
                <a:moveTo>
                  <a:pt x="133" y="276"/>
                </a:moveTo>
                <a:lnTo>
                  <a:pt x="133" y="276"/>
                </a:lnTo>
                <a:cubicBezTo>
                  <a:pt x="62" y="276"/>
                  <a:pt x="0" y="213"/>
                  <a:pt x="0" y="142"/>
                </a:cubicBezTo>
                <a:cubicBezTo>
                  <a:pt x="0" y="63"/>
                  <a:pt x="62" y="0"/>
                  <a:pt x="133" y="0"/>
                </a:cubicBezTo>
                <a:cubicBezTo>
                  <a:pt x="213" y="0"/>
                  <a:pt x="275" y="63"/>
                  <a:pt x="275" y="142"/>
                </a:cubicBezTo>
                <a:cubicBezTo>
                  <a:pt x="275" y="213"/>
                  <a:pt x="213" y="276"/>
                  <a:pt x="133" y="276"/>
                </a:cubicBezTo>
                <a:close/>
                <a:moveTo>
                  <a:pt x="133" y="63"/>
                </a:moveTo>
                <a:lnTo>
                  <a:pt x="133" y="63"/>
                </a:lnTo>
                <a:cubicBezTo>
                  <a:pt x="88" y="63"/>
                  <a:pt x="62" y="98"/>
                  <a:pt x="62" y="142"/>
                </a:cubicBezTo>
                <a:cubicBezTo>
                  <a:pt x="62" y="178"/>
                  <a:pt x="88" y="213"/>
                  <a:pt x="133" y="213"/>
                </a:cubicBezTo>
                <a:cubicBezTo>
                  <a:pt x="177" y="213"/>
                  <a:pt x="213" y="178"/>
                  <a:pt x="213" y="142"/>
                </a:cubicBezTo>
                <a:cubicBezTo>
                  <a:pt x="213" y="98"/>
                  <a:pt x="177" y="63"/>
                  <a:pt x="133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6" name="Google Shape;156;p37"/>
          <p:cNvSpPr txBox="1">
            <a:spLocks noGrp="1"/>
          </p:cNvSpPr>
          <p:nvPr>
            <p:ph type="body" idx="1"/>
          </p:nvPr>
        </p:nvSpPr>
        <p:spPr>
          <a:xfrm>
            <a:off x="1817871" y="3198841"/>
            <a:ext cx="1832400" cy="9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37"/>
          <p:cNvSpPr txBox="1">
            <a:spLocks noGrp="1"/>
          </p:cNvSpPr>
          <p:nvPr>
            <p:ph type="body" idx="2"/>
          </p:nvPr>
        </p:nvSpPr>
        <p:spPr>
          <a:xfrm>
            <a:off x="4038262" y="3186134"/>
            <a:ext cx="1832400" cy="9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37"/>
          <p:cNvSpPr txBox="1">
            <a:spLocks noGrp="1"/>
          </p:cNvSpPr>
          <p:nvPr>
            <p:ph type="body" idx="3"/>
          </p:nvPr>
        </p:nvSpPr>
        <p:spPr>
          <a:xfrm>
            <a:off x="6248378" y="3186133"/>
            <a:ext cx="1832400" cy="9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37"/>
          <p:cNvSpPr txBox="1">
            <a:spLocks noGrp="1"/>
          </p:cNvSpPr>
          <p:nvPr>
            <p:ph type="body" idx="4"/>
          </p:nvPr>
        </p:nvSpPr>
        <p:spPr>
          <a:xfrm>
            <a:off x="8465000" y="3173210"/>
            <a:ext cx="1832400" cy="9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nu #4">
  <p:cSld name="Menu #4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8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2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2" name="Google Shape;162;p38"/>
          <p:cNvGrpSpPr/>
          <p:nvPr/>
        </p:nvGrpSpPr>
        <p:grpSpPr>
          <a:xfrm>
            <a:off x="5252067" y="698534"/>
            <a:ext cx="1688468" cy="27183"/>
            <a:chOff x="9673249" y="2043533"/>
            <a:chExt cx="7919645" cy="127500"/>
          </a:xfrm>
        </p:grpSpPr>
        <p:sp>
          <p:nvSpPr>
            <p:cNvPr id="163" name="Google Shape;163;p38"/>
            <p:cNvSpPr/>
            <p:nvPr/>
          </p:nvSpPr>
          <p:spPr>
            <a:xfrm>
              <a:off x="9673249" y="2043533"/>
              <a:ext cx="1201500" cy="127500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4" name="Google Shape;164;p38"/>
            <p:cNvSpPr/>
            <p:nvPr/>
          </p:nvSpPr>
          <p:spPr>
            <a:xfrm>
              <a:off x="10988830" y="2043533"/>
              <a:ext cx="1201500" cy="127500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5" name="Google Shape;165;p38"/>
            <p:cNvSpPr/>
            <p:nvPr/>
          </p:nvSpPr>
          <p:spPr>
            <a:xfrm>
              <a:off x="12351686" y="2043533"/>
              <a:ext cx="1201500" cy="127500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6" name="Google Shape;166;p38"/>
            <p:cNvSpPr/>
            <p:nvPr/>
          </p:nvSpPr>
          <p:spPr>
            <a:xfrm>
              <a:off x="13695169" y="2043533"/>
              <a:ext cx="1201500" cy="127500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7" name="Google Shape;167;p38"/>
            <p:cNvSpPr/>
            <p:nvPr/>
          </p:nvSpPr>
          <p:spPr>
            <a:xfrm>
              <a:off x="15026793" y="2043533"/>
              <a:ext cx="1201500" cy="127500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8" name="Google Shape;168;p38"/>
            <p:cNvSpPr/>
            <p:nvPr/>
          </p:nvSpPr>
          <p:spPr>
            <a:xfrm>
              <a:off x="16391394" y="2043533"/>
              <a:ext cx="1201500" cy="127500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cxnSp>
        <p:nvCxnSpPr>
          <p:cNvPr id="169" name="Google Shape;169;p38"/>
          <p:cNvCxnSpPr/>
          <p:nvPr/>
        </p:nvCxnSpPr>
        <p:spPr>
          <a:xfrm>
            <a:off x="-9168" y="3020687"/>
            <a:ext cx="12210300" cy="2700"/>
          </a:xfrm>
          <a:prstGeom prst="straightConnector1">
            <a:avLst/>
          </a:prstGeom>
          <a:noFill/>
          <a:ln w="63500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0" name="Google Shape;170;p38"/>
          <p:cNvSpPr/>
          <p:nvPr/>
        </p:nvSpPr>
        <p:spPr>
          <a:xfrm>
            <a:off x="796243" y="1995370"/>
            <a:ext cx="2300780" cy="2056135"/>
          </a:xfrm>
          <a:custGeom>
            <a:avLst/>
            <a:gdLst/>
            <a:ahLst/>
            <a:cxnLst/>
            <a:rect l="l" t="t" r="r" b="b"/>
            <a:pathLst>
              <a:path w="3690" h="3299" extrusionOk="0">
                <a:moveTo>
                  <a:pt x="2487" y="0"/>
                </a:moveTo>
                <a:lnTo>
                  <a:pt x="2487" y="0"/>
                </a:lnTo>
                <a:cubicBezTo>
                  <a:pt x="1194" y="0"/>
                  <a:pt x="1194" y="0"/>
                  <a:pt x="1194" y="0"/>
                </a:cubicBezTo>
                <a:cubicBezTo>
                  <a:pt x="1003" y="0"/>
                  <a:pt x="834" y="100"/>
                  <a:pt x="743" y="260"/>
                </a:cubicBezTo>
                <a:cubicBezTo>
                  <a:pt x="92" y="1385"/>
                  <a:pt x="92" y="1385"/>
                  <a:pt x="92" y="1385"/>
                </a:cubicBezTo>
                <a:cubicBezTo>
                  <a:pt x="0" y="1546"/>
                  <a:pt x="0" y="1745"/>
                  <a:pt x="92" y="1913"/>
                </a:cubicBezTo>
                <a:cubicBezTo>
                  <a:pt x="743" y="3031"/>
                  <a:pt x="743" y="3031"/>
                  <a:pt x="743" y="3031"/>
                </a:cubicBezTo>
                <a:cubicBezTo>
                  <a:pt x="834" y="3199"/>
                  <a:pt x="1003" y="3298"/>
                  <a:pt x="1194" y="3298"/>
                </a:cubicBezTo>
                <a:cubicBezTo>
                  <a:pt x="2487" y="3298"/>
                  <a:pt x="2487" y="3298"/>
                  <a:pt x="2487" y="3298"/>
                </a:cubicBezTo>
                <a:cubicBezTo>
                  <a:pt x="2679" y="3298"/>
                  <a:pt x="2855" y="3199"/>
                  <a:pt x="2946" y="3031"/>
                </a:cubicBezTo>
                <a:cubicBezTo>
                  <a:pt x="3589" y="1913"/>
                  <a:pt x="3589" y="1913"/>
                  <a:pt x="3589" y="1913"/>
                </a:cubicBezTo>
                <a:cubicBezTo>
                  <a:pt x="3689" y="1745"/>
                  <a:pt x="3689" y="1546"/>
                  <a:pt x="3589" y="1385"/>
                </a:cubicBezTo>
                <a:cubicBezTo>
                  <a:pt x="2946" y="260"/>
                  <a:pt x="2946" y="260"/>
                  <a:pt x="2946" y="260"/>
                </a:cubicBezTo>
                <a:cubicBezTo>
                  <a:pt x="2855" y="100"/>
                  <a:pt x="2679" y="0"/>
                  <a:pt x="2487" y="0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89F3D3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1" name="Google Shape;171;p38"/>
          <p:cNvSpPr/>
          <p:nvPr/>
        </p:nvSpPr>
        <p:spPr>
          <a:xfrm>
            <a:off x="3525838" y="1995370"/>
            <a:ext cx="2300780" cy="2056135"/>
          </a:xfrm>
          <a:custGeom>
            <a:avLst/>
            <a:gdLst/>
            <a:ahLst/>
            <a:cxnLst/>
            <a:rect l="l" t="t" r="r" b="b"/>
            <a:pathLst>
              <a:path w="3690" h="3299" extrusionOk="0">
                <a:moveTo>
                  <a:pt x="2487" y="0"/>
                </a:moveTo>
                <a:lnTo>
                  <a:pt x="2487" y="0"/>
                </a:lnTo>
                <a:cubicBezTo>
                  <a:pt x="1194" y="0"/>
                  <a:pt x="1194" y="0"/>
                  <a:pt x="1194" y="0"/>
                </a:cubicBezTo>
                <a:cubicBezTo>
                  <a:pt x="1003" y="0"/>
                  <a:pt x="835" y="100"/>
                  <a:pt x="743" y="260"/>
                </a:cubicBezTo>
                <a:cubicBezTo>
                  <a:pt x="92" y="1385"/>
                  <a:pt x="92" y="1385"/>
                  <a:pt x="92" y="1385"/>
                </a:cubicBezTo>
                <a:cubicBezTo>
                  <a:pt x="0" y="1546"/>
                  <a:pt x="0" y="1745"/>
                  <a:pt x="92" y="1913"/>
                </a:cubicBezTo>
                <a:cubicBezTo>
                  <a:pt x="743" y="3031"/>
                  <a:pt x="743" y="3031"/>
                  <a:pt x="743" y="3031"/>
                </a:cubicBezTo>
                <a:cubicBezTo>
                  <a:pt x="835" y="3199"/>
                  <a:pt x="1003" y="3298"/>
                  <a:pt x="1194" y="3298"/>
                </a:cubicBezTo>
                <a:cubicBezTo>
                  <a:pt x="2487" y="3298"/>
                  <a:pt x="2487" y="3298"/>
                  <a:pt x="2487" y="3298"/>
                </a:cubicBezTo>
                <a:cubicBezTo>
                  <a:pt x="2679" y="3298"/>
                  <a:pt x="2847" y="3199"/>
                  <a:pt x="2947" y="3031"/>
                </a:cubicBezTo>
                <a:cubicBezTo>
                  <a:pt x="3589" y="1913"/>
                  <a:pt x="3589" y="1913"/>
                  <a:pt x="3589" y="1913"/>
                </a:cubicBezTo>
                <a:cubicBezTo>
                  <a:pt x="3689" y="1745"/>
                  <a:pt x="3689" y="1546"/>
                  <a:pt x="3589" y="1385"/>
                </a:cubicBezTo>
                <a:cubicBezTo>
                  <a:pt x="2947" y="260"/>
                  <a:pt x="2947" y="260"/>
                  <a:pt x="2947" y="260"/>
                </a:cubicBezTo>
                <a:cubicBezTo>
                  <a:pt x="2847" y="100"/>
                  <a:pt x="2679" y="0"/>
                  <a:pt x="2487" y="0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69B8F8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2" name="Google Shape;172;p38"/>
          <p:cNvSpPr/>
          <p:nvPr/>
        </p:nvSpPr>
        <p:spPr>
          <a:xfrm>
            <a:off x="6249936" y="1995370"/>
            <a:ext cx="2303527" cy="2056135"/>
          </a:xfrm>
          <a:custGeom>
            <a:avLst/>
            <a:gdLst/>
            <a:ahLst/>
            <a:cxnLst/>
            <a:rect l="l" t="t" r="r" b="b"/>
            <a:pathLst>
              <a:path w="3697" h="3299" extrusionOk="0">
                <a:moveTo>
                  <a:pt x="2495" y="0"/>
                </a:moveTo>
                <a:lnTo>
                  <a:pt x="2495" y="0"/>
                </a:lnTo>
                <a:cubicBezTo>
                  <a:pt x="1201" y="0"/>
                  <a:pt x="1201" y="0"/>
                  <a:pt x="1201" y="0"/>
                </a:cubicBezTo>
                <a:cubicBezTo>
                  <a:pt x="1010" y="0"/>
                  <a:pt x="842" y="100"/>
                  <a:pt x="742" y="260"/>
                </a:cubicBezTo>
                <a:cubicBezTo>
                  <a:pt x="99" y="1385"/>
                  <a:pt x="99" y="1385"/>
                  <a:pt x="99" y="1385"/>
                </a:cubicBezTo>
                <a:cubicBezTo>
                  <a:pt x="0" y="1546"/>
                  <a:pt x="0" y="1745"/>
                  <a:pt x="99" y="1913"/>
                </a:cubicBezTo>
                <a:cubicBezTo>
                  <a:pt x="742" y="3031"/>
                  <a:pt x="742" y="3031"/>
                  <a:pt x="742" y="3031"/>
                </a:cubicBezTo>
                <a:cubicBezTo>
                  <a:pt x="842" y="3199"/>
                  <a:pt x="1010" y="3298"/>
                  <a:pt x="1201" y="3298"/>
                </a:cubicBezTo>
                <a:cubicBezTo>
                  <a:pt x="2495" y="3298"/>
                  <a:pt x="2495" y="3298"/>
                  <a:pt x="2495" y="3298"/>
                </a:cubicBezTo>
                <a:cubicBezTo>
                  <a:pt x="2686" y="3298"/>
                  <a:pt x="2854" y="3199"/>
                  <a:pt x="2954" y="3031"/>
                </a:cubicBezTo>
                <a:cubicBezTo>
                  <a:pt x="3596" y="1913"/>
                  <a:pt x="3596" y="1913"/>
                  <a:pt x="3596" y="1913"/>
                </a:cubicBezTo>
                <a:cubicBezTo>
                  <a:pt x="3696" y="1745"/>
                  <a:pt x="3696" y="1546"/>
                  <a:pt x="3596" y="1385"/>
                </a:cubicBezTo>
                <a:cubicBezTo>
                  <a:pt x="2954" y="260"/>
                  <a:pt x="2954" y="260"/>
                  <a:pt x="2954" y="260"/>
                </a:cubicBezTo>
                <a:cubicBezTo>
                  <a:pt x="2854" y="100"/>
                  <a:pt x="2686" y="0"/>
                  <a:pt x="2495" y="0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F5E252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3" name="Google Shape;173;p38"/>
          <p:cNvSpPr/>
          <p:nvPr/>
        </p:nvSpPr>
        <p:spPr>
          <a:xfrm>
            <a:off x="8976783" y="1995370"/>
            <a:ext cx="2300774" cy="2056135"/>
          </a:xfrm>
          <a:custGeom>
            <a:avLst/>
            <a:gdLst/>
            <a:ahLst/>
            <a:cxnLst/>
            <a:rect l="l" t="t" r="r" b="b"/>
            <a:pathLst>
              <a:path w="3689" h="3299" extrusionOk="0">
                <a:moveTo>
                  <a:pt x="2495" y="0"/>
                </a:moveTo>
                <a:lnTo>
                  <a:pt x="2495" y="0"/>
                </a:lnTo>
                <a:cubicBezTo>
                  <a:pt x="1201" y="0"/>
                  <a:pt x="1201" y="0"/>
                  <a:pt x="1201" y="0"/>
                </a:cubicBezTo>
                <a:cubicBezTo>
                  <a:pt x="1010" y="0"/>
                  <a:pt x="842" y="100"/>
                  <a:pt x="742" y="260"/>
                </a:cubicBezTo>
                <a:cubicBezTo>
                  <a:pt x="99" y="1385"/>
                  <a:pt x="99" y="1385"/>
                  <a:pt x="99" y="1385"/>
                </a:cubicBezTo>
                <a:cubicBezTo>
                  <a:pt x="0" y="1546"/>
                  <a:pt x="0" y="1745"/>
                  <a:pt x="99" y="1913"/>
                </a:cubicBezTo>
                <a:cubicBezTo>
                  <a:pt x="742" y="3031"/>
                  <a:pt x="742" y="3031"/>
                  <a:pt x="742" y="3031"/>
                </a:cubicBezTo>
                <a:cubicBezTo>
                  <a:pt x="842" y="3199"/>
                  <a:pt x="1010" y="3298"/>
                  <a:pt x="1201" y="3298"/>
                </a:cubicBezTo>
                <a:cubicBezTo>
                  <a:pt x="2495" y="3298"/>
                  <a:pt x="2495" y="3298"/>
                  <a:pt x="2495" y="3298"/>
                </a:cubicBezTo>
                <a:cubicBezTo>
                  <a:pt x="2686" y="3298"/>
                  <a:pt x="2854" y="3199"/>
                  <a:pt x="2946" y="3031"/>
                </a:cubicBezTo>
                <a:cubicBezTo>
                  <a:pt x="3597" y="1913"/>
                  <a:pt x="3597" y="1913"/>
                  <a:pt x="3597" y="1913"/>
                </a:cubicBezTo>
                <a:cubicBezTo>
                  <a:pt x="3688" y="1745"/>
                  <a:pt x="3688" y="1546"/>
                  <a:pt x="3597" y="1385"/>
                </a:cubicBezTo>
                <a:cubicBezTo>
                  <a:pt x="2946" y="260"/>
                  <a:pt x="2946" y="260"/>
                  <a:pt x="2946" y="260"/>
                </a:cubicBezTo>
                <a:cubicBezTo>
                  <a:pt x="2854" y="100"/>
                  <a:pt x="2686" y="0"/>
                  <a:pt x="2495" y="0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D259B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4" name="Google Shape;174;p38"/>
          <p:cNvSpPr/>
          <p:nvPr/>
        </p:nvSpPr>
        <p:spPr>
          <a:xfrm>
            <a:off x="1549424" y="3240594"/>
            <a:ext cx="788916" cy="503036"/>
          </a:xfrm>
          <a:custGeom>
            <a:avLst/>
            <a:gdLst/>
            <a:ahLst/>
            <a:cxnLst/>
            <a:rect l="l" t="t" r="r" b="b"/>
            <a:pathLst>
              <a:path w="1264" h="805" extrusionOk="0">
                <a:moveTo>
                  <a:pt x="1263" y="704"/>
                </a:moveTo>
                <a:lnTo>
                  <a:pt x="1263" y="704"/>
                </a:lnTo>
                <a:cubicBezTo>
                  <a:pt x="1117" y="750"/>
                  <a:pt x="896" y="804"/>
                  <a:pt x="628" y="804"/>
                </a:cubicBezTo>
                <a:cubicBezTo>
                  <a:pt x="368" y="804"/>
                  <a:pt x="146" y="750"/>
                  <a:pt x="0" y="704"/>
                </a:cubicBezTo>
                <a:cubicBezTo>
                  <a:pt x="0" y="467"/>
                  <a:pt x="0" y="238"/>
                  <a:pt x="0" y="0"/>
                </a:cubicBezTo>
                <a:cubicBezTo>
                  <a:pt x="1263" y="0"/>
                  <a:pt x="1263" y="0"/>
                  <a:pt x="1263" y="0"/>
                </a:cubicBezTo>
                <a:lnTo>
                  <a:pt x="1263" y="704"/>
                </a:lnTo>
              </a:path>
            </a:pathLst>
          </a:custGeom>
          <a:solidFill>
            <a:srgbClr val="FEFFFF"/>
          </a:solidFill>
          <a:ln w="63500" cap="flat" cmpd="sng">
            <a:solidFill>
              <a:srgbClr val="89F3D3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5" name="Google Shape;175;p38"/>
          <p:cNvSpPr/>
          <p:nvPr/>
        </p:nvSpPr>
        <p:spPr>
          <a:xfrm>
            <a:off x="1392740" y="2896988"/>
            <a:ext cx="1102286" cy="610241"/>
          </a:xfrm>
          <a:custGeom>
            <a:avLst/>
            <a:gdLst/>
            <a:ahLst/>
            <a:cxnLst/>
            <a:rect l="l" t="t" r="r" b="b"/>
            <a:pathLst>
              <a:path w="1768" h="981" extrusionOk="0">
                <a:moveTo>
                  <a:pt x="1729" y="536"/>
                </a:moveTo>
                <a:lnTo>
                  <a:pt x="1729" y="536"/>
                </a:lnTo>
                <a:cubicBezTo>
                  <a:pt x="910" y="972"/>
                  <a:pt x="910" y="972"/>
                  <a:pt x="910" y="972"/>
                </a:cubicBezTo>
                <a:cubicBezTo>
                  <a:pt x="895" y="980"/>
                  <a:pt x="872" y="980"/>
                  <a:pt x="857" y="972"/>
                </a:cubicBezTo>
                <a:cubicBezTo>
                  <a:pt x="46" y="536"/>
                  <a:pt x="46" y="536"/>
                  <a:pt x="46" y="536"/>
                </a:cubicBezTo>
                <a:cubicBezTo>
                  <a:pt x="0" y="513"/>
                  <a:pt x="0" y="460"/>
                  <a:pt x="46" y="437"/>
                </a:cubicBezTo>
                <a:cubicBezTo>
                  <a:pt x="857" y="8"/>
                  <a:pt x="857" y="8"/>
                  <a:pt x="857" y="8"/>
                </a:cubicBezTo>
                <a:cubicBezTo>
                  <a:pt x="872" y="0"/>
                  <a:pt x="895" y="0"/>
                  <a:pt x="910" y="8"/>
                </a:cubicBezTo>
                <a:cubicBezTo>
                  <a:pt x="1729" y="437"/>
                  <a:pt x="1729" y="437"/>
                  <a:pt x="1729" y="437"/>
                </a:cubicBezTo>
                <a:cubicBezTo>
                  <a:pt x="1767" y="460"/>
                  <a:pt x="1767" y="513"/>
                  <a:pt x="1729" y="536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89F3D3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6" name="Google Shape;176;p38"/>
          <p:cNvSpPr/>
          <p:nvPr/>
        </p:nvSpPr>
        <p:spPr>
          <a:xfrm>
            <a:off x="4279019" y="3240594"/>
            <a:ext cx="788916" cy="503036"/>
          </a:xfrm>
          <a:custGeom>
            <a:avLst/>
            <a:gdLst/>
            <a:ahLst/>
            <a:cxnLst/>
            <a:rect l="l" t="t" r="r" b="b"/>
            <a:pathLst>
              <a:path w="1264" h="805" extrusionOk="0">
                <a:moveTo>
                  <a:pt x="1263" y="704"/>
                </a:moveTo>
                <a:lnTo>
                  <a:pt x="1263" y="704"/>
                </a:lnTo>
                <a:cubicBezTo>
                  <a:pt x="1118" y="750"/>
                  <a:pt x="896" y="804"/>
                  <a:pt x="628" y="804"/>
                </a:cubicBezTo>
                <a:cubicBezTo>
                  <a:pt x="360" y="804"/>
                  <a:pt x="146" y="750"/>
                  <a:pt x="0" y="704"/>
                </a:cubicBezTo>
                <a:cubicBezTo>
                  <a:pt x="0" y="467"/>
                  <a:pt x="0" y="238"/>
                  <a:pt x="0" y="0"/>
                </a:cubicBezTo>
                <a:cubicBezTo>
                  <a:pt x="1263" y="0"/>
                  <a:pt x="1263" y="0"/>
                  <a:pt x="1263" y="0"/>
                </a:cubicBezTo>
                <a:lnTo>
                  <a:pt x="1263" y="704"/>
                </a:lnTo>
              </a:path>
            </a:pathLst>
          </a:custGeom>
          <a:solidFill>
            <a:srgbClr val="FEFFFF"/>
          </a:solidFill>
          <a:ln w="63500" cap="flat" cmpd="sng">
            <a:solidFill>
              <a:srgbClr val="69B8F8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7" name="Google Shape;177;p38"/>
          <p:cNvSpPr/>
          <p:nvPr/>
        </p:nvSpPr>
        <p:spPr>
          <a:xfrm>
            <a:off x="4122336" y="2896988"/>
            <a:ext cx="1102282" cy="610241"/>
          </a:xfrm>
          <a:custGeom>
            <a:avLst/>
            <a:gdLst/>
            <a:ahLst/>
            <a:cxnLst/>
            <a:rect l="l" t="t" r="r" b="b"/>
            <a:pathLst>
              <a:path w="1768" h="981" extrusionOk="0">
                <a:moveTo>
                  <a:pt x="1729" y="536"/>
                </a:moveTo>
                <a:lnTo>
                  <a:pt x="1729" y="536"/>
                </a:lnTo>
                <a:cubicBezTo>
                  <a:pt x="910" y="972"/>
                  <a:pt x="910" y="972"/>
                  <a:pt x="910" y="972"/>
                </a:cubicBezTo>
                <a:cubicBezTo>
                  <a:pt x="895" y="980"/>
                  <a:pt x="872" y="980"/>
                  <a:pt x="857" y="972"/>
                </a:cubicBezTo>
                <a:cubicBezTo>
                  <a:pt x="38" y="536"/>
                  <a:pt x="38" y="536"/>
                  <a:pt x="38" y="536"/>
                </a:cubicBezTo>
                <a:cubicBezTo>
                  <a:pt x="0" y="513"/>
                  <a:pt x="0" y="460"/>
                  <a:pt x="38" y="437"/>
                </a:cubicBezTo>
                <a:cubicBezTo>
                  <a:pt x="857" y="8"/>
                  <a:pt x="857" y="8"/>
                  <a:pt x="857" y="8"/>
                </a:cubicBezTo>
                <a:cubicBezTo>
                  <a:pt x="872" y="0"/>
                  <a:pt x="895" y="0"/>
                  <a:pt x="910" y="8"/>
                </a:cubicBezTo>
                <a:cubicBezTo>
                  <a:pt x="1729" y="437"/>
                  <a:pt x="1729" y="437"/>
                  <a:pt x="1729" y="437"/>
                </a:cubicBezTo>
                <a:cubicBezTo>
                  <a:pt x="1767" y="460"/>
                  <a:pt x="1767" y="513"/>
                  <a:pt x="1729" y="536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69B8F8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8" name="Google Shape;178;p38"/>
          <p:cNvSpPr/>
          <p:nvPr/>
        </p:nvSpPr>
        <p:spPr>
          <a:xfrm>
            <a:off x="7008615" y="3240594"/>
            <a:ext cx="786167" cy="503036"/>
          </a:xfrm>
          <a:custGeom>
            <a:avLst/>
            <a:gdLst/>
            <a:ahLst/>
            <a:cxnLst/>
            <a:rect l="l" t="t" r="r" b="b"/>
            <a:pathLst>
              <a:path w="1263" h="805" extrusionOk="0">
                <a:moveTo>
                  <a:pt x="1262" y="704"/>
                </a:moveTo>
                <a:lnTo>
                  <a:pt x="1262" y="704"/>
                </a:lnTo>
                <a:cubicBezTo>
                  <a:pt x="1117" y="750"/>
                  <a:pt x="895" y="804"/>
                  <a:pt x="627" y="804"/>
                </a:cubicBezTo>
                <a:cubicBezTo>
                  <a:pt x="359" y="804"/>
                  <a:pt x="145" y="750"/>
                  <a:pt x="0" y="704"/>
                </a:cubicBezTo>
                <a:cubicBezTo>
                  <a:pt x="0" y="467"/>
                  <a:pt x="0" y="238"/>
                  <a:pt x="0" y="0"/>
                </a:cubicBezTo>
                <a:cubicBezTo>
                  <a:pt x="1262" y="0"/>
                  <a:pt x="1262" y="0"/>
                  <a:pt x="1262" y="0"/>
                </a:cubicBezTo>
                <a:lnTo>
                  <a:pt x="1262" y="704"/>
                </a:lnTo>
              </a:path>
            </a:pathLst>
          </a:custGeom>
          <a:solidFill>
            <a:srgbClr val="FEFFFF"/>
          </a:solidFill>
          <a:ln w="63500" cap="flat" cmpd="sng">
            <a:solidFill>
              <a:srgbClr val="F5E252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9" name="Google Shape;179;p38"/>
          <p:cNvSpPr/>
          <p:nvPr/>
        </p:nvSpPr>
        <p:spPr>
          <a:xfrm>
            <a:off x="6849183" y="2896988"/>
            <a:ext cx="1102282" cy="610241"/>
          </a:xfrm>
          <a:custGeom>
            <a:avLst/>
            <a:gdLst/>
            <a:ahLst/>
            <a:cxnLst/>
            <a:rect l="l" t="t" r="r" b="b"/>
            <a:pathLst>
              <a:path w="1769" h="981" extrusionOk="0">
                <a:moveTo>
                  <a:pt x="1729" y="536"/>
                </a:moveTo>
                <a:lnTo>
                  <a:pt x="1729" y="536"/>
                </a:lnTo>
                <a:cubicBezTo>
                  <a:pt x="910" y="972"/>
                  <a:pt x="910" y="972"/>
                  <a:pt x="910" y="972"/>
                </a:cubicBezTo>
                <a:cubicBezTo>
                  <a:pt x="895" y="980"/>
                  <a:pt x="872" y="980"/>
                  <a:pt x="857" y="972"/>
                </a:cubicBezTo>
                <a:cubicBezTo>
                  <a:pt x="38" y="536"/>
                  <a:pt x="38" y="536"/>
                  <a:pt x="38" y="536"/>
                </a:cubicBezTo>
                <a:cubicBezTo>
                  <a:pt x="0" y="513"/>
                  <a:pt x="0" y="460"/>
                  <a:pt x="38" y="437"/>
                </a:cubicBezTo>
                <a:cubicBezTo>
                  <a:pt x="857" y="8"/>
                  <a:pt x="857" y="8"/>
                  <a:pt x="857" y="8"/>
                </a:cubicBezTo>
                <a:cubicBezTo>
                  <a:pt x="872" y="0"/>
                  <a:pt x="895" y="0"/>
                  <a:pt x="910" y="8"/>
                </a:cubicBezTo>
                <a:cubicBezTo>
                  <a:pt x="1729" y="437"/>
                  <a:pt x="1729" y="437"/>
                  <a:pt x="1729" y="437"/>
                </a:cubicBezTo>
                <a:cubicBezTo>
                  <a:pt x="1768" y="460"/>
                  <a:pt x="1768" y="513"/>
                  <a:pt x="1729" y="536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F5E252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0" name="Google Shape;180;p38"/>
          <p:cNvSpPr/>
          <p:nvPr/>
        </p:nvSpPr>
        <p:spPr>
          <a:xfrm>
            <a:off x="9735462" y="3240594"/>
            <a:ext cx="786167" cy="503036"/>
          </a:xfrm>
          <a:custGeom>
            <a:avLst/>
            <a:gdLst/>
            <a:ahLst/>
            <a:cxnLst/>
            <a:rect l="l" t="t" r="r" b="b"/>
            <a:pathLst>
              <a:path w="1263" h="805" extrusionOk="0">
                <a:moveTo>
                  <a:pt x="1262" y="704"/>
                </a:moveTo>
                <a:lnTo>
                  <a:pt x="1262" y="704"/>
                </a:lnTo>
                <a:cubicBezTo>
                  <a:pt x="1117" y="750"/>
                  <a:pt x="895" y="804"/>
                  <a:pt x="627" y="804"/>
                </a:cubicBezTo>
                <a:cubicBezTo>
                  <a:pt x="359" y="804"/>
                  <a:pt x="145" y="750"/>
                  <a:pt x="0" y="704"/>
                </a:cubicBezTo>
                <a:cubicBezTo>
                  <a:pt x="0" y="467"/>
                  <a:pt x="0" y="238"/>
                  <a:pt x="0" y="0"/>
                </a:cubicBezTo>
                <a:cubicBezTo>
                  <a:pt x="1262" y="0"/>
                  <a:pt x="1262" y="0"/>
                  <a:pt x="1262" y="0"/>
                </a:cubicBezTo>
                <a:lnTo>
                  <a:pt x="1262" y="704"/>
                </a:lnTo>
              </a:path>
            </a:pathLst>
          </a:custGeom>
          <a:solidFill>
            <a:srgbClr val="FEFFFF"/>
          </a:solidFill>
          <a:ln w="63500" cap="flat" cmpd="sng">
            <a:solidFill>
              <a:srgbClr val="D259B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1" name="Google Shape;181;p38"/>
          <p:cNvSpPr/>
          <p:nvPr/>
        </p:nvSpPr>
        <p:spPr>
          <a:xfrm>
            <a:off x="9578777" y="2896988"/>
            <a:ext cx="1102286" cy="610241"/>
          </a:xfrm>
          <a:custGeom>
            <a:avLst/>
            <a:gdLst/>
            <a:ahLst/>
            <a:cxnLst/>
            <a:rect l="l" t="t" r="r" b="b"/>
            <a:pathLst>
              <a:path w="1769" h="981" extrusionOk="0">
                <a:moveTo>
                  <a:pt x="1729" y="536"/>
                </a:moveTo>
                <a:lnTo>
                  <a:pt x="1729" y="536"/>
                </a:lnTo>
                <a:cubicBezTo>
                  <a:pt x="911" y="972"/>
                  <a:pt x="911" y="972"/>
                  <a:pt x="911" y="972"/>
                </a:cubicBezTo>
                <a:cubicBezTo>
                  <a:pt x="895" y="980"/>
                  <a:pt x="872" y="980"/>
                  <a:pt x="857" y="972"/>
                </a:cubicBezTo>
                <a:cubicBezTo>
                  <a:pt x="38" y="536"/>
                  <a:pt x="38" y="536"/>
                  <a:pt x="38" y="536"/>
                </a:cubicBezTo>
                <a:cubicBezTo>
                  <a:pt x="0" y="513"/>
                  <a:pt x="0" y="460"/>
                  <a:pt x="38" y="437"/>
                </a:cubicBezTo>
                <a:cubicBezTo>
                  <a:pt x="857" y="8"/>
                  <a:pt x="857" y="8"/>
                  <a:pt x="857" y="8"/>
                </a:cubicBezTo>
                <a:cubicBezTo>
                  <a:pt x="872" y="0"/>
                  <a:pt x="895" y="0"/>
                  <a:pt x="911" y="8"/>
                </a:cubicBezTo>
                <a:cubicBezTo>
                  <a:pt x="1729" y="437"/>
                  <a:pt x="1729" y="437"/>
                  <a:pt x="1729" y="437"/>
                </a:cubicBezTo>
                <a:cubicBezTo>
                  <a:pt x="1768" y="460"/>
                  <a:pt x="1768" y="513"/>
                  <a:pt x="1729" y="536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D259B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2" name="Google Shape;182;p38"/>
          <p:cNvSpPr txBox="1"/>
          <p:nvPr/>
        </p:nvSpPr>
        <p:spPr>
          <a:xfrm>
            <a:off x="1708519" y="2125129"/>
            <a:ext cx="479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353E49"/>
                </a:solidFill>
                <a:latin typeface="Lato Black"/>
                <a:ea typeface="Lato Black"/>
                <a:cs typeface="Lato Black"/>
                <a:sym typeface="Lato Black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8"/>
          <p:cNvSpPr txBox="1"/>
          <p:nvPr/>
        </p:nvSpPr>
        <p:spPr>
          <a:xfrm>
            <a:off x="4447957" y="2120646"/>
            <a:ext cx="479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353E49"/>
                </a:solidFill>
                <a:latin typeface="Lato Black"/>
                <a:ea typeface="Lato Black"/>
                <a:cs typeface="Lato Black"/>
                <a:sym typeface="Lato Black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8"/>
          <p:cNvSpPr txBox="1"/>
          <p:nvPr/>
        </p:nvSpPr>
        <p:spPr>
          <a:xfrm>
            <a:off x="7170408" y="2125617"/>
            <a:ext cx="479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353E49"/>
                </a:solidFill>
                <a:latin typeface="Lato Black"/>
                <a:ea typeface="Lato Black"/>
                <a:cs typeface="Lato Black"/>
                <a:sym typeface="Lato Black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8"/>
          <p:cNvSpPr txBox="1"/>
          <p:nvPr/>
        </p:nvSpPr>
        <p:spPr>
          <a:xfrm>
            <a:off x="9895679" y="2125617"/>
            <a:ext cx="479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353E49"/>
                </a:solidFill>
                <a:latin typeface="Lato Black"/>
                <a:ea typeface="Lato Black"/>
                <a:cs typeface="Lato Black"/>
                <a:sym typeface="Lato Black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8"/>
          <p:cNvSpPr txBox="1">
            <a:spLocks noGrp="1"/>
          </p:cNvSpPr>
          <p:nvPr>
            <p:ph type="body" idx="1"/>
          </p:nvPr>
        </p:nvSpPr>
        <p:spPr>
          <a:xfrm>
            <a:off x="838470" y="4532546"/>
            <a:ext cx="2258400" cy="1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38"/>
          <p:cNvSpPr txBox="1">
            <a:spLocks noGrp="1"/>
          </p:cNvSpPr>
          <p:nvPr>
            <p:ph type="body" idx="2"/>
          </p:nvPr>
        </p:nvSpPr>
        <p:spPr>
          <a:xfrm>
            <a:off x="3589989" y="4532546"/>
            <a:ext cx="2258400" cy="1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38"/>
          <p:cNvSpPr txBox="1">
            <a:spLocks noGrp="1"/>
          </p:cNvSpPr>
          <p:nvPr>
            <p:ph type="body" idx="3"/>
          </p:nvPr>
        </p:nvSpPr>
        <p:spPr>
          <a:xfrm>
            <a:off x="6341508" y="4532546"/>
            <a:ext cx="2258400" cy="1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38"/>
          <p:cNvSpPr txBox="1">
            <a:spLocks noGrp="1"/>
          </p:cNvSpPr>
          <p:nvPr>
            <p:ph type="body" idx="4"/>
          </p:nvPr>
        </p:nvSpPr>
        <p:spPr>
          <a:xfrm>
            <a:off x="9093028" y="4532546"/>
            <a:ext cx="2258400" cy="1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nu #5">
  <p:cSld name="Menu #5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9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2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2" name="Google Shape;192;p39"/>
          <p:cNvGrpSpPr/>
          <p:nvPr/>
        </p:nvGrpSpPr>
        <p:grpSpPr>
          <a:xfrm>
            <a:off x="5252067" y="698534"/>
            <a:ext cx="1688468" cy="27183"/>
            <a:chOff x="9673249" y="2043533"/>
            <a:chExt cx="7919645" cy="127500"/>
          </a:xfrm>
        </p:grpSpPr>
        <p:sp>
          <p:nvSpPr>
            <p:cNvPr id="193" name="Google Shape;193;p39"/>
            <p:cNvSpPr/>
            <p:nvPr/>
          </p:nvSpPr>
          <p:spPr>
            <a:xfrm>
              <a:off x="9673249" y="2043533"/>
              <a:ext cx="1201500" cy="127500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4" name="Google Shape;194;p39"/>
            <p:cNvSpPr/>
            <p:nvPr/>
          </p:nvSpPr>
          <p:spPr>
            <a:xfrm>
              <a:off x="10988830" y="2043533"/>
              <a:ext cx="1201500" cy="127500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5" name="Google Shape;195;p39"/>
            <p:cNvSpPr/>
            <p:nvPr/>
          </p:nvSpPr>
          <p:spPr>
            <a:xfrm>
              <a:off x="12351686" y="2043533"/>
              <a:ext cx="1201500" cy="127500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6" name="Google Shape;196;p39"/>
            <p:cNvSpPr/>
            <p:nvPr/>
          </p:nvSpPr>
          <p:spPr>
            <a:xfrm>
              <a:off x="13695169" y="2043533"/>
              <a:ext cx="1201500" cy="127500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7" name="Google Shape;197;p39"/>
            <p:cNvSpPr/>
            <p:nvPr/>
          </p:nvSpPr>
          <p:spPr>
            <a:xfrm>
              <a:off x="15026793" y="2043533"/>
              <a:ext cx="1201500" cy="127500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8" name="Google Shape;198;p39"/>
            <p:cNvSpPr/>
            <p:nvPr/>
          </p:nvSpPr>
          <p:spPr>
            <a:xfrm>
              <a:off x="16391394" y="2043533"/>
              <a:ext cx="1201500" cy="127500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99" name="Google Shape;199;p39"/>
          <p:cNvSpPr/>
          <p:nvPr/>
        </p:nvSpPr>
        <p:spPr>
          <a:xfrm>
            <a:off x="5174" y="1581015"/>
            <a:ext cx="9771541" cy="2634894"/>
          </a:xfrm>
          <a:custGeom>
            <a:avLst/>
            <a:gdLst/>
            <a:ahLst/>
            <a:cxnLst/>
            <a:rect l="l" t="t" r="r" b="b"/>
            <a:pathLst>
              <a:path w="15765" h="4250" extrusionOk="0">
                <a:moveTo>
                  <a:pt x="15764" y="3269"/>
                </a:moveTo>
                <a:lnTo>
                  <a:pt x="15764" y="3269"/>
                </a:lnTo>
                <a:cubicBezTo>
                  <a:pt x="15169" y="3992"/>
                  <a:pt x="14084" y="4249"/>
                  <a:pt x="13225" y="3888"/>
                </a:cubicBezTo>
                <a:cubicBezTo>
                  <a:pt x="11939" y="3341"/>
                  <a:pt x="11377" y="1678"/>
                  <a:pt x="10059" y="1205"/>
                </a:cubicBezTo>
                <a:cubicBezTo>
                  <a:pt x="9425" y="980"/>
                  <a:pt x="8678" y="1085"/>
                  <a:pt x="8140" y="1486"/>
                </a:cubicBezTo>
                <a:cubicBezTo>
                  <a:pt x="7601" y="1887"/>
                  <a:pt x="7272" y="2562"/>
                  <a:pt x="7304" y="3237"/>
                </a:cubicBezTo>
                <a:cubicBezTo>
                  <a:pt x="7312" y="3389"/>
                  <a:pt x="7336" y="3542"/>
                  <a:pt x="7416" y="3663"/>
                </a:cubicBezTo>
                <a:cubicBezTo>
                  <a:pt x="7505" y="3783"/>
                  <a:pt x="7657" y="3872"/>
                  <a:pt x="7802" y="3831"/>
                </a:cubicBezTo>
                <a:cubicBezTo>
                  <a:pt x="7947" y="3799"/>
                  <a:pt x="8035" y="3655"/>
                  <a:pt x="8083" y="3510"/>
                </a:cubicBezTo>
                <a:cubicBezTo>
                  <a:pt x="8212" y="3084"/>
                  <a:pt x="8035" y="2594"/>
                  <a:pt x="7682" y="2329"/>
                </a:cubicBezTo>
                <a:cubicBezTo>
                  <a:pt x="7336" y="2056"/>
                  <a:pt x="6846" y="1984"/>
                  <a:pt x="6420" y="2104"/>
                </a:cubicBezTo>
                <a:cubicBezTo>
                  <a:pt x="5825" y="2265"/>
                  <a:pt x="5367" y="2739"/>
                  <a:pt x="4837" y="3044"/>
                </a:cubicBezTo>
                <a:cubicBezTo>
                  <a:pt x="4315" y="3341"/>
                  <a:pt x="3712" y="3478"/>
                  <a:pt x="3126" y="3446"/>
                </a:cubicBezTo>
                <a:cubicBezTo>
                  <a:pt x="2812" y="3422"/>
                  <a:pt x="2491" y="3357"/>
                  <a:pt x="2218" y="3205"/>
                </a:cubicBezTo>
                <a:cubicBezTo>
                  <a:pt x="1768" y="2948"/>
                  <a:pt x="1454" y="2490"/>
                  <a:pt x="1310" y="1992"/>
                </a:cubicBezTo>
                <a:cubicBezTo>
                  <a:pt x="1165" y="1494"/>
                  <a:pt x="1173" y="956"/>
                  <a:pt x="1261" y="450"/>
                </a:cubicBezTo>
                <a:cubicBezTo>
                  <a:pt x="1286" y="249"/>
                  <a:pt x="1406" y="0"/>
                  <a:pt x="1599" y="40"/>
                </a:cubicBezTo>
                <a:cubicBezTo>
                  <a:pt x="1695" y="56"/>
                  <a:pt x="1768" y="136"/>
                  <a:pt x="1808" y="225"/>
                </a:cubicBezTo>
                <a:cubicBezTo>
                  <a:pt x="1969" y="570"/>
                  <a:pt x="1840" y="1004"/>
                  <a:pt x="1567" y="1253"/>
                </a:cubicBezTo>
                <a:cubicBezTo>
                  <a:pt x="1286" y="1510"/>
                  <a:pt x="378" y="1575"/>
                  <a:pt x="0" y="1535"/>
                </a:cubicBezTo>
              </a:path>
            </a:pathLst>
          </a:custGeom>
          <a:noFill/>
          <a:ln w="63500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0" name="Google Shape;200;p39"/>
          <p:cNvSpPr/>
          <p:nvPr/>
        </p:nvSpPr>
        <p:spPr>
          <a:xfrm>
            <a:off x="800563" y="2879328"/>
            <a:ext cx="1120653" cy="1035921"/>
          </a:xfrm>
          <a:custGeom>
            <a:avLst/>
            <a:gdLst/>
            <a:ahLst/>
            <a:cxnLst/>
            <a:rect l="l" t="t" r="r" b="b"/>
            <a:pathLst>
              <a:path w="1808" h="1672" extrusionOk="0">
                <a:moveTo>
                  <a:pt x="1068" y="0"/>
                </a:moveTo>
                <a:lnTo>
                  <a:pt x="1068" y="0"/>
                </a:lnTo>
                <a:cubicBezTo>
                  <a:pt x="739" y="0"/>
                  <a:pt x="739" y="0"/>
                  <a:pt x="739" y="0"/>
                </a:cubicBezTo>
                <a:cubicBezTo>
                  <a:pt x="546" y="0"/>
                  <a:pt x="361" y="104"/>
                  <a:pt x="265" y="273"/>
                </a:cubicBezTo>
                <a:cubicBezTo>
                  <a:pt x="104" y="563"/>
                  <a:pt x="104" y="563"/>
                  <a:pt x="104" y="563"/>
                </a:cubicBezTo>
                <a:cubicBezTo>
                  <a:pt x="0" y="731"/>
                  <a:pt x="0" y="940"/>
                  <a:pt x="104" y="1109"/>
                </a:cubicBezTo>
                <a:cubicBezTo>
                  <a:pt x="265" y="1398"/>
                  <a:pt x="265" y="1398"/>
                  <a:pt x="265" y="1398"/>
                </a:cubicBezTo>
                <a:cubicBezTo>
                  <a:pt x="361" y="1567"/>
                  <a:pt x="546" y="1671"/>
                  <a:pt x="739" y="1671"/>
                </a:cubicBezTo>
                <a:cubicBezTo>
                  <a:pt x="1068" y="1671"/>
                  <a:pt x="1068" y="1671"/>
                  <a:pt x="1068" y="1671"/>
                </a:cubicBezTo>
                <a:cubicBezTo>
                  <a:pt x="1269" y="1671"/>
                  <a:pt x="1446" y="1567"/>
                  <a:pt x="1550" y="1398"/>
                </a:cubicBezTo>
                <a:cubicBezTo>
                  <a:pt x="1711" y="1109"/>
                  <a:pt x="1711" y="1109"/>
                  <a:pt x="1711" y="1109"/>
                </a:cubicBezTo>
                <a:cubicBezTo>
                  <a:pt x="1807" y="940"/>
                  <a:pt x="1807" y="731"/>
                  <a:pt x="1711" y="563"/>
                </a:cubicBezTo>
                <a:cubicBezTo>
                  <a:pt x="1550" y="273"/>
                  <a:pt x="1550" y="273"/>
                  <a:pt x="1550" y="273"/>
                </a:cubicBezTo>
                <a:cubicBezTo>
                  <a:pt x="1446" y="104"/>
                  <a:pt x="1269" y="0"/>
                  <a:pt x="1068" y="0"/>
                </a:cubicBezTo>
              </a:path>
            </a:pathLst>
          </a:custGeom>
          <a:solidFill>
            <a:srgbClr val="89F3D3"/>
          </a:solidFill>
          <a:ln w="9525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1" name="Google Shape;201;p39"/>
          <p:cNvSpPr/>
          <p:nvPr/>
        </p:nvSpPr>
        <p:spPr>
          <a:xfrm>
            <a:off x="3077396" y="2537668"/>
            <a:ext cx="1120653" cy="1035920"/>
          </a:xfrm>
          <a:custGeom>
            <a:avLst/>
            <a:gdLst/>
            <a:ahLst/>
            <a:cxnLst/>
            <a:rect l="l" t="t" r="r" b="b"/>
            <a:pathLst>
              <a:path w="1809" h="1671" extrusionOk="0">
                <a:moveTo>
                  <a:pt x="1068" y="0"/>
                </a:moveTo>
                <a:lnTo>
                  <a:pt x="1068" y="0"/>
                </a:lnTo>
                <a:cubicBezTo>
                  <a:pt x="739" y="0"/>
                  <a:pt x="739" y="0"/>
                  <a:pt x="739" y="0"/>
                </a:cubicBezTo>
                <a:cubicBezTo>
                  <a:pt x="546" y="0"/>
                  <a:pt x="361" y="103"/>
                  <a:pt x="265" y="272"/>
                </a:cubicBezTo>
                <a:cubicBezTo>
                  <a:pt x="104" y="561"/>
                  <a:pt x="104" y="561"/>
                  <a:pt x="104" y="561"/>
                </a:cubicBezTo>
                <a:cubicBezTo>
                  <a:pt x="0" y="730"/>
                  <a:pt x="0" y="939"/>
                  <a:pt x="104" y="1107"/>
                </a:cubicBezTo>
                <a:cubicBezTo>
                  <a:pt x="265" y="1397"/>
                  <a:pt x="265" y="1397"/>
                  <a:pt x="265" y="1397"/>
                </a:cubicBezTo>
                <a:cubicBezTo>
                  <a:pt x="361" y="1565"/>
                  <a:pt x="546" y="1670"/>
                  <a:pt x="739" y="1670"/>
                </a:cubicBezTo>
                <a:cubicBezTo>
                  <a:pt x="1068" y="1670"/>
                  <a:pt x="1068" y="1670"/>
                  <a:pt x="1068" y="1670"/>
                </a:cubicBezTo>
                <a:cubicBezTo>
                  <a:pt x="1269" y="1670"/>
                  <a:pt x="1446" y="1565"/>
                  <a:pt x="1551" y="1397"/>
                </a:cubicBezTo>
                <a:cubicBezTo>
                  <a:pt x="1711" y="1107"/>
                  <a:pt x="1711" y="1107"/>
                  <a:pt x="1711" y="1107"/>
                </a:cubicBezTo>
                <a:cubicBezTo>
                  <a:pt x="1808" y="939"/>
                  <a:pt x="1808" y="730"/>
                  <a:pt x="1711" y="561"/>
                </a:cubicBezTo>
                <a:cubicBezTo>
                  <a:pt x="1551" y="272"/>
                  <a:pt x="1551" y="272"/>
                  <a:pt x="1551" y="272"/>
                </a:cubicBezTo>
                <a:cubicBezTo>
                  <a:pt x="1446" y="103"/>
                  <a:pt x="1269" y="0"/>
                  <a:pt x="1068" y="0"/>
                </a:cubicBezTo>
              </a:path>
            </a:pathLst>
          </a:custGeom>
          <a:solidFill>
            <a:srgbClr val="69B8F8"/>
          </a:solidFill>
          <a:ln w="9525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2" name="Google Shape;202;p39"/>
          <p:cNvSpPr/>
          <p:nvPr/>
        </p:nvSpPr>
        <p:spPr>
          <a:xfrm>
            <a:off x="5821624" y="1868010"/>
            <a:ext cx="1115186" cy="1035920"/>
          </a:xfrm>
          <a:custGeom>
            <a:avLst/>
            <a:gdLst/>
            <a:ahLst/>
            <a:cxnLst/>
            <a:rect l="l" t="t" r="r" b="b"/>
            <a:pathLst>
              <a:path w="1800" h="1671" extrusionOk="0">
                <a:moveTo>
                  <a:pt x="1060" y="0"/>
                </a:moveTo>
                <a:lnTo>
                  <a:pt x="1060" y="0"/>
                </a:lnTo>
                <a:cubicBezTo>
                  <a:pt x="738" y="0"/>
                  <a:pt x="738" y="0"/>
                  <a:pt x="738" y="0"/>
                </a:cubicBezTo>
                <a:cubicBezTo>
                  <a:pt x="537" y="0"/>
                  <a:pt x="354" y="104"/>
                  <a:pt x="257" y="273"/>
                </a:cubicBezTo>
                <a:cubicBezTo>
                  <a:pt x="96" y="562"/>
                  <a:pt x="96" y="562"/>
                  <a:pt x="96" y="562"/>
                </a:cubicBezTo>
                <a:cubicBezTo>
                  <a:pt x="0" y="731"/>
                  <a:pt x="0" y="940"/>
                  <a:pt x="96" y="1109"/>
                </a:cubicBezTo>
                <a:cubicBezTo>
                  <a:pt x="257" y="1397"/>
                  <a:pt x="257" y="1397"/>
                  <a:pt x="257" y="1397"/>
                </a:cubicBezTo>
                <a:cubicBezTo>
                  <a:pt x="354" y="1566"/>
                  <a:pt x="537" y="1670"/>
                  <a:pt x="738" y="1670"/>
                </a:cubicBezTo>
                <a:cubicBezTo>
                  <a:pt x="1060" y="1670"/>
                  <a:pt x="1060" y="1670"/>
                  <a:pt x="1060" y="1670"/>
                </a:cubicBezTo>
                <a:cubicBezTo>
                  <a:pt x="1260" y="1670"/>
                  <a:pt x="1445" y="1566"/>
                  <a:pt x="1542" y="1397"/>
                </a:cubicBezTo>
                <a:cubicBezTo>
                  <a:pt x="1702" y="1109"/>
                  <a:pt x="1702" y="1109"/>
                  <a:pt x="1702" y="1109"/>
                </a:cubicBezTo>
                <a:cubicBezTo>
                  <a:pt x="1799" y="940"/>
                  <a:pt x="1799" y="731"/>
                  <a:pt x="1702" y="562"/>
                </a:cubicBezTo>
                <a:cubicBezTo>
                  <a:pt x="1542" y="273"/>
                  <a:pt x="1542" y="273"/>
                  <a:pt x="1542" y="273"/>
                </a:cubicBezTo>
                <a:cubicBezTo>
                  <a:pt x="1445" y="104"/>
                  <a:pt x="1260" y="0"/>
                  <a:pt x="1060" y="0"/>
                </a:cubicBezTo>
              </a:path>
            </a:pathLst>
          </a:custGeom>
          <a:solidFill>
            <a:srgbClr val="F5E252"/>
          </a:solidFill>
          <a:ln w="9525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3" name="Google Shape;203;p39"/>
          <p:cNvSpPr/>
          <p:nvPr/>
        </p:nvSpPr>
        <p:spPr>
          <a:xfrm>
            <a:off x="7986393" y="3570853"/>
            <a:ext cx="1120653" cy="1035917"/>
          </a:xfrm>
          <a:custGeom>
            <a:avLst/>
            <a:gdLst/>
            <a:ahLst/>
            <a:cxnLst/>
            <a:rect l="l" t="t" r="r" b="b"/>
            <a:pathLst>
              <a:path w="1809" h="1672" extrusionOk="0">
                <a:moveTo>
                  <a:pt x="1069" y="0"/>
                </a:moveTo>
                <a:lnTo>
                  <a:pt x="1069" y="0"/>
                </a:lnTo>
                <a:cubicBezTo>
                  <a:pt x="740" y="0"/>
                  <a:pt x="740" y="0"/>
                  <a:pt x="740" y="0"/>
                </a:cubicBezTo>
                <a:cubicBezTo>
                  <a:pt x="539" y="0"/>
                  <a:pt x="362" y="104"/>
                  <a:pt x="257" y="273"/>
                </a:cubicBezTo>
                <a:cubicBezTo>
                  <a:pt x="97" y="554"/>
                  <a:pt x="97" y="554"/>
                  <a:pt x="97" y="554"/>
                </a:cubicBezTo>
                <a:cubicBezTo>
                  <a:pt x="0" y="731"/>
                  <a:pt x="0" y="940"/>
                  <a:pt x="97" y="1109"/>
                </a:cubicBezTo>
                <a:cubicBezTo>
                  <a:pt x="257" y="1390"/>
                  <a:pt x="257" y="1390"/>
                  <a:pt x="257" y="1390"/>
                </a:cubicBezTo>
                <a:cubicBezTo>
                  <a:pt x="362" y="1567"/>
                  <a:pt x="539" y="1671"/>
                  <a:pt x="740" y="1671"/>
                </a:cubicBezTo>
                <a:cubicBezTo>
                  <a:pt x="1069" y="1671"/>
                  <a:pt x="1069" y="1671"/>
                  <a:pt x="1069" y="1671"/>
                </a:cubicBezTo>
                <a:cubicBezTo>
                  <a:pt x="1262" y="1671"/>
                  <a:pt x="1447" y="1567"/>
                  <a:pt x="1543" y="1390"/>
                </a:cubicBezTo>
                <a:cubicBezTo>
                  <a:pt x="1704" y="1109"/>
                  <a:pt x="1704" y="1109"/>
                  <a:pt x="1704" y="1109"/>
                </a:cubicBezTo>
                <a:cubicBezTo>
                  <a:pt x="1808" y="940"/>
                  <a:pt x="1808" y="731"/>
                  <a:pt x="1704" y="554"/>
                </a:cubicBezTo>
                <a:cubicBezTo>
                  <a:pt x="1543" y="273"/>
                  <a:pt x="1543" y="273"/>
                  <a:pt x="1543" y="273"/>
                </a:cubicBezTo>
                <a:cubicBezTo>
                  <a:pt x="1447" y="104"/>
                  <a:pt x="1262" y="0"/>
                  <a:pt x="1069" y="0"/>
                </a:cubicBezTo>
              </a:path>
            </a:pathLst>
          </a:custGeom>
          <a:solidFill>
            <a:srgbClr val="D259B1"/>
          </a:solidFill>
          <a:ln w="9525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4" name="Google Shape;204;p39"/>
          <p:cNvSpPr/>
          <p:nvPr/>
        </p:nvSpPr>
        <p:spPr>
          <a:xfrm>
            <a:off x="8675183" y="1201086"/>
            <a:ext cx="2954694" cy="1754772"/>
          </a:xfrm>
          <a:custGeom>
            <a:avLst/>
            <a:gdLst/>
            <a:ahLst/>
            <a:cxnLst/>
            <a:rect l="l" t="t" r="r" b="b"/>
            <a:pathLst>
              <a:path w="4766" h="2829" extrusionOk="0">
                <a:moveTo>
                  <a:pt x="1446" y="2828"/>
                </a:moveTo>
                <a:lnTo>
                  <a:pt x="1446" y="2828"/>
                </a:lnTo>
                <a:cubicBezTo>
                  <a:pt x="56" y="2321"/>
                  <a:pt x="56" y="2321"/>
                  <a:pt x="56" y="2321"/>
                </a:cubicBezTo>
                <a:cubicBezTo>
                  <a:pt x="8" y="2305"/>
                  <a:pt x="0" y="2233"/>
                  <a:pt x="48" y="2210"/>
                </a:cubicBezTo>
                <a:cubicBezTo>
                  <a:pt x="4765" y="0"/>
                  <a:pt x="4765" y="0"/>
                  <a:pt x="4765" y="0"/>
                </a:cubicBezTo>
                <a:lnTo>
                  <a:pt x="1446" y="2828"/>
                </a:lnTo>
              </a:path>
            </a:pathLst>
          </a:custGeom>
          <a:solidFill>
            <a:srgbClr val="895BDE"/>
          </a:solidFill>
          <a:ln w="9525" cap="flat" cmpd="sng">
            <a:solidFill>
              <a:srgbClr val="FE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5" name="Google Shape;205;p39"/>
          <p:cNvSpPr/>
          <p:nvPr/>
        </p:nvSpPr>
        <p:spPr>
          <a:xfrm>
            <a:off x="9571703" y="1201086"/>
            <a:ext cx="2058176" cy="2654025"/>
          </a:xfrm>
          <a:custGeom>
            <a:avLst/>
            <a:gdLst/>
            <a:ahLst/>
            <a:cxnLst/>
            <a:rect l="l" t="t" r="r" b="b"/>
            <a:pathLst>
              <a:path w="3320" h="4283" extrusionOk="0">
                <a:moveTo>
                  <a:pt x="0" y="2828"/>
                </a:moveTo>
                <a:lnTo>
                  <a:pt x="177" y="4282"/>
                </a:lnTo>
                <a:lnTo>
                  <a:pt x="450" y="2996"/>
                </a:lnTo>
                <a:lnTo>
                  <a:pt x="3319" y="0"/>
                </a:lnTo>
                <a:lnTo>
                  <a:pt x="0" y="2828"/>
                </a:lnTo>
              </a:path>
            </a:pathLst>
          </a:custGeom>
          <a:solidFill>
            <a:srgbClr val="895BDE"/>
          </a:solidFill>
          <a:ln w="9525" cap="flat" cmpd="sng">
            <a:solidFill>
              <a:srgbClr val="FE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6" name="Google Shape;206;p39"/>
          <p:cNvSpPr/>
          <p:nvPr/>
        </p:nvSpPr>
        <p:spPr>
          <a:xfrm>
            <a:off x="9681035" y="2253405"/>
            <a:ext cx="1574381" cy="1604444"/>
          </a:xfrm>
          <a:custGeom>
            <a:avLst/>
            <a:gdLst/>
            <a:ahLst/>
            <a:cxnLst/>
            <a:rect l="l" t="t" r="r" b="b"/>
            <a:pathLst>
              <a:path w="2540" h="2587" extrusionOk="0">
                <a:moveTo>
                  <a:pt x="0" y="2586"/>
                </a:moveTo>
                <a:lnTo>
                  <a:pt x="2539" y="0"/>
                </a:lnTo>
                <a:lnTo>
                  <a:pt x="273" y="1300"/>
                </a:lnTo>
                <a:lnTo>
                  <a:pt x="0" y="2586"/>
                </a:lnTo>
              </a:path>
            </a:pathLst>
          </a:custGeom>
          <a:solidFill>
            <a:srgbClr val="895BDE"/>
          </a:solidFill>
          <a:ln w="9525" cap="flat" cmpd="sng">
            <a:solidFill>
              <a:srgbClr val="FE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7" name="Google Shape;207;p39"/>
          <p:cNvSpPr/>
          <p:nvPr/>
        </p:nvSpPr>
        <p:spPr>
          <a:xfrm>
            <a:off x="9850499" y="1201086"/>
            <a:ext cx="1779378" cy="2342429"/>
          </a:xfrm>
          <a:custGeom>
            <a:avLst/>
            <a:gdLst/>
            <a:ahLst/>
            <a:cxnLst/>
            <a:rect l="l" t="t" r="r" b="b"/>
            <a:pathLst>
              <a:path w="2870" h="3777" extrusionOk="0">
                <a:moveTo>
                  <a:pt x="0" y="2996"/>
                </a:moveTo>
                <a:lnTo>
                  <a:pt x="0" y="2996"/>
                </a:lnTo>
                <a:cubicBezTo>
                  <a:pt x="2869" y="0"/>
                  <a:pt x="2869" y="0"/>
                  <a:pt x="2869" y="0"/>
                </a:cubicBezTo>
                <a:cubicBezTo>
                  <a:pt x="1816" y="3719"/>
                  <a:pt x="1816" y="3719"/>
                  <a:pt x="1816" y="3719"/>
                </a:cubicBezTo>
                <a:cubicBezTo>
                  <a:pt x="1808" y="3752"/>
                  <a:pt x="1768" y="3776"/>
                  <a:pt x="1736" y="3760"/>
                </a:cubicBezTo>
                <a:lnTo>
                  <a:pt x="0" y="2996"/>
                </a:lnTo>
              </a:path>
            </a:pathLst>
          </a:custGeom>
          <a:solidFill>
            <a:srgbClr val="895BDE"/>
          </a:solidFill>
          <a:ln w="9525" cap="flat" cmpd="sng">
            <a:solidFill>
              <a:srgbClr val="FE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8" name="Google Shape;208;p39"/>
          <p:cNvSpPr/>
          <p:nvPr/>
        </p:nvSpPr>
        <p:spPr>
          <a:xfrm>
            <a:off x="1079359" y="3114392"/>
            <a:ext cx="568524" cy="568525"/>
          </a:xfrm>
          <a:custGeom>
            <a:avLst/>
            <a:gdLst/>
            <a:ahLst/>
            <a:cxnLst/>
            <a:rect l="l" t="t" r="r" b="b"/>
            <a:pathLst>
              <a:path w="917" h="916" extrusionOk="0">
                <a:moveTo>
                  <a:pt x="779" y="136"/>
                </a:moveTo>
                <a:lnTo>
                  <a:pt x="779" y="136"/>
                </a:lnTo>
                <a:cubicBezTo>
                  <a:pt x="691" y="48"/>
                  <a:pt x="578" y="0"/>
                  <a:pt x="458" y="0"/>
                </a:cubicBezTo>
                <a:cubicBezTo>
                  <a:pt x="337" y="0"/>
                  <a:pt x="217" y="48"/>
                  <a:pt x="128" y="136"/>
                </a:cubicBezTo>
                <a:cubicBezTo>
                  <a:pt x="48" y="217"/>
                  <a:pt x="0" y="337"/>
                  <a:pt x="0" y="458"/>
                </a:cubicBezTo>
                <a:cubicBezTo>
                  <a:pt x="0" y="578"/>
                  <a:pt x="48" y="699"/>
                  <a:pt x="128" y="779"/>
                </a:cubicBezTo>
                <a:cubicBezTo>
                  <a:pt x="217" y="867"/>
                  <a:pt x="329" y="915"/>
                  <a:pt x="450" y="915"/>
                </a:cubicBezTo>
                <a:lnTo>
                  <a:pt x="458" y="915"/>
                </a:lnTo>
                <a:lnTo>
                  <a:pt x="458" y="915"/>
                </a:lnTo>
                <a:lnTo>
                  <a:pt x="458" y="915"/>
                </a:lnTo>
                <a:cubicBezTo>
                  <a:pt x="578" y="915"/>
                  <a:pt x="691" y="867"/>
                  <a:pt x="779" y="779"/>
                </a:cubicBezTo>
                <a:cubicBezTo>
                  <a:pt x="867" y="699"/>
                  <a:pt x="916" y="578"/>
                  <a:pt x="916" y="458"/>
                </a:cubicBezTo>
                <a:cubicBezTo>
                  <a:pt x="916" y="337"/>
                  <a:pt x="867" y="217"/>
                  <a:pt x="779" y="136"/>
                </a:cubicBezTo>
                <a:close/>
                <a:moveTo>
                  <a:pt x="192" y="747"/>
                </a:moveTo>
                <a:lnTo>
                  <a:pt x="192" y="747"/>
                </a:lnTo>
                <a:cubicBezTo>
                  <a:pt x="192" y="747"/>
                  <a:pt x="192" y="747"/>
                  <a:pt x="192" y="739"/>
                </a:cubicBezTo>
                <a:lnTo>
                  <a:pt x="192" y="739"/>
                </a:lnTo>
                <a:cubicBezTo>
                  <a:pt x="249" y="691"/>
                  <a:pt x="353" y="658"/>
                  <a:pt x="450" y="658"/>
                </a:cubicBezTo>
                <a:cubicBezTo>
                  <a:pt x="554" y="658"/>
                  <a:pt x="659" y="691"/>
                  <a:pt x="715" y="747"/>
                </a:cubicBezTo>
                <a:lnTo>
                  <a:pt x="723" y="747"/>
                </a:lnTo>
                <a:lnTo>
                  <a:pt x="715" y="747"/>
                </a:lnTo>
                <a:cubicBezTo>
                  <a:pt x="650" y="819"/>
                  <a:pt x="554" y="859"/>
                  <a:pt x="458" y="859"/>
                </a:cubicBezTo>
                <a:cubicBezTo>
                  <a:pt x="450" y="859"/>
                  <a:pt x="450" y="859"/>
                  <a:pt x="450" y="859"/>
                </a:cubicBezTo>
                <a:cubicBezTo>
                  <a:pt x="345" y="851"/>
                  <a:pt x="257" y="811"/>
                  <a:pt x="192" y="747"/>
                </a:cubicBezTo>
                <a:close/>
                <a:moveTo>
                  <a:pt x="763" y="707"/>
                </a:moveTo>
                <a:lnTo>
                  <a:pt x="763" y="707"/>
                </a:lnTo>
                <a:cubicBezTo>
                  <a:pt x="763" y="707"/>
                  <a:pt x="763" y="699"/>
                  <a:pt x="755" y="699"/>
                </a:cubicBezTo>
                <a:cubicBezTo>
                  <a:pt x="723" y="667"/>
                  <a:pt x="675" y="642"/>
                  <a:pt x="626" y="626"/>
                </a:cubicBezTo>
                <a:cubicBezTo>
                  <a:pt x="570" y="602"/>
                  <a:pt x="514" y="594"/>
                  <a:pt x="450" y="594"/>
                </a:cubicBezTo>
                <a:cubicBezTo>
                  <a:pt x="337" y="594"/>
                  <a:pt x="225" y="634"/>
                  <a:pt x="152" y="691"/>
                </a:cubicBezTo>
                <a:cubicBezTo>
                  <a:pt x="144" y="699"/>
                  <a:pt x="144" y="699"/>
                  <a:pt x="144" y="707"/>
                </a:cubicBezTo>
                <a:cubicBezTo>
                  <a:pt x="88" y="634"/>
                  <a:pt x="56" y="546"/>
                  <a:pt x="56" y="458"/>
                </a:cubicBezTo>
                <a:cubicBezTo>
                  <a:pt x="56" y="353"/>
                  <a:pt x="96" y="249"/>
                  <a:pt x="176" y="176"/>
                </a:cubicBezTo>
                <a:cubicBezTo>
                  <a:pt x="249" y="104"/>
                  <a:pt x="353" y="64"/>
                  <a:pt x="458" y="64"/>
                </a:cubicBezTo>
                <a:cubicBezTo>
                  <a:pt x="562" y="64"/>
                  <a:pt x="659" y="104"/>
                  <a:pt x="739" y="176"/>
                </a:cubicBezTo>
                <a:cubicBezTo>
                  <a:pt x="811" y="249"/>
                  <a:pt x="851" y="353"/>
                  <a:pt x="851" y="458"/>
                </a:cubicBezTo>
                <a:cubicBezTo>
                  <a:pt x="851" y="554"/>
                  <a:pt x="827" y="634"/>
                  <a:pt x="763" y="707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9" name="Google Shape;209;p39"/>
          <p:cNvSpPr/>
          <p:nvPr/>
        </p:nvSpPr>
        <p:spPr>
          <a:xfrm>
            <a:off x="1213290" y="3171792"/>
            <a:ext cx="295196" cy="295196"/>
          </a:xfrm>
          <a:custGeom>
            <a:avLst/>
            <a:gdLst/>
            <a:ahLst/>
            <a:cxnLst/>
            <a:rect l="l" t="t" r="r" b="b"/>
            <a:pathLst>
              <a:path w="475" h="475" extrusionOk="0">
                <a:moveTo>
                  <a:pt x="233" y="0"/>
                </a:moveTo>
                <a:lnTo>
                  <a:pt x="233" y="0"/>
                </a:lnTo>
                <a:cubicBezTo>
                  <a:pt x="104" y="0"/>
                  <a:pt x="0" y="104"/>
                  <a:pt x="0" y="241"/>
                </a:cubicBezTo>
                <a:cubicBezTo>
                  <a:pt x="0" y="370"/>
                  <a:pt x="104" y="474"/>
                  <a:pt x="233" y="474"/>
                </a:cubicBezTo>
                <a:cubicBezTo>
                  <a:pt x="369" y="474"/>
                  <a:pt x="474" y="370"/>
                  <a:pt x="474" y="241"/>
                </a:cubicBezTo>
                <a:cubicBezTo>
                  <a:pt x="474" y="104"/>
                  <a:pt x="369" y="0"/>
                  <a:pt x="233" y="0"/>
                </a:cubicBezTo>
                <a:close/>
                <a:moveTo>
                  <a:pt x="233" y="418"/>
                </a:moveTo>
                <a:lnTo>
                  <a:pt x="233" y="418"/>
                </a:lnTo>
                <a:cubicBezTo>
                  <a:pt x="136" y="418"/>
                  <a:pt x="56" y="337"/>
                  <a:pt x="56" y="241"/>
                </a:cubicBezTo>
                <a:cubicBezTo>
                  <a:pt x="56" y="137"/>
                  <a:pt x="136" y="64"/>
                  <a:pt x="233" y="64"/>
                </a:cubicBezTo>
                <a:cubicBezTo>
                  <a:pt x="329" y="64"/>
                  <a:pt x="409" y="137"/>
                  <a:pt x="409" y="241"/>
                </a:cubicBezTo>
                <a:cubicBezTo>
                  <a:pt x="409" y="337"/>
                  <a:pt x="329" y="418"/>
                  <a:pt x="233" y="418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0" name="Google Shape;210;p39"/>
          <p:cNvSpPr/>
          <p:nvPr/>
        </p:nvSpPr>
        <p:spPr>
          <a:xfrm>
            <a:off x="6089487" y="2097606"/>
            <a:ext cx="579458" cy="576726"/>
          </a:xfrm>
          <a:custGeom>
            <a:avLst/>
            <a:gdLst/>
            <a:ahLst/>
            <a:cxnLst/>
            <a:rect l="l" t="t" r="r" b="b"/>
            <a:pathLst>
              <a:path w="933" h="932" extrusionOk="0">
                <a:moveTo>
                  <a:pt x="466" y="931"/>
                </a:moveTo>
                <a:lnTo>
                  <a:pt x="466" y="931"/>
                </a:lnTo>
                <a:cubicBezTo>
                  <a:pt x="337" y="931"/>
                  <a:pt x="225" y="882"/>
                  <a:pt x="137" y="794"/>
                </a:cubicBezTo>
                <a:cubicBezTo>
                  <a:pt x="48" y="707"/>
                  <a:pt x="0" y="586"/>
                  <a:pt x="0" y="465"/>
                </a:cubicBezTo>
                <a:cubicBezTo>
                  <a:pt x="0" y="337"/>
                  <a:pt x="48" y="225"/>
                  <a:pt x="137" y="136"/>
                </a:cubicBezTo>
                <a:cubicBezTo>
                  <a:pt x="225" y="48"/>
                  <a:pt x="337" y="0"/>
                  <a:pt x="466" y="0"/>
                </a:cubicBezTo>
                <a:cubicBezTo>
                  <a:pt x="595" y="0"/>
                  <a:pt x="707" y="48"/>
                  <a:pt x="795" y="136"/>
                </a:cubicBezTo>
                <a:cubicBezTo>
                  <a:pt x="884" y="225"/>
                  <a:pt x="932" y="337"/>
                  <a:pt x="932" y="465"/>
                </a:cubicBezTo>
                <a:cubicBezTo>
                  <a:pt x="932" y="586"/>
                  <a:pt x="884" y="707"/>
                  <a:pt x="795" y="794"/>
                </a:cubicBezTo>
                <a:cubicBezTo>
                  <a:pt x="707" y="882"/>
                  <a:pt x="595" y="931"/>
                  <a:pt x="466" y="931"/>
                </a:cubicBezTo>
                <a:close/>
                <a:moveTo>
                  <a:pt x="466" y="56"/>
                </a:moveTo>
                <a:lnTo>
                  <a:pt x="466" y="56"/>
                </a:lnTo>
                <a:cubicBezTo>
                  <a:pt x="354" y="56"/>
                  <a:pt x="257" y="104"/>
                  <a:pt x="177" y="176"/>
                </a:cubicBezTo>
                <a:cubicBezTo>
                  <a:pt x="104" y="257"/>
                  <a:pt x="56" y="353"/>
                  <a:pt x="56" y="465"/>
                </a:cubicBezTo>
                <a:cubicBezTo>
                  <a:pt x="56" y="570"/>
                  <a:pt x="104" y="674"/>
                  <a:pt x="177" y="755"/>
                </a:cubicBezTo>
                <a:cubicBezTo>
                  <a:pt x="257" y="826"/>
                  <a:pt x="354" y="874"/>
                  <a:pt x="466" y="874"/>
                </a:cubicBezTo>
                <a:cubicBezTo>
                  <a:pt x="579" y="874"/>
                  <a:pt x="675" y="826"/>
                  <a:pt x="755" y="755"/>
                </a:cubicBezTo>
                <a:cubicBezTo>
                  <a:pt x="827" y="674"/>
                  <a:pt x="876" y="570"/>
                  <a:pt x="876" y="465"/>
                </a:cubicBezTo>
                <a:cubicBezTo>
                  <a:pt x="876" y="353"/>
                  <a:pt x="827" y="257"/>
                  <a:pt x="755" y="176"/>
                </a:cubicBezTo>
                <a:cubicBezTo>
                  <a:pt x="675" y="104"/>
                  <a:pt x="579" y="56"/>
                  <a:pt x="466" y="56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1" name="Google Shape;211;p39"/>
          <p:cNvSpPr/>
          <p:nvPr/>
        </p:nvSpPr>
        <p:spPr>
          <a:xfrm>
            <a:off x="6248018" y="2217871"/>
            <a:ext cx="295196" cy="185864"/>
          </a:xfrm>
          <a:custGeom>
            <a:avLst/>
            <a:gdLst/>
            <a:ahLst/>
            <a:cxnLst/>
            <a:rect l="l" t="t" r="r" b="b"/>
            <a:pathLst>
              <a:path w="475" h="299" extrusionOk="0">
                <a:moveTo>
                  <a:pt x="466" y="57"/>
                </a:moveTo>
                <a:lnTo>
                  <a:pt x="466" y="57"/>
                </a:lnTo>
                <a:cubicBezTo>
                  <a:pt x="233" y="290"/>
                  <a:pt x="233" y="290"/>
                  <a:pt x="233" y="290"/>
                </a:cubicBezTo>
                <a:cubicBezTo>
                  <a:pt x="225" y="298"/>
                  <a:pt x="217" y="298"/>
                  <a:pt x="201" y="298"/>
                </a:cubicBezTo>
                <a:cubicBezTo>
                  <a:pt x="32" y="298"/>
                  <a:pt x="32" y="298"/>
                  <a:pt x="32" y="298"/>
                </a:cubicBezTo>
                <a:cubicBezTo>
                  <a:pt x="16" y="298"/>
                  <a:pt x="0" y="290"/>
                  <a:pt x="0" y="273"/>
                </a:cubicBezTo>
                <a:cubicBezTo>
                  <a:pt x="0" y="257"/>
                  <a:pt x="16" y="241"/>
                  <a:pt x="32" y="241"/>
                </a:cubicBezTo>
                <a:cubicBezTo>
                  <a:pt x="193" y="241"/>
                  <a:pt x="193" y="241"/>
                  <a:pt x="193" y="241"/>
                </a:cubicBezTo>
                <a:cubicBezTo>
                  <a:pt x="426" y="8"/>
                  <a:pt x="426" y="8"/>
                  <a:pt x="426" y="8"/>
                </a:cubicBezTo>
                <a:cubicBezTo>
                  <a:pt x="434" y="0"/>
                  <a:pt x="450" y="0"/>
                  <a:pt x="466" y="8"/>
                </a:cubicBezTo>
                <a:cubicBezTo>
                  <a:pt x="474" y="25"/>
                  <a:pt x="474" y="40"/>
                  <a:pt x="466" y="57"/>
                </a:cubicBezTo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2" name="Google Shape;212;p39"/>
          <p:cNvSpPr/>
          <p:nvPr/>
        </p:nvSpPr>
        <p:spPr>
          <a:xfrm>
            <a:off x="3350726" y="2764530"/>
            <a:ext cx="579458" cy="579458"/>
          </a:xfrm>
          <a:custGeom>
            <a:avLst/>
            <a:gdLst/>
            <a:ahLst/>
            <a:cxnLst/>
            <a:rect l="l" t="t" r="r" b="b"/>
            <a:pathLst>
              <a:path w="933" h="933" extrusionOk="0">
                <a:moveTo>
                  <a:pt x="466" y="932"/>
                </a:moveTo>
                <a:lnTo>
                  <a:pt x="466" y="932"/>
                </a:lnTo>
                <a:cubicBezTo>
                  <a:pt x="337" y="932"/>
                  <a:pt x="225" y="884"/>
                  <a:pt x="136" y="796"/>
                </a:cubicBezTo>
                <a:cubicBezTo>
                  <a:pt x="48" y="707"/>
                  <a:pt x="0" y="587"/>
                  <a:pt x="0" y="466"/>
                </a:cubicBezTo>
                <a:cubicBezTo>
                  <a:pt x="0" y="338"/>
                  <a:pt x="48" y="225"/>
                  <a:pt x="136" y="137"/>
                </a:cubicBezTo>
                <a:cubicBezTo>
                  <a:pt x="225" y="48"/>
                  <a:pt x="337" y="0"/>
                  <a:pt x="466" y="0"/>
                </a:cubicBezTo>
                <a:cubicBezTo>
                  <a:pt x="586" y="0"/>
                  <a:pt x="707" y="48"/>
                  <a:pt x="795" y="137"/>
                </a:cubicBezTo>
                <a:cubicBezTo>
                  <a:pt x="884" y="225"/>
                  <a:pt x="932" y="338"/>
                  <a:pt x="932" y="466"/>
                </a:cubicBezTo>
                <a:cubicBezTo>
                  <a:pt x="932" y="587"/>
                  <a:pt x="884" y="707"/>
                  <a:pt x="795" y="796"/>
                </a:cubicBezTo>
                <a:cubicBezTo>
                  <a:pt x="707" y="884"/>
                  <a:pt x="586" y="932"/>
                  <a:pt x="466" y="932"/>
                </a:cubicBezTo>
                <a:close/>
                <a:moveTo>
                  <a:pt x="466" y="56"/>
                </a:moveTo>
                <a:lnTo>
                  <a:pt x="466" y="56"/>
                </a:lnTo>
                <a:cubicBezTo>
                  <a:pt x="353" y="56"/>
                  <a:pt x="249" y="105"/>
                  <a:pt x="176" y="177"/>
                </a:cubicBezTo>
                <a:cubicBezTo>
                  <a:pt x="96" y="257"/>
                  <a:pt x="56" y="354"/>
                  <a:pt x="56" y="466"/>
                </a:cubicBezTo>
                <a:cubicBezTo>
                  <a:pt x="56" y="571"/>
                  <a:pt x="96" y="675"/>
                  <a:pt x="176" y="755"/>
                </a:cubicBezTo>
                <a:cubicBezTo>
                  <a:pt x="249" y="828"/>
                  <a:pt x="353" y="876"/>
                  <a:pt x="466" y="876"/>
                </a:cubicBezTo>
                <a:cubicBezTo>
                  <a:pt x="570" y="876"/>
                  <a:pt x="675" y="828"/>
                  <a:pt x="755" y="755"/>
                </a:cubicBezTo>
                <a:cubicBezTo>
                  <a:pt x="827" y="675"/>
                  <a:pt x="867" y="571"/>
                  <a:pt x="867" y="466"/>
                </a:cubicBezTo>
                <a:cubicBezTo>
                  <a:pt x="867" y="354"/>
                  <a:pt x="827" y="257"/>
                  <a:pt x="755" y="177"/>
                </a:cubicBezTo>
                <a:cubicBezTo>
                  <a:pt x="675" y="105"/>
                  <a:pt x="570" y="56"/>
                  <a:pt x="466" y="56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3" name="Google Shape;213;p39"/>
          <p:cNvSpPr/>
          <p:nvPr/>
        </p:nvSpPr>
        <p:spPr>
          <a:xfrm>
            <a:off x="3454591" y="2873862"/>
            <a:ext cx="360795" cy="303397"/>
          </a:xfrm>
          <a:custGeom>
            <a:avLst/>
            <a:gdLst/>
            <a:ahLst/>
            <a:cxnLst/>
            <a:rect l="l" t="t" r="r" b="b"/>
            <a:pathLst>
              <a:path w="580" h="491" extrusionOk="0">
                <a:moveTo>
                  <a:pt x="571" y="40"/>
                </a:moveTo>
                <a:lnTo>
                  <a:pt x="571" y="40"/>
                </a:lnTo>
                <a:cubicBezTo>
                  <a:pt x="225" y="474"/>
                  <a:pt x="225" y="474"/>
                  <a:pt x="225" y="474"/>
                </a:cubicBezTo>
                <a:cubicBezTo>
                  <a:pt x="217" y="474"/>
                  <a:pt x="217" y="482"/>
                  <a:pt x="217" y="482"/>
                </a:cubicBezTo>
                <a:lnTo>
                  <a:pt x="217" y="482"/>
                </a:lnTo>
                <a:lnTo>
                  <a:pt x="217" y="482"/>
                </a:lnTo>
                <a:lnTo>
                  <a:pt x="217" y="482"/>
                </a:lnTo>
                <a:lnTo>
                  <a:pt x="217" y="482"/>
                </a:lnTo>
                <a:cubicBezTo>
                  <a:pt x="217" y="482"/>
                  <a:pt x="217" y="482"/>
                  <a:pt x="209" y="482"/>
                </a:cubicBezTo>
                <a:lnTo>
                  <a:pt x="209" y="482"/>
                </a:lnTo>
                <a:lnTo>
                  <a:pt x="209" y="482"/>
                </a:lnTo>
                <a:lnTo>
                  <a:pt x="209" y="482"/>
                </a:lnTo>
                <a:cubicBezTo>
                  <a:pt x="209" y="490"/>
                  <a:pt x="209" y="490"/>
                  <a:pt x="209" y="490"/>
                </a:cubicBezTo>
                <a:cubicBezTo>
                  <a:pt x="209" y="490"/>
                  <a:pt x="209" y="490"/>
                  <a:pt x="201" y="490"/>
                </a:cubicBezTo>
                <a:lnTo>
                  <a:pt x="201" y="490"/>
                </a:lnTo>
                <a:lnTo>
                  <a:pt x="201" y="490"/>
                </a:lnTo>
                <a:lnTo>
                  <a:pt x="201" y="490"/>
                </a:lnTo>
                <a:lnTo>
                  <a:pt x="201" y="490"/>
                </a:lnTo>
                <a:lnTo>
                  <a:pt x="201" y="490"/>
                </a:lnTo>
                <a:lnTo>
                  <a:pt x="201" y="490"/>
                </a:lnTo>
                <a:lnTo>
                  <a:pt x="201" y="490"/>
                </a:lnTo>
                <a:lnTo>
                  <a:pt x="201" y="490"/>
                </a:lnTo>
                <a:cubicBezTo>
                  <a:pt x="193" y="490"/>
                  <a:pt x="193" y="490"/>
                  <a:pt x="193" y="490"/>
                </a:cubicBezTo>
                <a:cubicBezTo>
                  <a:pt x="193" y="482"/>
                  <a:pt x="193" y="482"/>
                  <a:pt x="193" y="482"/>
                </a:cubicBezTo>
                <a:lnTo>
                  <a:pt x="193" y="482"/>
                </a:lnTo>
                <a:lnTo>
                  <a:pt x="193" y="482"/>
                </a:lnTo>
                <a:cubicBezTo>
                  <a:pt x="193" y="482"/>
                  <a:pt x="193" y="482"/>
                  <a:pt x="185" y="482"/>
                </a:cubicBezTo>
                <a:lnTo>
                  <a:pt x="185" y="482"/>
                </a:lnTo>
                <a:lnTo>
                  <a:pt x="185" y="482"/>
                </a:lnTo>
                <a:lnTo>
                  <a:pt x="185" y="482"/>
                </a:lnTo>
                <a:lnTo>
                  <a:pt x="185" y="482"/>
                </a:lnTo>
                <a:cubicBezTo>
                  <a:pt x="16" y="305"/>
                  <a:pt x="16" y="305"/>
                  <a:pt x="16" y="305"/>
                </a:cubicBezTo>
                <a:cubicBezTo>
                  <a:pt x="0" y="297"/>
                  <a:pt x="0" y="281"/>
                  <a:pt x="16" y="265"/>
                </a:cubicBezTo>
                <a:cubicBezTo>
                  <a:pt x="24" y="257"/>
                  <a:pt x="41" y="257"/>
                  <a:pt x="49" y="265"/>
                </a:cubicBezTo>
                <a:cubicBezTo>
                  <a:pt x="201" y="418"/>
                  <a:pt x="201" y="418"/>
                  <a:pt x="201" y="418"/>
                </a:cubicBezTo>
                <a:cubicBezTo>
                  <a:pt x="531" y="8"/>
                  <a:pt x="531" y="8"/>
                  <a:pt x="531" y="8"/>
                </a:cubicBezTo>
                <a:cubicBezTo>
                  <a:pt x="539" y="0"/>
                  <a:pt x="555" y="0"/>
                  <a:pt x="571" y="8"/>
                </a:cubicBezTo>
                <a:cubicBezTo>
                  <a:pt x="579" y="16"/>
                  <a:pt x="579" y="32"/>
                  <a:pt x="571" y="40"/>
                </a:cubicBezTo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4" name="Google Shape;214;p39"/>
          <p:cNvSpPr/>
          <p:nvPr/>
        </p:nvSpPr>
        <p:spPr>
          <a:xfrm>
            <a:off x="8265189" y="3841448"/>
            <a:ext cx="563060" cy="139399"/>
          </a:xfrm>
          <a:custGeom>
            <a:avLst/>
            <a:gdLst/>
            <a:ahLst/>
            <a:cxnLst/>
            <a:rect l="l" t="t" r="r" b="b"/>
            <a:pathLst>
              <a:path w="909" h="226" extrusionOk="0">
                <a:moveTo>
                  <a:pt x="32" y="225"/>
                </a:moveTo>
                <a:lnTo>
                  <a:pt x="32" y="225"/>
                </a:lnTo>
                <a:cubicBezTo>
                  <a:pt x="24" y="225"/>
                  <a:pt x="16" y="217"/>
                  <a:pt x="8" y="217"/>
                </a:cubicBezTo>
                <a:cubicBezTo>
                  <a:pt x="0" y="201"/>
                  <a:pt x="0" y="184"/>
                  <a:pt x="8" y="169"/>
                </a:cubicBezTo>
                <a:cubicBezTo>
                  <a:pt x="121" y="64"/>
                  <a:pt x="281" y="0"/>
                  <a:pt x="458" y="0"/>
                </a:cubicBezTo>
                <a:cubicBezTo>
                  <a:pt x="627" y="0"/>
                  <a:pt x="788" y="64"/>
                  <a:pt x="892" y="169"/>
                </a:cubicBezTo>
                <a:cubicBezTo>
                  <a:pt x="908" y="176"/>
                  <a:pt x="908" y="201"/>
                  <a:pt x="900" y="209"/>
                </a:cubicBezTo>
                <a:cubicBezTo>
                  <a:pt x="884" y="225"/>
                  <a:pt x="868" y="225"/>
                  <a:pt x="852" y="209"/>
                </a:cubicBezTo>
                <a:cubicBezTo>
                  <a:pt x="755" y="120"/>
                  <a:pt x="611" y="64"/>
                  <a:pt x="458" y="64"/>
                </a:cubicBezTo>
                <a:cubicBezTo>
                  <a:pt x="298" y="64"/>
                  <a:pt x="153" y="120"/>
                  <a:pt x="48" y="217"/>
                </a:cubicBezTo>
                <a:cubicBezTo>
                  <a:pt x="48" y="217"/>
                  <a:pt x="40" y="225"/>
                  <a:pt x="32" y="225"/>
                </a:cubicBezTo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5" name="Google Shape;215;p39"/>
          <p:cNvSpPr/>
          <p:nvPr/>
        </p:nvSpPr>
        <p:spPr>
          <a:xfrm>
            <a:off x="8481120" y="4199510"/>
            <a:ext cx="133931" cy="133931"/>
          </a:xfrm>
          <a:custGeom>
            <a:avLst/>
            <a:gdLst/>
            <a:ahLst/>
            <a:cxnLst/>
            <a:rect l="l" t="t" r="r" b="b"/>
            <a:pathLst>
              <a:path w="218" h="218" extrusionOk="0">
                <a:moveTo>
                  <a:pt x="112" y="64"/>
                </a:moveTo>
                <a:lnTo>
                  <a:pt x="112" y="64"/>
                </a:lnTo>
                <a:cubicBezTo>
                  <a:pt x="136" y="64"/>
                  <a:pt x="161" y="81"/>
                  <a:pt x="161" y="113"/>
                </a:cubicBezTo>
                <a:cubicBezTo>
                  <a:pt x="161" y="137"/>
                  <a:pt x="136" y="153"/>
                  <a:pt x="112" y="153"/>
                </a:cubicBezTo>
                <a:cubicBezTo>
                  <a:pt x="88" y="153"/>
                  <a:pt x="64" y="137"/>
                  <a:pt x="64" y="113"/>
                </a:cubicBezTo>
                <a:cubicBezTo>
                  <a:pt x="64" y="81"/>
                  <a:pt x="88" y="64"/>
                  <a:pt x="112" y="64"/>
                </a:cubicBezTo>
                <a:lnTo>
                  <a:pt x="112" y="0"/>
                </a:lnTo>
                <a:lnTo>
                  <a:pt x="112" y="0"/>
                </a:lnTo>
                <a:cubicBezTo>
                  <a:pt x="48" y="0"/>
                  <a:pt x="0" y="48"/>
                  <a:pt x="0" y="113"/>
                </a:cubicBezTo>
                <a:cubicBezTo>
                  <a:pt x="0" y="169"/>
                  <a:pt x="48" y="217"/>
                  <a:pt x="112" y="217"/>
                </a:cubicBezTo>
                <a:cubicBezTo>
                  <a:pt x="169" y="217"/>
                  <a:pt x="217" y="169"/>
                  <a:pt x="217" y="113"/>
                </a:cubicBezTo>
                <a:cubicBezTo>
                  <a:pt x="217" y="48"/>
                  <a:pt x="169" y="0"/>
                  <a:pt x="112" y="0"/>
                </a:cubicBezTo>
                <a:lnTo>
                  <a:pt x="112" y="64"/>
                </a:lnTo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6" name="Google Shape;216;p39"/>
          <p:cNvSpPr/>
          <p:nvPr/>
        </p:nvSpPr>
        <p:spPr>
          <a:xfrm>
            <a:off x="8319855" y="3950780"/>
            <a:ext cx="448261" cy="114799"/>
          </a:xfrm>
          <a:custGeom>
            <a:avLst/>
            <a:gdLst/>
            <a:ahLst/>
            <a:cxnLst/>
            <a:rect l="l" t="t" r="r" b="b"/>
            <a:pathLst>
              <a:path w="724" h="186" extrusionOk="0">
                <a:moveTo>
                  <a:pt x="32" y="185"/>
                </a:moveTo>
                <a:lnTo>
                  <a:pt x="32" y="185"/>
                </a:lnTo>
                <a:cubicBezTo>
                  <a:pt x="24" y="185"/>
                  <a:pt x="16" y="185"/>
                  <a:pt x="16" y="177"/>
                </a:cubicBezTo>
                <a:cubicBezTo>
                  <a:pt x="0" y="161"/>
                  <a:pt x="0" y="145"/>
                  <a:pt x="16" y="137"/>
                </a:cubicBezTo>
                <a:cubicBezTo>
                  <a:pt x="104" y="49"/>
                  <a:pt x="225" y="0"/>
                  <a:pt x="361" y="0"/>
                </a:cubicBezTo>
                <a:cubicBezTo>
                  <a:pt x="498" y="0"/>
                  <a:pt x="626" y="49"/>
                  <a:pt x="707" y="129"/>
                </a:cubicBezTo>
                <a:cubicBezTo>
                  <a:pt x="723" y="145"/>
                  <a:pt x="723" y="161"/>
                  <a:pt x="715" y="169"/>
                </a:cubicBezTo>
                <a:cubicBezTo>
                  <a:pt x="699" y="185"/>
                  <a:pt x="683" y="185"/>
                  <a:pt x="666" y="177"/>
                </a:cubicBezTo>
                <a:cubicBezTo>
                  <a:pt x="594" y="105"/>
                  <a:pt x="482" y="65"/>
                  <a:pt x="361" y="65"/>
                </a:cubicBezTo>
                <a:cubicBezTo>
                  <a:pt x="241" y="65"/>
                  <a:pt x="128" y="105"/>
                  <a:pt x="56" y="177"/>
                </a:cubicBezTo>
                <a:cubicBezTo>
                  <a:pt x="48" y="185"/>
                  <a:pt x="40" y="185"/>
                  <a:pt x="32" y="185"/>
                </a:cubicBezTo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7" name="Google Shape;217;p39"/>
          <p:cNvSpPr/>
          <p:nvPr/>
        </p:nvSpPr>
        <p:spPr>
          <a:xfrm>
            <a:off x="8390920" y="4060112"/>
            <a:ext cx="314330" cy="90200"/>
          </a:xfrm>
          <a:custGeom>
            <a:avLst/>
            <a:gdLst/>
            <a:ahLst/>
            <a:cxnLst/>
            <a:rect l="l" t="t" r="r" b="b"/>
            <a:pathLst>
              <a:path w="507" h="146" extrusionOk="0">
                <a:moveTo>
                  <a:pt x="32" y="145"/>
                </a:moveTo>
                <a:lnTo>
                  <a:pt x="32" y="145"/>
                </a:lnTo>
                <a:cubicBezTo>
                  <a:pt x="24" y="145"/>
                  <a:pt x="16" y="145"/>
                  <a:pt x="8" y="137"/>
                </a:cubicBezTo>
                <a:cubicBezTo>
                  <a:pt x="0" y="121"/>
                  <a:pt x="0" y="105"/>
                  <a:pt x="8" y="97"/>
                </a:cubicBezTo>
                <a:cubicBezTo>
                  <a:pt x="72" y="32"/>
                  <a:pt x="161" y="0"/>
                  <a:pt x="249" y="0"/>
                </a:cubicBezTo>
                <a:cubicBezTo>
                  <a:pt x="346" y="0"/>
                  <a:pt x="434" y="32"/>
                  <a:pt x="490" y="89"/>
                </a:cubicBezTo>
                <a:cubicBezTo>
                  <a:pt x="498" y="105"/>
                  <a:pt x="506" y="121"/>
                  <a:pt x="490" y="137"/>
                </a:cubicBezTo>
                <a:cubicBezTo>
                  <a:pt x="482" y="145"/>
                  <a:pt x="458" y="145"/>
                  <a:pt x="450" y="137"/>
                </a:cubicBezTo>
                <a:cubicBezTo>
                  <a:pt x="402" y="89"/>
                  <a:pt x="330" y="64"/>
                  <a:pt x="249" y="64"/>
                </a:cubicBezTo>
                <a:cubicBezTo>
                  <a:pt x="177" y="64"/>
                  <a:pt x="105" y="89"/>
                  <a:pt x="56" y="137"/>
                </a:cubicBezTo>
                <a:cubicBezTo>
                  <a:pt x="48" y="145"/>
                  <a:pt x="40" y="145"/>
                  <a:pt x="32" y="145"/>
                </a:cubicBezTo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8" name="Google Shape;218;p39"/>
          <p:cNvSpPr txBox="1">
            <a:spLocks noGrp="1"/>
          </p:cNvSpPr>
          <p:nvPr>
            <p:ph type="body" idx="1"/>
          </p:nvPr>
        </p:nvSpPr>
        <p:spPr>
          <a:xfrm>
            <a:off x="2953230" y="4938954"/>
            <a:ext cx="1657800" cy="1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39"/>
          <p:cNvSpPr txBox="1">
            <a:spLocks noGrp="1"/>
          </p:cNvSpPr>
          <p:nvPr>
            <p:ph type="body" idx="2"/>
          </p:nvPr>
        </p:nvSpPr>
        <p:spPr>
          <a:xfrm>
            <a:off x="536776" y="4938954"/>
            <a:ext cx="1657800" cy="1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39"/>
          <p:cNvSpPr txBox="1">
            <a:spLocks noGrp="1"/>
          </p:cNvSpPr>
          <p:nvPr>
            <p:ph type="body" idx="3"/>
          </p:nvPr>
        </p:nvSpPr>
        <p:spPr>
          <a:xfrm>
            <a:off x="5369684" y="4938954"/>
            <a:ext cx="1657800" cy="1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9"/>
          <p:cNvSpPr txBox="1">
            <a:spLocks noGrp="1"/>
          </p:cNvSpPr>
          <p:nvPr>
            <p:ph type="body" idx="4"/>
          </p:nvPr>
        </p:nvSpPr>
        <p:spPr>
          <a:xfrm>
            <a:off x="7786137" y="4938954"/>
            <a:ext cx="1657800" cy="1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2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838470" y="1066801"/>
            <a:ext cx="10513200" cy="51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/>
          <p:nvPr/>
        </p:nvSpPr>
        <p:spPr>
          <a:xfrm>
            <a:off x="11667344" y="6372181"/>
            <a:ext cx="422100" cy="4221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" name="Google Shape;13;p30"/>
          <p:cNvSpPr txBox="1"/>
          <p:nvPr/>
        </p:nvSpPr>
        <p:spPr>
          <a:xfrm>
            <a:off x="11488247" y="6398580"/>
            <a:ext cx="780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‹#›</a:t>
            </a:fld>
            <a:endParaRPr sz="24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4" name="Google Shape;14;p30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86600" y="142487"/>
            <a:ext cx="422100" cy="44102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nedu.v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g3da6d87cad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10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67BCD-119F-6A52-1FD0-A57D7B8DD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BCF00-BCA6-9D1A-5229-005F030CCF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7409E5-E9B3-BC29-03A8-F8D938246CB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662331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>
          <a:extLst>
            <a:ext uri="{FF2B5EF4-FFF2-40B4-BE49-F238E27FC236}">
              <a16:creationId xmlns:a16="http://schemas.microsoft.com/office/drawing/2014/main" id="{B9FFCBCF-C3E8-FE65-D591-298EC0D4D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de63125651_0_2">
            <a:extLst>
              <a:ext uri="{FF2B5EF4-FFF2-40B4-BE49-F238E27FC236}">
                <a16:creationId xmlns:a16="http://schemas.microsoft.com/office/drawing/2014/main" id="{6C6BD14F-A606-72D0-251E-F82FBCEEC6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2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ĐẦU MỐI HỖ TRỢ</a:t>
            </a:r>
            <a:endParaRPr sz="3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642" name="Google Shape;642;g3de63125651_0_2">
            <a:extLst>
              <a:ext uri="{FF2B5EF4-FFF2-40B4-BE49-F238E27FC236}">
                <a16:creationId xmlns:a16="http://schemas.microsoft.com/office/drawing/2014/main" id="{E55E27BB-E2F6-15A4-E2CB-5C577B473244}"/>
              </a:ext>
            </a:extLst>
          </p:cNvPr>
          <p:cNvSpPr/>
          <p:nvPr/>
        </p:nvSpPr>
        <p:spPr>
          <a:xfrm>
            <a:off x="760930" y="883677"/>
            <a:ext cx="10212000" cy="48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accent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BFF481B-33D6-9F9F-4F6D-EFD38B4C824A}"/>
              </a:ext>
            </a:extLst>
          </p:cNvPr>
          <p:cNvSpPr txBox="1">
            <a:spLocks/>
          </p:cNvSpPr>
          <p:nvPr/>
        </p:nvSpPr>
        <p:spPr>
          <a:xfrm>
            <a:off x="2786515" y="883677"/>
            <a:ext cx="6617109" cy="5334000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ĐỊA BÀN NAM ĐỊNH (CŨ)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sz="3500" dirty="0">
                <a:solidFill>
                  <a:srgbClr val="0066B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Nguyễn Văn </a:t>
            </a:r>
            <a:r>
              <a:rPr lang="en-US" sz="3500" dirty="0" err="1">
                <a:solidFill>
                  <a:srgbClr val="0066B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Dĩnh</a:t>
            </a:r>
            <a:r>
              <a:rPr lang="vi-VN" sz="3500" dirty="0">
                <a:solidFill>
                  <a:srgbClr val="0066B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500" dirty="0">
                <a:solidFill>
                  <a:srgbClr val="0066B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-</a:t>
            </a:r>
            <a:r>
              <a:rPr lang="vi-VN" sz="3500" dirty="0">
                <a:solidFill>
                  <a:srgbClr val="0066B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500" dirty="0">
                <a:solidFill>
                  <a:srgbClr val="0066B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0949.751.594</a:t>
            </a:r>
            <a:endParaRPr lang="vi-VN" sz="3500" dirty="0">
              <a:solidFill>
                <a:srgbClr val="0066B3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vi-VN" sz="3500" dirty="0">
                <a:solidFill>
                  <a:srgbClr val="0066B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Nguyễn Văn </a:t>
            </a:r>
            <a:r>
              <a:rPr lang="en-US" sz="3500" dirty="0">
                <a:solidFill>
                  <a:srgbClr val="0066B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Quang</a:t>
            </a:r>
            <a:r>
              <a:rPr lang="vi-VN" sz="3500" dirty="0">
                <a:solidFill>
                  <a:srgbClr val="0066B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500" dirty="0">
                <a:solidFill>
                  <a:srgbClr val="0066B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-</a:t>
            </a:r>
            <a:r>
              <a:rPr lang="vi-VN" sz="3500" dirty="0">
                <a:solidFill>
                  <a:srgbClr val="0066B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091</a:t>
            </a:r>
            <a:r>
              <a:rPr lang="en-US" sz="3500" dirty="0">
                <a:solidFill>
                  <a:srgbClr val="0066B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5.96.1661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sz="3500" dirty="0">
                <a:solidFill>
                  <a:srgbClr val="0066B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Phạm Ngọc Quang – 0914.037.186</a:t>
            </a:r>
            <a:endParaRPr lang="vi-VN" sz="3500" dirty="0">
              <a:solidFill>
                <a:srgbClr val="0066B3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ĐỊA BÀN HÀ NAM (CŨ)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vi-VN" sz="3500" dirty="0">
                <a:solidFill>
                  <a:srgbClr val="0066B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Nguyễn </a:t>
            </a:r>
            <a:r>
              <a:rPr lang="en-US" sz="3500" dirty="0">
                <a:solidFill>
                  <a:srgbClr val="0066B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Thị Ngân - 0913.289.959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sz="3500" dirty="0">
                <a:solidFill>
                  <a:srgbClr val="0066B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Nguyễn Mạnh </a:t>
            </a:r>
            <a:r>
              <a:rPr lang="en-US" sz="3500" dirty="0" err="1">
                <a:solidFill>
                  <a:srgbClr val="0066B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Kỳ</a:t>
            </a:r>
            <a:r>
              <a:rPr lang="en-US" sz="3500" dirty="0">
                <a:solidFill>
                  <a:srgbClr val="0066B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- 0888.280.008</a:t>
            </a:r>
            <a:endParaRPr lang="vi-VN" sz="3500" dirty="0">
              <a:solidFill>
                <a:srgbClr val="0066B3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ĐỊA BÀN NINH BÌNH (CŨ)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vi-VN" sz="3500" dirty="0">
                <a:solidFill>
                  <a:srgbClr val="0066B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Ngô Văn Thịnh </a:t>
            </a:r>
            <a:r>
              <a:rPr lang="en-US" sz="3500" dirty="0">
                <a:solidFill>
                  <a:srgbClr val="0066B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-</a:t>
            </a:r>
            <a:r>
              <a:rPr lang="vi-VN" sz="3500" dirty="0">
                <a:solidFill>
                  <a:srgbClr val="0066B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0888.923.878</a:t>
            </a:r>
          </a:p>
        </p:txBody>
      </p:sp>
    </p:spTree>
    <p:extLst>
      <p:ext uri="{BB962C8B-B14F-4D97-AF65-F5344CB8AC3E}">
        <p14:creationId xmlns:p14="http://schemas.microsoft.com/office/powerpoint/2010/main" val="625263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3967310-8B07-6114-A36D-676EBB9EF3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592" y="-626724"/>
            <a:ext cx="12129407" cy="6482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thời gian cần lưu ý</a:t>
            </a:r>
            <a:b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solidFill>
                  <a:srgbClr val="19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</a:t>
            </a:r>
            <a:r>
              <a:rPr lang="en-US" sz="2800" dirty="0">
                <a:solidFill>
                  <a:srgbClr val="19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h</a:t>
            </a:r>
            <a:r>
              <a:rPr lang="vi-VN" sz="2800" dirty="0">
                <a:solidFill>
                  <a:srgbClr val="19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óa dữ liệu ĐKDT: trước ngày 21/4/2026;</a:t>
            </a:r>
            <a:br>
              <a:rPr lang="vi-VN" sz="2800" dirty="0">
                <a:solidFill>
                  <a:srgbClr val="19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solidFill>
                  <a:srgbClr val="19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ĐKDT thử: từ ngày 22-25/4/2026;</a:t>
            </a:r>
            <a:br>
              <a:rPr lang="vi-VN" sz="2800" dirty="0">
                <a:solidFill>
                  <a:srgbClr val="19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solidFill>
                  <a:srgbClr val="19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ĐKDT chính thức: Từ 04/5 đến 17 giờ ngày 06/5/2026;</a:t>
            </a:r>
            <a:br>
              <a:rPr lang="vi-VN" sz="2800" dirty="0">
                <a:solidFill>
                  <a:srgbClr val="19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solidFill>
                  <a:srgbClr val="19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Hoàn thành công tác xét hoàn thành chương trình THCS: trước ngày 20/5/2026;</a:t>
            </a:r>
            <a:br>
              <a:rPr lang="vi-VN" sz="2800" dirty="0">
                <a:solidFill>
                  <a:srgbClr val="19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solidFill>
                  <a:srgbClr val="19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Thu phí dịch vụ tuyển sinh: từ 09/5 đến 17h ngày 11/5/2026;</a:t>
            </a:r>
            <a:br>
              <a:rPr lang="vi-VN" sz="2800" dirty="0">
                <a:solidFill>
                  <a:srgbClr val="19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solidFill>
                  <a:srgbClr val="19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Tập huấn quy định cho cán bộ, giáo viên, học sinh: trước ngày 20/5/2026;</a:t>
            </a:r>
            <a:br>
              <a:rPr lang="vi-VN" sz="2800" dirty="0">
                <a:solidFill>
                  <a:srgbClr val="19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solidFill>
                  <a:srgbClr val="19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Họp Hội đồng coi thi, làm thủ tục dự thi: ngày 22/5/2026; </a:t>
            </a:r>
            <a:br>
              <a:rPr lang="vi-VN" sz="2800" dirty="0">
                <a:solidFill>
                  <a:srgbClr val="19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solidFill>
                  <a:srgbClr val="19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Tổ chức coi thi: Ngày 23/5 đên 25/5/2026;</a:t>
            </a:r>
            <a:br>
              <a:rPr lang="vi-VN" sz="2800" dirty="0">
                <a:solidFill>
                  <a:srgbClr val="19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solidFill>
                  <a:srgbClr val="19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Tổ chức chấm thi: từ ngày 26/5 đến ngày 03/6/2026;</a:t>
            </a:r>
            <a:br>
              <a:rPr lang="vi-VN" sz="2800" dirty="0">
                <a:solidFill>
                  <a:srgbClr val="19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solidFill>
                  <a:srgbClr val="19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Dự kiến công bố kết quả: ngày 06/6/2026.</a:t>
            </a:r>
            <a:endParaRPr lang="vi-VN" sz="2800" b="1" dirty="0">
              <a:solidFill>
                <a:srgbClr val="190C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82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da6d87cad3_0_97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2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QUY TRÌNH TỔNG THỂ</a:t>
            </a:r>
            <a:endParaRPr/>
          </a:p>
        </p:txBody>
      </p:sp>
      <p:sp>
        <p:nvSpPr>
          <p:cNvPr id="336" name="Rectangle: Rounded Corners 335">
            <a:extLst>
              <a:ext uri="{FF2B5EF4-FFF2-40B4-BE49-F238E27FC236}">
                <a16:creationId xmlns:a16="http://schemas.microsoft.com/office/drawing/2014/main" id="{49697855-C8F0-8EF3-AE2A-CE689F83B2A4}"/>
              </a:ext>
            </a:extLst>
          </p:cNvPr>
          <p:cNvSpPr/>
          <p:nvPr/>
        </p:nvSpPr>
        <p:spPr>
          <a:xfrm>
            <a:off x="118237" y="2703876"/>
            <a:ext cx="1530554" cy="11225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tuyển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7" name="Rectangle: Rounded Corners 336">
            <a:extLst>
              <a:ext uri="{FF2B5EF4-FFF2-40B4-BE49-F238E27FC236}">
                <a16:creationId xmlns:a16="http://schemas.microsoft.com/office/drawing/2014/main" id="{0A2FDA0E-6263-B79E-DEA5-211903482DB0}"/>
              </a:ext>
            </a:extLst>
          </p:cNvPr>
          <p:cNvSpPr/>
          <p:nvPr/>
        </p:nvSpPr>
        <p:spPr>
          <a:xfrm>
            <a:off x="1910497" y="1821724"/>
            <a:ext cx="1877349" cy="11729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</a:rPr>
              <a:t>Chuẩn hóa thông tin học sinh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8" name="Rectangle: Rounded Corners 8">
            <a:extLst>
              <a:ext uri="{FF2B5EF4-FFF2-40B4-BE49-F238E27FC236}">
                <a16:creationId xmlns:a16="http://schemas.microsoft.com/office/drawing/2014/main" id="{4C52AAA6-0805-BEEF-2890-282FE89966E5}"/>
              </a:ext>
            </a:extLst>
          </p:cNvPr>
          <p:cNvSpPr/>
          <p:nvPr/>
        </p:nvSpPr>
        <p:spPr>
          <a:xfrm>
            <a:off x="4029350" y="1789388"/>
            <a:ext cx="1811138" cy="325886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</a:rPr>
              <a:t>Đăng nhập tài khoản trường THCS đã cấp nộp hồ sơ theo nguyện vọng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9" name="Rectangle: Rounded Corners 8">
            <a:extLst>
              <a:ext uri="{FF2B5EF4-FFF2-40B4-BE49-F238E27FC236}">
                <a16:creationId xmlns:a16="http://schemas.microsoft.com/office/drawing/2014/main" id="{42849F96-2AE2-B6A9-B4BD-A9030EDEFE85}"/>
              </a:ext>
            </a:extLst>
          </p:cNvPr>
          <p:cNvSpPr/>
          <p:nvPr/>
        </p:nvSpPr>
        <p:spPr>
          <a:xfrm>
            <a:off x="10122416" y="1789388"/>
            <a:ext cx="1911356" cy="120529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latin typeface="Cambria" panose="02040503050406030204" pitchFamily="18" charset="0"/>
                <a:ea typeface="Cambria" panose="02040503050406030204" pitchFamily="18" charset="0"/>
              </a:rPr>
              <a:t>Tổ chức chấm thi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0" name="Rectangle: Rounded Corners 8">
            <a:extLst>
              <a:ext uri="{FF2B5EF4-FFF2-40B4-BE49-F238E27FC236}">
                <a16:creationId xmlns:a16="http://schemas.microsoft.com/office/drawing/2014/main" id="{2799C0F4-7D8C-7AB1-A838-8EBEC7EB9EB6}"/>
              </a:ext>
            </a:extLst>
          </p:cNvPr>
          <p:cNvSpPr/>
          <p:nvPr/>
        </p:nvSpPr>
        <p:spPr>
          <a:xfrm>
            <a:off x="10113451" y="3452429"/>
            <a:ext cx="1911356" cy="120529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latin typeface="Cambria" panose="02040503050406030204" pitchFamily="18" charset="0"/>
                <a:ea typeface="Cambria" panose="02040503050406030204" pitchFamily="18" charset="0"/>
              </a:rPr>
              <a:t>Công bố thí sinh trúng tuyển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1" name="Title 3">
            <a:extLst>
              <a:ext uri="{FF2B5EF4-FFF2-40B4-BE49-F238E27FC236}">
                <a16:creationId xmlns:a16="http://schemas.microsoft.com/office/drawing/2014/main" id="{34147775-9747-321F-3E62-EC425CE54CC3}"/>
              </a:ext>
            </a:extLst>
          </p:cNvPr>
          <p:cNvSpPr txBox="1">
            <a:spLocks/>
          </p:cNvSpPr>
          <p:nvPr/>
        </p:nvSpPr>
        <p:spPr>
          <a:xfrm>
            <a:off x="1741652" y="977110"/>
            <a:ext cx="2357063" cy="350861"/>
          </a:xfrm>
          <a:prstGeom prst="rect">
            <a:avLst/>
          </a:prstGeom>
        </p:spPr>
        <p:txBody>
          <a:bodyPr vert="horz" lIns="45720" tIns="22860" rIns="45720" bIns="22860" rtlCol="0" anchor="ctr">
            <a:noAutofit/>
          </a:bodyPr>
          <a:lstStyle>
            <a:lvl1pPr marL="0" marR="0" indent="0" algn="l" defTabSz="24375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0268" algn="l"/>
              </a:tabLst>
              <a:defRPr kumimoji="0" lang="ru-RU" sz="5000" b="1" i="0" u="none" strike="noStrike" kern="1200" cap="none" spc="0" normalizeH="0" baseline="0" dirty="0">
                <a:ln>
                  <a:noFill/>
                </a:ln>
                <a:solidFill>
                  <a:srgbClr val="363E48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/>
            <a:r>
              <a:rPr lang="en-US" sz="2000">
                <a:solidFill>
                  <a:srgbClr val="FF0000"/>
                </a:solidFill>
                <a:cs typeface="Calibri" panose="020F0502020204030204" pitchFamily="34" charset="0"/>
              </a:rPr>
              <a:t>TRƯỜNG THCS</a:t>
            </a:r>
            <a:endParaRPr lang="en-US" sz="20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25897A0C-28DE-9B1D-3C2C-ADC88D6C63CA}"/>
              </a:ext>
            </a:extLst>
          </p:cNvPr>
          <p:cNvSpPr/>
          <p:nvPr/>
        </p:nvSpPr>
        <p:spPr>
          <a:xfrm>
            <a:off x="8139740" y="923321"/>
            <a:ext cx="1810900" cy="5118847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343" name="Title 3">
            <a:extLst>
              <a:ext uri="{FF2B5EF4-FFF2-40B4-BE49-F238E27FC236}">
                <a16:creationId xmlns:a16="http://schemas.microsoft.com/office/drawing/2014/main" id="{DE043C60-704C-BE39-76B5-7A44A281C274}"/>
              </a:ext>
            </a:extLst>
          </p:cNvPr>
          <p:cNvSpPr txBox="1">
            <a:spLocks/>
          </p:cNvSpPr>
          <p:nvPr/>
        </p:nvSpPr>
        <p:spPr>
          <a:xfrm>
            <a:off x="7910101" y="977110"/>
            <a:ext cx="2357063" cy="350861"/>
          </a:xfrm>
          <a:prstGeom prst="rect">
            <a:avLst/>
          </a:prstGeom>
        </p:spPr>
        <p:txBody>
          <a:bodyPr vert="horz" lIns="45720" tIns="22860" rIns="45720" bIns="22860" rtlCol="0" anchor="ctr">
            <a:noAutofit/>
          </a:bodyPr>
          <a:lstStyle>
            <a:lvl1pPr marL="0" marR="0" indent="0" algn="l" defTabSz="24375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0268" algn="l"/>
              </a:tabLst>
              <a:defRPr kumimoji="0" lang="ru-RU" sz="5000" b="1" i="0" u="none" strike="noStrike" kern="1200" cap="none" spc="0" normalizeH="0" baseline="0" dirty="0">
                <a:ln>
                  <a:noFill/>
                </a:ln>
                <a:solidFill>
                  <a:srgbClr val="363E48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/>
            <a:r>
              <a:rPr lang="en-US" sz="2000">
                <a:solidFill>
                  <a:srgbClr val="FF0000"/>
                </a:solidFill>
                <a:cs typeface="Calibri" panose="020F0502020204030204" pitchFamily="34" charset="0"/>
              </a:rPr>
              <a:t>SỞ GIÁO DỤC</a:t>
            </a:r>
            <a:endParaRPr lang="en-US" sz="20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E5FA1B26-E4D0-3209-0B02-0D33C9F5CA5C}"/>
              </a:ext>
            </a:extLst>
          </p:cNvPr>
          <p:cNvCxnSpPr/>
          <p:nvPr/>
        </p:nvCxnSpPr>
        <p:spPr>
          <a:xfrm>
            <a:off x="8139740" y="1390724"/>
            <a:ext cx="1810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C484D263-8416-1A11-CBF9-39DD0E899114}"/>
              </a:ext>
            </a:extLst>
          </p:cNvPr>
          <p:cNvSpPr/>
          <p:nvPr/>
        </p:nvSpPr>
        <p:spPr>
          <a:xfrm>
            <a:off x="73307" y="923321"/>
            <a:ext cx="1651916" cy="5118847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33" name="Title 3">
            <a:extLst>
              <a:ext uri="{FF2B5EF4-FFF2-40B4-BE49-F238E27FC236}">
                <a16:creationId xmlns:a16="http://schemas.microsoft.com/office/drawing/2014/main" id="{EB2394AC-F03D-A5C4-6417-2B21CB018AF6}"/>
              </a:ext>
            </a:extLst>
          </p:cNvPr>
          <p:cNvSpPr txBox="1">
            <a:spLocks/>
          </p:cNvSpPr>
          <p:nvPr/>
        </p:nvSpPr>
        <p:spPr>
          <a:xfrm>
            <a:off x="-275923" y="974603"/>
            <a:ext cx="2357063" cy="350861"/>
          </a:xfrm>
          <a:prstGeom prst="rect">
            <a:avLst/>
          </a:prstGeom>
        </p:spPr>
        <p:txBody>
          <a:bodyPr vert="horz" lIns="45720" tIns="22860" rIns="45720" bIns="22860" rtlCol="0" anchor="ctr">
            <a:noAutofit/>
          </a:bodyPr>
          <a:lstStyle>
            <a:lvl1pPr marL="0" marR="0" indent="0" algn="l" defTabSz="24375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0268" algn="l"/>
              </a:tabLst>
              <a:defRPr kumimoji="0" lang="ru-RU" sz="5000" b="1" i="0" u="none" strike="noStrike" kern="1200" cap="none" spc="0" normalizeH="0" baseline="0" dirty="0">
                <a:ln>
                  <a:noFill/>
                </a:ln>
                <a:solidFill>
                  <a:srgbClr val="363E48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/>
            <a:r>
              <a:rPr lang="en-US" sz="2000">
                <a:solidFill>
                  <a:srgbClr val="FF0000"/>
                </a:solidFill>
                <a:cs typeface="Calibri" panose="020F0502020204030204" pitchFamily="34" charset="0"/>
              </a:rPr>
              <a:t>SỞ GIÁO DỤC</a:t>
            </a:r>
            <a:endParaRPr lang="en-US" sz="20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7FA5A26-F424-31BA-ADAA-7208B95D7BA1}"/>
              </a:ext>
            </a:extLst>
          </p:cNvPr>
          <p:cNvCxnSpPr>
            <a:cxnSpLocks/>
          </p:cNvCxnSpPr>
          <p:nvPr/>
        </p:nvCxnSpPr>
        <p:spPr>
          <a:xfrm flipV="1">
            <a:off x="64342" y="1390723"/>
            <a:ext cx="1660880" cy="6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90080449-1CEC-F602-3E62-AC3DA267A268}"/>
              </a:ext>
            </a:extLst>
          </p:cNvPr>
          <p:cNvSpPr/>
          <p:nvPr/>
        </p:nvSpPr>
        <p:spPr>
          <a:xfrm>
            <a:off x="10051900" y="923321"/>
            <a:ext cx="2021863" cy="5118847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F13775E-D098-D303-C41D-021EE7617900}"/>
              </a:ext>
            </a:extLst>
          </p:cNvPr>
          <p:cNvCxnSpPr/>
          <p:nvPr/>
        </p:nvCxnSpPr>
        <p:spPr>
          <a:xfrm flipV="1">
            <a:off x="10042936" y="1390724"/>
            <a:ext cx="2030827" cy="6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3">
            <a:extLst>
              <a:ext uri="{FF2B5EF4-FFF2-40B4-BE49-F238E27FC236}">
                <a16:creationId xmlns:a16="http://schemas.microsoft.com/office/drawing/2014/main" id="{AC3504E4-440E-FF03-14B5-88C45891010F}"/>
              </a:ext>
            </a:extLst>
          </p:cNvPr>
          <p:cNvSpPr txBox="1">
            <a:spLocks/>
          </p:cNvSpPr>
          <p:nvPr/>
        </p:nvSpPr>
        <p:spPr>
          <a:xfrm>
            <a:off x="9892893" y="977109"/>
            <a:ext cx="2357063" cy="350861"/>
          </a:xfrm>
          <a:prstGeom prst="rect">
            <a:avLst/>
          </a:prstGeom>
        </p:spPr>
        <p:txBody>
          <a:bodyPr vert="horz" lIns="45720" tIns="22860" rIns="45720" bIns="22860" rtlCol="0" anchor="ctr">
            <a:noAutofit/>
          </a:bodyPr>
          <a:lstStyle>
            <a:lvl1pPr marL="0" marR="0" indent="0" algn="l" defTabSz="24375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0268" algn="l"/>
              </a:tabLst>
              <a:defRPr kumimoji="0" lang="ru-RU" sz="5000" b="1" i="0" u="none" strike="noStrike" kern="1200" cap="none" spc="0" normalizeH="0" baseline="0" dirty="0">
                <a:ln>
                  <a:noFill/>
                </a:ln>
                <a:solidFill>
                  <a:srgbClr val="363E48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/>
            <a:r>
              <a:rPr lang="en-US" sz="2000">
                <a:solidFill>
                  <a:srgbClr val="FF0000"/>
                </a:solidFill>
                <a:cs typeface="Calibri" panose="020F0502020204030204" pitchFamily="34" charset="0"/>
              </a:rPr>
              <a:t>SỞ GIÁO DỤC</a:t>
            </a:r>
            <a:endParaRPr lang="en-US" sz="20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32EBABA-F86A-2B07-A67C-88530F93B7C4}"/>
              </a:ext>
            </a:extLst>
          </p:cNvPr>
          <p:cNvSpPr/>
          <p:nvPr/>
        </p:nvSpPr>
        <p:spPr>
          <a:xfrm>
            <a:off x="1863712" y="923321"/>
            <a:ext cx="1991780" cy="511884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2F991A3-F316-5B83-E039-5F0A2C1AFE07}"/>
              </a:ext>
            </a:extLst>
          </p:cNvPr>
          <p:cNvCxnSpPr>
            <a:cxnSpLocks/>
          </p:cNvCxnSpPr>
          <p:nvPr/>
        </p:nvCxnSpPr>
        <p:spPr>
          <a:xfrm>
            <a:off x="1872675" y="1386818"/>
            <a:ext cx="1991780" cy="3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B2EBF626-325C-BEED-DE44-25063272243C}"/>
              </a:ext>
            </a:extLst>
          </p:cNvPr>
          <p:cNvSpPr/>
          <p:nvPr/>
        </p:nvSpPr>
        <p:spPr>
          <a:xfrm>
            <a:off x="3964039" y="925508"/>
            <a:ext cx="1926585" cy="511884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39" name="Title 3">
            <a:extLst>
              <a:ext uri="{FF2B5EF4-FFF2-40B4-BE49-F238E27FC236}">
                <a16:creationId xmlns:a16="http://schemas.microsoft.com/office/drawing/2014/main" id="{AD5FC332-EECF-3391-172A-EC0B55A87D54}"/>
              </a:ext>
            </a:extLst>
          </p:cNvPr>
          <p:cNvSpPr txBox="1">
            <a:spLocks/>
          </p:cNvSpPr>
          <p:nvPr/>
        </p:nvSpPr>
        <p:spPr>
          <a:xfrm>
            <a:off x="3765845" y="976789"/>
            <a:ext cx="2357063" cy="350861"/>
          </a:xfrm>
          <a:prstGeom prst="rect">
            <a:avLst/>
          </a:prstGeom>
        </p:spPr>
        <p:txBody>
          <a:bodyPr vert="horz" lIns="45720" tIns="22860" rIns="45720" bIns="22860" rtlCol="0" anchor="ctr">
            <a:noAutofit/>
          </a:bodyPr>
          <a:lstStyle>
            <a:lvl1pPr marL="0" marR="0" indent="0" algn="l" defTabSz="24375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0268" algn="l"/>
              </a:tabLst>
              <a:defRPr kumimoji="0" lang="ru-RU" sz="5000" b="1" i="0" u="none" strike="noStrike" kern="1200" cap="none" spc="0" normalizeH="0" baseline="0" dirty="0">
                <a:ln>
                  <a:noFill/>
                </a:ln>
                <a:solidFill>
                  <a:srgbClr val="363E48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/>
            <a:r>
              <a:rPr lang="en-US" sz="2000">
                <a:solidFill>
                  <a:srgbClr val="FF0000"/>
                </a:solidFill>
                <a:cs typeface="Calibri" panose="020F0502020204030204" pitchFamily="34" charset="0"/>
              </a:rPr>
              <a:t>THÍ SINH</a:t>
            </a:r>
            <a:endParaRPr lang="en-US" sz="20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EF79746-6B52-3EA9-0FC1-43C7FB075E53}"/>
              </a:ext>
            </a:extLst>
          </p:cNvPr>
          <p:cNvCxnSpPr>
            <a:cxnSpLocks/>
          </p:cNvCxnSpPr>
          <p:nvPr/>
        </p:nvCxnSpPr>
        <p:spPr>
          <a:xfrm>
            <a:off x="3964038" y="1386818"/>
            <a:ext cx="1926586" cy="1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182C897-871C-2549-64C1-93D91BCEC542}"/>
              </a:ext>
            </a:extLst>
          </p:cNvPr>
          <p:cNvSpPr/>
          <p:nvPr/>
        </p:nvSpPr>
        <p:spPr>
          <a:xfrm>
            <a:off x="6087963" y="1821724"/>
            <a:ext cx="1730803" cy="11729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</a:rPr>
              <a:t>Rà soát thí sinh nộp hồ sơ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itle 3">
            <a:extLst>
              <a:ext uri="{FF2B5EF4-FFF2-40B4-BE49-F238E27FC236}">
                <a16:creationId xmlns:a16="http://schemas.microsoft.com/office/drawing/2014/main" id="{B8CA7454-5184-369A-75A9-22573F5A3B0D}"/>
              </a:ext>
            </a:extLst>
          </p:cNvPr>
          <p:cNvSpPr txBox="1">
            <a:spLocks/>
          </p:cNvSpPr>
          <p:nvPr/>
        </p:nvSpPr>
        <p:spPr>
          <a:xfrm>
            <a:off x="5776745" y="947755"/>
            <a:ext cx="2357063" cy="350861"/>
          </a:xfrm>
          <a:prstGeom prst="rect">
            <a:avLst/>
          </a:prstGeom>
        </p:spPr>
        <p:txBody>
          <a:bodyPr vert="horz" lIns="45720" tIns="22860" rIns="45720" bIns="22860" rtlCol="0" anchor="ctr">
            <a:noAutofit/>
          </a:bodyPr>
          <a:lstStyle>
            <a:lvl1pPr marL="0" marR="0" indent="0" algn="l" defTabSz="24375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0268" algn="l"/>
              </a:tabLst>
              <a:defRPr kumimoji="0" lang="ru-RU" sz="5000" b="1" i="0" u="none" strike="noStrike" kern="1200" cap="none" spc="0" normalizeH="0" baseline="0" dirty="0">
                <a:ln>
                  <a:noFill/>
                </a:ln>
                <a:solidFill>
                  <a:srgbClr val="363E48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/>
            <a:r>
              <a:rPr lang="en-US" sz="2000">
                <a:solidFill>
                  <a:srgbClr val="FF0000"/>
                </a:solidFill>
                <a:cs typeface="Calibri" panose="020F0502020204030204" pitchFamily="34" charset="0"/>
              </a:rPr>
              <a:t>TRƯỜNG THPT</a:t>
            </a:r>
            <a:endParaRPr lang="en-US" sz="20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49D16B4-EB62-AB0F-C4E0-BB9709EF95EE}"/>
              </a:ext>
            </a:extLst>
          </p:cNvPr>
          <p:cNvSpPr/>
          <p:nvPr/>
        </p:nvSpPr>
        <p:spPr>
          <a:xfrm>
            <a:off x="6016681" y="920814"/>
            <a:ext cx="1881555" cy="5118847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315107F-9422-ADB6-F158-9C46C99EF286}"/>
              </a:ext>
            </a:extLst>
          </p:cNvPr>
          <p:cNvCxnSpPr>
            <a:cxnSpLocks/>
          </p:cNvCxnSpPr>
          <p:nvPr/>
        </p:nvCxnSpPr>
        <p:spPr>
          <a:xfrm flipV="1">
            <a:off x="6007717" y="1388216"/>
            <a:ext cx="1899484" cy="6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Rectangle: Rounded Corners 344">
            <a:extLst>
              <a:ext uri="{FF2B5EF4-FFF2-40B4-BE49-F238E27FC236}">
                <a16:creationId xmlns:a16="http://schemas.microsoft.com/office/drawing/2014/main" id="{D773595E-A755-CC71-DDAE-570F6D85F982}"/>
              </a:ext>
            </a:extLst>
          </p:cNvPr>
          <p:cNvSpPr/>
          <p:nvPr/>
        </p:nvSpPr>
        <p:spPr>
          <a:xfrm>
            <a:off x="6116265" y="3452429"/>
            <a:ext cx="1730803" cy="11992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</a:rPr>
              <a:t>In mẫu biểu tổ chức thi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6" name="Rectangle: Rounded Corners 8">
            <a:extLst>
              <a:ext uri="{FF2B5EF4-FFF2-40B4-BE49-F238E27FC236}">
                <a16:creationId xmlns:a16="http://schemas.microsoft.com/office/drawing/2014/main" id="{89B6DCEE-0D5C-52AD-64DD-5971F10C36BA}"/>
              </a:ext>
            </a:extLst>
          </p:cNvPr>
          <p:cNvSpPr/>
          <p:nvPr/>
        </p:nvSpPr>
        <p:spPr>
          <a:xfrm>
            <a:off x="8192917" y="1789388"/>
            <a:ext cx="1682790" cy="11980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latin typeface="Cambria" panose="02040503050406030204" pitchFamily="18" charset="0"/>
                <a:ea typeface="Cambria" panose="02040503050406030204" pitchFamily="18" charset="0"/>
              </a:rPr>
              <a:t>Tổ chức thi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7" name="Rectangle: Rounded Corners 8">
            <a:extLst>
              <a:ext uri="{FF2B5EF4-FFF2-40B4-BE49-F238E27FC236}">
                <a16:creationId xmlns:a16="http://schemas.microsoft.com/office/drawing/2014/main" id="{40EFFF84-2ADB-3BD6-4FDB-1137586E61DC}"/>
              </a:ext>
            </a:extLst>
          </p:cNvPr>
          <p:cNvSpPr/>
          <p:nvPr/>
        </p:nvSpPr>
        <p:spPr>
          <a:xfrm>
            <a:off x="8210104" y="3459632"/>
            <a:ext cx="1682790" cy="11980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latin typeface="Cambria" panose="02040503050406030204" pitchFamily="18" charset="0"/>
                <a:ea typeface="Cambria" panose="02040503050406030204" pitchFamily="18" charset="0"/>
              </a:rPr>
              <a:t>In mẫu biểu tổ chức thi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8" name="Rectangle: Rounded Corners 347">
            <a:extLst>
              <a:ext uri="{FF2B5EF4-FFF2-40B4-BE49-F238E27FC236}">
                <a16:creationId xmlns:a16="http://schemas.microsoft.com/office/drawing/2014/main" id="{99C0C6BD-293C-7BC3-B050-F6E7C5F2EEFF}"/>
              </a:ext>
            </a:extLst>
          </p:cNvPr>
          <p:cNvSpPr/>
          <p:nvPr/>
        </p:nvSpPr>
        <p:spPr>
          <a:xfrm>
            <a:off x="1910497" y="3459632"/>
            <a:ext cx="1899484" cy="13397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</a:rPr>
              <a:t>Cấp tài khoản cho thí sinh đăng ký dự thi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g3da6d87cad3_0_494" descr="A picture containing outdoor, outdoor object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1" y="-341157"/>
            <a:ext cx="12192000" cy="7199157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3da6d87cad3_0_494"/>
          <p:cNvSpPr/>
          <p:nvPr/>
        </p:nvSpPr>
        <p:spPr>
          <a:xfrm>
            <a:off x="527982" y="673223"/>
            <a:ext cx="5526082" cy="5520023"/>
          </a:xfrm>
          <a:custGeom>
            <a:avLst/>
            <a:gdLst/>
            <a:ahLst/>
            <a:cxnLst/>
            <a:rect l="l" t="t" r="r" b="b"/>
            <a:pathLst>
              <a:path w="769" h="768" extrusionOk="0">
                <a:moveTo>
                  <a:pt x="763" y="378"/>
                </a:moveTo>
                <a:cubicBezTo>
                  <a:pt x="762" y="378"/>
                  <a:pt x="762" y="378"/>
                  <a:pt x="762" y="378"/>
                </a:cubicBezTo>
                <a:cubicBezTo>
                  <a:pt x="732" y="234"/>
                  <a:pt x="732" y="234"/>
                  <a:pt x="732" y="234"/>
                </a:cubicBezTo>
                <a:cubicBezTo>
                  <a:pt x="734" y="234"/>
                  <a:pt x="736" y="231"/>
                  <a:pt x="736" y="228"/>
                </a:cubicBezTo>
                <a:cubicBezTo>
                  <a:pt x="736" y="225"/>
                  <a:pt x="734" y="222"/>
                  <a:pt x="730" y="222"/>
                </a:cubicBezTo>
                <a:cubicBezTo>
                  <a:pt x="729" y="222"/>
                  <a:pt x="728" y="223"/>
                  <a:pt x="727" y="223"/>
                </a:cubicBezTo>
                <a:cubicBezTo>
                  <a:pt x="646" y="106"/>
                  <a:pt x="646" y="106"/>
                  <a:pt x="646" y="106"/>
                </a:cubicBezTo>
                <a:cubicBezTo>
                  <a:pt x="648" y="105"/>
                  <a:pt x="649" y="103"/>
                  <a:pt x="649" y="101"/>
                </a:cubicBezTo>
                <a:cubicBezTo>
                  <a:pt x="649" y="98"/>
                  <a:pt x="646" y="96"/>
                  <a:pt x="643" y="96"/>
                </a:cubicBezTo>
                <a:cubicBezTo>
                  <a:pt x="641" y="96"/>
                  <a:pt x="639" y="97"/>
                  <a:pt x="638" y="98"/>
                </a:cubicBezTo>
                <a:cubicBezTo>
                  <a:pt x="528" y="28"/>
                  <a:pt x="528" y="28"/>
                  <a:pt x="528" y="28"/>
                </a:cubicBezTo>
                <a:cubicBezTo>
                  <a:pt x="528" y="27"/>
                  <a:pt x="529" y="26"/>
                  <a:pt x="529" y="25"/>
                </a:cubicBezTo>
                <a:cubicBezTo>
                  <a:pt x="529" y="22"/>
                  <a:pt x="526" y="19"/>
                  <a:pt x="523" y="19"/>
                </a:cubicBezTo>
                <a:cubicBezTo>
                  <a:pt x="520" y="19"/>
                  <a:pt x="518" y="21"/>
                  <a:pt x="517" y="23"/>
                </a:cubicBezTo>
                <a:cubicBezTo>
                  <a:pt x="497" y="17"/>
                  <a:pt x="497" y="17"/>
                  <a:pt x="497" y="17"/>
                </a:cubicBezTo>
                <a:cubicBezTo>
                  <a:pt x="497" y="16"/>
                  <a:pt x="497" y="15"/>
                  <a:pt x="497" y="15"/>
                </a:cubicBezTo>
                <a:cubicBezTo>
                  <a:pt x="497" y="12"/>
                  <a:pt x="495" y="9"/>
                  <a:pt x="492" y="9"/>
                </a:cubicBezTo>
                <a:cubicBezTo>
                  <a:pt x="489" y="9"/>
                  <a:pt x="486" y="11"/>
                  <a:pt x="486" y="14"/>
                </a:cubicBezTo>
                <a:cubicBezTo>
                  <a:pt x="446" y="10"/>
                  <a:pt x="446" y="10"/>
                  <a:pt x="446" y="10"/>
                </a:cubicBezTo>
                <a:cubicBezTo>
                  <a:pt x="446" y="9"/>
                  <a:pt x="446" y="9"/>
                  <a:pt x="446" y="9"/>
                </a:cubicBezTo>
                <a:cubicBezTo>
                  <a:pt x="446" y="6"/>
                  <a:pt x="443" y="3"/>
                  <a:pt x="440" y="3"/>
                </a:cubicBezTo>
                <a:cubicBezTo>
                  <a:pt x="437" y="3"/>
                  <a:pt x="434" y="5"/>
                  <a:pt x="434" y="9"/>
                </a:cubicBezTo>
                <a:cubicBezTo>
                  <a:pt x="390" y="6"/>
                  <a:pt x="390" y="6"/>
                  <a:pt x="390" y="6"/>
                </a:cubicBezTo>
                <a:cubicBezTo>
                  <a:pt x="390" y="6"/>
                  <a:pt x="390" y="6"/>
                  <a:pt x="390" y="6"/>
                </a:cubicBezTo>
                <a:cubicBezTo>
                  <a:pt x="390" y="2"/>
                  <a:pt x="387" y="0"/>
                  <a:pt x="384" y="0"/>
                </a:cubicBezTo>
                <a:cubicBezTo>
                  <a:pt x="381" y="0"/>
                  <a:pt x="378" y="2"/>
                  <a:pt x="378" y="6"/>
                </a:cubicBezTo>
                <a:cubicBezTo>
                  <a:pt x="378" y="6"/>
                  <a:pt x="378" y="6"/>
                  <a:pt x="378" y="6"/>
                </a:cubicBezTo>
                <a:cubicBezTo>
                  <a:pt x="335" y="9"/>
                  <a:pt x="335" y="9"/>
                  <a:pt x="335" y="9"/>
                </a:cubicBezTo>
                <a:cubicBezTo>
                  <a:pt x="334" y="6"/>
                  <a:pt x="332" y="3"/>
                  <a:pt x="329" y="3"/>
                </a:cubicBezTo>
                <a:cubicBezTo>
                  <a:pt x="325" y="3"/>
                  <a:pt x="323" y="6"/>
                  <a:pt x="323" y="9"/>
                </a:cubicBezTo>
                <a:cubicBezTo>
                  <a:pt x="323" y="9"/>
                  <a:pt x="323" y="9"/>
                  <a:pt x="323" y="10"/>
                </a:cubicBezTo>
                <a:cubicBezTo>
                  <a:pt x="283" y="14"/>
                  <a:pt x="283" y="14"/>
                  <a:pt x="283" y="14"/>
                </a:cubicBezTo>
                <a:cubicBezTo>
                  <a:pt x="283" y="11"/>
                  <a:pt x="281" y="9"/>
                  <a:pt x="278" y="9"/>
                </a:cubicBezTo>
                <a:cubicBezTo>
                  <a:pt x="274" y="9"/>
                  <a:pt x="272" y="12"/>
                  <a:pt x="272" y="15"/>
                </a:cubicBezTo>
                <a:cubicBezTo>
                  <a:pt x="272" y="15"/>
                  <a:pt x="272" y="16"/>
                  <a:pt x="272" y="17"/>
                </a:cubicBezTo>
                <a:cubicBezTo>
                  <a:pt x="252" y="23"/>
                  <a:pt x="252" y="23"/>
                  <a:pt x="252" y="23"/>
                </a:cubicBezTo>
                <a:cubicBezTo>
                  <a:pt x="251" y="21"/>
                  <a:pt x="249" y="19"/>
                  <a:pt x="246" y="19"/>
                </a:cubicBezTo>
                <a:cubicBezTo>
                  <a:pt x="243" y="19"/>
                  <a:pt x="241" y="22"/>
                  <a:pt x="241" y="25"/>
                </a:cubicBezTo>
                <a:cubicBezTo>
                  <a:pt x="241" y="26"/>
                  <a:pt x="241" y="27"/>
                  <a:pt x="241" y="28"/>
                </a:cubicBezTo>
                <a:cubicBezTo>
                  <a:pt x="131" y="98"/>
                  <a:pt x="131" y="98"/>
                  <a:pt x="131" y="98"/>
                </a:cubicBezTo>
                <a:cubicBezTo>
                  <a:pt x="130" y="97"/>
                  <a:pt x="128" y="96"/>
                  <a:pt x="126" y="96"/>
                </a:cubicBezTo>
                <a:cubicBezTo>
                  <a:pt x="123" y="96"/>
                  <a:pt x="120" y="98"/>
                  <a:pt x="120" y="101"/>
                </a:cubicBezTo>
                <a:cubicBezTo>
                  <a:pt x="120" y="103"/>
                  <a:pt x="121" y="105"/>
                  <a:pt x="123" y="106"/>
                </a:cubicBezTo>
                <a:cubicBezTo>
                  <a:pt x="42" y="223"/>
                  <a:pt x="42" y="223"/>
                  <a:pt x="42" y="223"/>
                </a:cubicBezTo>
                <a:cubicBezTo>
                  <a:pt x="41" y="222"/>
                  <a:pt x="40" y="222"/>
                  <a:pt x="39" y="222"/>
                </a:cubicBezTo>
                <a:cubicBezTo>
                  <a:pt x="36" y="222"/>
                  <a:pt x="33" y="224"/>
                  <a:pt x="33" y="228"/>
                </a:cubicBezTo>
                <a:cubicBezTo>
                  <a:pt x="33" y="231"/>
                  <a:pt x="35" y="233"/>
                  <a:pt x="38" y="233"/>
                </a:cubicBezTo>
                <a:cubicBezTo>
                  <a:pt x="7" y="378"/>
                  <a:pt x="7" y="378"/>
                  <a:pt x="7" y="378"/>
                </a:cubicBezTo>
                <a:cubicBezTo>
                  <a:pt x="7" y="378"/>
                  <a:pt x="7" y="378"/>
                  <a:pt x="6" y="378"/>
                </a:cubicBezTo>
                <a:cubicBezTo>
                  <a:pt x="3" y="378"/>
                  <a:pt x="0" y="381"/>
                  <a:pt x="0" y="384"/>
                </a:cubicBezTo>
                <a:cubicBezTo>
                  <a:pt x="0" y="387"/>
                  <a:pt x="3" y="390"/>
                  <a:pt x="6" y="390"/>
                </a:cubicBezTo>
                <a:cubicBezTo>
                  <a:pt x="7" y="390"/>
                  <a:pt x="7" y="390"/>
                  <a:pt x="8" y="390"/>
                </a:cubicBezTo>
                <a:cubicBezTo>
                  <a:pt x="38" y="534"/>
                  <a:pt x="38" y="534"/>
                  <a:pt x="38" y="534"/>
                </a:cubicBezTo>
                <a:cubicBezTo>
                  <a:pt x="35" y="534"/>
                  <a:pt x="33" y="537"/>
                  <a:pt x="33" y="539"/>
                </a:cubicBezTo>
                <a:cubicBezTo>
                  <a:pt x="33" y="543"/>
                  <a:pt x="36" y="545"/>
                  <a:pt x="39" y="545"/>
                </a:cubicBezTo>
                <a:cubicBezTo>
                  <a:pt x="40" y="545"/>
                  <a:pt x="41" y="545"/>
                  <a:pt x="42" y="544"/>
                </a:cubicBezTo>
                <a:cubicBezTo>
                  <a:pt x="123" y="661"/>
                  <a:pt x="123" y="661"/>
                  <a:pt x="123" y="661"/>
                </a:cubicBezTo>
                <a:cubicBezTo>
                  <a:pt x="122" y="662"/>
                  <a:pt x="121" y="664"/>
                  <a:pt x="121" y="666"/>
                </a:cubicBezTo>
                <a:cubicBezTo>
                  <a:pt x="121" y="669"/>
                  <a:pt x="123" y="672"/>
                  <a:pt x="126" y="672"/>
                </a:cubicBezTo>
                <a:cubicBezTo>
                  <a:pt x="129" y="672"/>
                  <a:pt x="130" y="671"/>
                  <a:pt x="131" y="669"/>
                </a:cubicBezTo>
                <a:cubicBezTo>
                  <a:pt x="241" y="739"/>
                  <a:pt x="241" y="739"/>
                  <a:pt x="241" y="739"/>
                </a:cubicBezTo>
                <a:cubicBezTo>
                  <a:pt x="241" y="740"/>
                  <a:pt x="240" y="741"/>
                  <a:pt x="240" y="742"/>
                </a:cubicBezTo>
                <a:cubicBezTo>
                  <a:pt x="240" y="746"/>
                  <a:pt x="243" y="748"/>
                  <a:pt x="246" y="748"/>
                </a:cubicBezTo>
                <a:cubicBezTo>
                  <a:pt x="249" y="748"/>
                  <a:pt x="251" y="746"/>
                  <a:pt x="252" y="744"/>
                </a:cubicBezTo>
                <a:cubicBezTo>
                  <a:pt x="272" y="751"/>
                  <a:pt x="272" y="751"/>
                  <a:pt x="272" y="751"/>
                </a:cubicBezTo>
                <a:cubicBezTo>
                  <a:pt x="272" y="751"/>
                  <a:pt x="272" y="751"/>
                  <a:pt x="272" y="752"/>
                </a:cubicBezTo>
                <a:cubicBezTo>
                  <a:pt x="272" y="755"/>
                  <a:pt x="275" y="757"/>
                  <a:pt x="278" y="757"/>
                </a:cubicBezTo>
                <a:cubicBezTo>
                  <a:pt x="281" y="757"/>
                  <a:pt x="283" y="756"/>
                  <a:pt x="283" y="753"/>
                </a:cubicBezTo>
                <a:cubicBezTo>
                  <a:pt x="323" y="758"/>
                  <a:pt x="323" y="758"/>
                  <a:pt x="323" y="758"/>
                </a:cubicBezTo>
                <a:cubicBezTo>
                  <a:pt x="323" y="758"/>
                  <a:pt x="323" y="758"/>
                  <a:pt x="323" y="758"/>
                </a:cubicBezTo>
                <a:cubicBezTo>
                  <a:pt x="323" y="762"/>
                  <a:pt x="326" y="764"/>
                  <a:pt x="329" y="764"/>
                </a:cubicBezTo>
                <a:cubicBezTo>
                  <a:pt x="332" y="764"/>
                  <a:pt x="335" y="762"/>
                  <a:pt x="335" y="759"/>
                </a:cubicBezTo>
                <a:cubicBezTo>
                  <a:pt x="379" y="761"/>
                  <a:pt x="379" y="761"/>
                  <a:pt x="379" y="761"/>
                </a:cubicBezTo>
                <a:cubicBezTo>
                  <a:pt x="379" y="761"/>
                  <a:pt x="379" y="762"/>
                  <a:pt x="379" y="762"/>
                </a:cubicBezTo>
                <a:cubicBezTo>
                  <a:pt x="379" y="765"/>
                  <a:pt x="381" y="768"/>
                  <a:pt x="385" y="768"/>
                </a:cubicBezTo>
                <a:cubicBezTo>
                  <a:pt x="388" y="768"/>
                  <a:pt x="390" y="765"/>
                  <a:pt x="390" y="762"/>
                </a:cubicBezTo>
                <a:cubicBezTo>
                  <a:pt x="390" y="762"/>
                  <a:pt x="390" y="761"/>
                  <a:pt x="390" y="761"/>
                </a:cubicBezTo>
                <a:cubicBezTo>
                  <a:pt x="435" y="759"/>
                  <a:pt x="435" y="759"/>
                  <a:pt x="435" y="759"/>
                </a:cubicBezTo>
                <a:cubicBezTo>
                  <a:pt x="436" y="761"/>
                  <a:pt x="438" y="763"/>
                  <a:pt x="441" y="763"/>
                </a:cubicBezTo>
                <a:cubicBezTo>
                  <a:pt x="444" y="763"/>
                  <a:pt x="447" y="761"/>
                  <a:pt x="447" y="758"/>
                </a:cubicBezTo>
                <a:cubicBezTo>
                  <a:pt x="486" y="753"/>
                  <a:pt x="486" y="753"/>
                  <a:pt x="486" y="753"/>
                </a:cubicBezTo>
                <a:cubicBezTo>
                  <a:pt x="486" y="756"/>
                  <a:pt x="489" y="758"/>
                  <a:pt x="492" y="758"/>
                </a:cubicBezTo>
                <a:cubicBezTo>
                  <a:pt x="495" y="758"/>
                  <a:pt x="497" y="756"/>
                  <a:pt x="497" y="752"/>
                </a:cubicBezTo>
                <a:cubicBezTo>
                  <a:pt x="497" y="752"/>
                  <a:pt x="497" y="751"/>
                  <a:pt x="497" y="751"/>
                </a:cubicBezTo>
                <a:cubicBezTo>
                  <a:pt x="517" y="744"/>
                  <a:pt x="517" y="744"/>
                  <a:pt x="517" y="744"/>
                </a:cubicBezTo>
                <a:cubicBezTo>
                  <a:pt x="518" y="747"/>
                  <a:pt x="520" y="748"/>
                  <a:pt x="523" y="748"/>
                </a:cubicBezTo>
                <a:cubicBezTo>
                  <a:pt x="526" y="748"/>
                  <a:pt x="529" y="746"/>
                  <a:pt x="529" y="742"/>
                </a:cubicBezTo>
                <a:cubicBezTo>
                  <a:pt x="529" y="741"/>
                  <a:pt x="528" y="740"/>
                  <a:pt x="528" y="739"/>
                </a:cubicBezTo>
                <a:cubicBezTo>
                  <a:pt x="638" y="669"/>
                  <a:pt x="638" y="669"/>
                  <a:pt x="638" y="669"/>
                </a:cubicBezTo>
                <a:cubicBezTo>
                  <a:pt x="639" y="671"/>
                  <a:pt x="641" y="672"/>
                  <a:pt x="643" y="672"/>
                </a:cubicBezTo>
                <a:cubicBezTo>
                  <a:pt x="646" y="672"/>
                  <a:pt x="649" y="669"/>
                  <a:pt x="649" y="666"/>
                </a:cubicBezTo>
                <a:cubicBezTo>
                  <a:pt x="649" y="664"/>
                  <a:pt x="648" y="662"/>
                  <a:pt x="646" y="661"/>
                </a:cubicBezTo>
                <a:cubicBezTo>
                  <a:pt x="726" y="545"/>
                  <a:pt x="726" y="545"/>
                  <a:pt x="726" y="545"/>
                </a:cubicBezTo>
                <a:cubicBezTo>
                  <a:pt x="727" y="546"/>
                  <a:pt x="728" y="546"/>
                  <a:pt x="729" y="546"/>
                </a:cubicBezTo>
                <a:cubicBezTo>
                  <a:pt x="732" y="546"/>
                  <a:pt x="735" y="543"/>
                  <a:pt x="735" y="540"/>
                </a:cubicBezTo>
                <a:cubicBezTo>
                  <a:pt x="735" y="537"/>
                  <a:pt x="733" y="535"/>
                  <a:pt x="731" y="535"/>
                </a:cubicBezTo>
                <a:cubicBezTo>
                  <a:pt x="762" y="390"/>
                  <a:pt x="762" y="390"/>
                  <a:pt x="762" y="390"/>
                </a:cubicBezTo>
                <a:cubicBezTo>
                  <a:pt x="762" y="390"/>
                  <a:pt x="762" y="390"/>
                  <a:pt x="763" y="390"/>
                </a:cubicBezTo>
                <a:cubicBezTo>
                  <a:pt x="766" y="390"/>
                  <a:pt x="769" y="387"/>
                  <a:pt x="769" y="384"/>
                </a:cubicBezTo>
                <a:cubicBezTo>
                  <a:pt x="769" y="381"/>
                  <a:pt x="766" y="378"/>
                  <a:pt x="763" y="378"/>
                </a:cubicBezTo>
                <a:close/>
                <a:moveTo>
                  <a:pt x="761" y="378"/>
                </a:moveTo>
                <a:cubicBezTo>
                  <a:pt x="759" y="379"/>
                  <a:pt x="757" y="381"/>
                  <a:pt x="757" y="383"/>
                </a:cubicBezTo>
                <a:cubicBezTo>
                  <a:pt x="703" y="383"/>
                  <a:pt x="703" y="383"/>
                  <a:pt x="703" y="383"/>
                </a:cubicBezTo>
                <a:cubicBezTo>
                  <a:pt x="703" y="379"/>
                  <a:pt x="699" y="375"/>
                  <a:pt x="695" y="375"/>
                </a:cubicBezTo>
                <a:cubicBezTo>
                  <a:pt x="695" y="375"/>
                  <a:pt x="694" y="376"/>
                  <a:pt x="694" y="376"/>
                </a:cubicBezTo>
                <a:cubicBezTo>
                  <a:pt x="690" y="349"/>
                  <a:pt x="690" y="349"/>
                  <a:pt x="690" y="349"/>
                </a:cubicBezTo>
                <a:cubicBezTo>
                  <a:pt x="670" y="226"/>
                  <a:pt x="670" y="226"/>
                  <a:pt x="670" y="226"/>
                </a:cubicBezTo>
                <a:cubicBezTo>
                  <a:pt x="673" y="226"/>
                  <a:pt x="676" y="223"/>
                  <a:pt x="676" y="220"/>
                </a:cubicBezTo>
                <a:cubicBezTo>
                  <a:pt x="680" y="220"/>
                  <a:pt x="680" y="220"/>
                  <a:pt x="680" y="220"/>
                </a:cubicBezTo>
                <a:cubicBezTo>
                  <a:pt x="725" y="227"/>
                  <a:pt x="725" y="227"/>
                  <a:pt x="725" y="227"/>
                </a:cubicBezTo>
                <a:cubicBezTo>
                  <a:pt x="724" y="228"/>
                  <a:pt x="724" y="228"/>
                  <a:pt x="724" y="228"/>
                </a:cubicBezTo>
                <a:cubicBezTo>
                  <a:pt x="724" y="232"/>
                  <a:pt x="727" y="234"/>
                  <a:pt x="730" y="234"/>
                </a:cubicBezTo>
                <a:cubicBezTo>
                  <a:pt x="730" y="234"/>
                  <a:pt x="731" y="234"/>
                  <a:pt x="731" y="234"/>
                </a:cubicBezTo>
                <a:lnTo>
                  <a:pt x="761" y="378"/>
                </a:lnTo>
                <a:close/>
                <a:moveTo>
                  <a:pt x="492" y="747"/>
                </a:moveTo>
                <a:cubicBezTo>
                  <a:pt x="488" y="747"/>
                  <a:pt x="486" y="749"/>
                  <a:pt x="486" y="752"/>
                </a:cubicBezTo>
                <a:cubicBezTo>
                  <a:pt x="447" y="757"/>
                  <a:pt x="447" y="757"/>
                  <a:pt x="447" y="757"/>
                </a:cubicBezTo>
                <a:cubicBezTo>
                  <a:pt x="446" y="755"/>
                  <a:pt x="446" y="754"/>
                  <a:pt x="445" y="753"/>
                </a:cubicBezTo>
                <a:cubicBezTo>
                  <a:pt x="494" y="695"/>
                  <a:pt x="494" y="695"/>
                  <a:pt x="494" y="695"/>
                </a:cubicBezTo>
                <a:cubicBezTo>
                  <a:pt x="495" y="696"/>
                  <a:pt x="497" y="696"/>
                  <a:pt x="499" y="696"/>
                </a:cubicBezTo>
                <a:cubicBezTo>
                  <a:pt x="504" y="696"/>
                  <a:pt x="507" y="693"/>
                  <a:pt x="507" y="688"/>
                </a:cubicBezTo>
                <a:cubicBezTo>
                  <a:pt x="507" y="688"/>
                  <a:pt x="507" y="688"/>
                  <a:pt x="507" y="688"/>
                </a:cubicBezTo>
                <a:cubicBezTo>
                  <a:pt x="584" y="680"/>
                  <a:pt x="584" y="680"/>
                  <a:pt x="584" y="680"/>
                </a:cubicBezTo>
                <a:cubicBezTo>
                  <a:pt x="586" y="680"/>
                  <a:pt x="586" y="680"/>
                  <a:pt x="586" y="680"/>
                </a:cubicBezTo>
                <a:cubicBezTo>
                  <a:pt x="586" y="681"/>
                  <a:pt x="586" y="682"/>
                  <a:pt x="587" y="683"/>
                </a:cubicBezTo>
                <a:cubicBezTo>
                  <a:pt x="496" y="748"/>
                  <a:pt x="496" y="748"/>
                  <a:pt x="496" y="748"/>
                </a:cubicBezTo>
                <a:cubicBezTo>
                  <a:pt x="495" y="747"/>
                  <a:pt x="493" y="747"/>
                  <a:pt x="492" y="747"/>
                </a:cubicBezTo>
                <a:close/>
                <a:moveTo>
                  <a:pt x="393" y="691"/>
                </a:moveTo>
                <a:cubicBezTo>
                  <a:pt x="393" y="687"/>
                  <a:pt x="389" y="683"/>
                  <a:pt x="385" y="683"/>
                </a:cubicBezTo>
                <a:cubicBezTo>
                  <a:pt x="385" y="572"/>
                  <a:pt x="385" y="572"/>
                  <a:pt x="385" y="572"/>
                </a:cubicBezTo>
                <a:cubicBezTo>
                  <a:pt x="392" y="572"/>
                  <a:pt x="397" y="567"/>
                  <a:pt x="397" y="560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493" y="557"/>
                  <a:pt x="493" y="557"/>
                  <a:pt x="493" y="557"/>
                </a:cubicBezTo>
                <a:cubicBezTo>
                  <a:pt x="534" y="556"/>
                  <a:pt x="534" y="556"/>
                  <a:pt x="534" y="556"/>
                </a:cubicBezTo>
                <a:cubicBezTo>
                  <a:pt x="534" y="561"/>
                  <a:pt x="537" y="565"/>
                  <a:pt x="541" y="566"/>
                </a:cubicBezTo>
                <a:cubicBezTo>
                  <a:pt x="501" y="680"/>
                  <a:pt x="501" y="680"/>
                  <a:pt x="501" y="680"/>
                </a:cubicBezTo>
                <a:cubicBezTo>
                  <a:pt x="500" y="679"/>
                  <a:pt x="500" y="679"/>
                  <a:pt x="499" y="679"/>
                </a:cubicBezTo>
                <a:cubicBezTo>
                  <a:pt x="494" y="679"/>
                  <a:pt x="490" y="683"/>
                  <a:pt x="490" y="688"/>
                </a:cubicBezTo>
                <a:cubicBezTo>
                  <a:pt x="490" y="688"/>
                  <a:pt x="490" y="688"/>
                  <a:pt x="490" y="688"/>
                </a:cubicBezTo>
                <a:cubicBezTo>
                  <a:pt x="486" y="688"/>
                  <a:pt x="486" y="688"/>
                  <a:pt x="486" y="688"/>
                </a:cubicBezTo>
                <a:lnTo>
                  <a:pt x="393" y="691"/>
                </a:lnTo>
                <a:close/>
                <a:moveTo>
                  <a:pt x="376" y="691"/>
                </a:moveTo>
                <a:cubicBezTo>
                  <a:pt x="279" y="688"/>
                  <a:pt x="279" y="688"/>
                  <a:pt x="279" y="688"/>
                </a:cubicBezTo>
                <a:cubicBezTo>
                  <a:pt x="279" y="684"/>
                  <a:pt x="275" y="680"/>
                  <a:pt x="271" y="680"/>
                </a:cubicBezTo>
                <a:cubicBezTo>
                  <a:pt x="270" y="680"/>
                  <a:pt x="269" y="680"/>
                  <a:pt x="269" y="681"/>
                </a:cubicBezTo>
                <a:cubicBezTo>
                  <a:pt x="255" y="642"/>
                  <a:pt x="255" y="642"/>
                  <a:pt x="255" y="642"/>
                </a:cubicBezTo>
                <a:cubicBezTo>
                  <a:pt x="228" y="567"/>
                  <a:pt x="228" y="567"/>
                  <a:pt x="228" y="567"/>
                </a:cubicBezTo>
                <a:cubicBezTo>
                  <a:pt x="232" y="565"/>
                  <a:pt x="236" y="561"/>
                  <a:pt x="236" y="556"/>
                </a:cubicBezTo>
                <a:cubicBezTo>
                  <a:pt x="296" y="558"/>
                  <a:pt x="296" y="558"/>
                  <a:pt x="296" y="558"/>
                </a:cubicBezTo>
                <a:cubicBezTo>
                  <a:pt x="372" y="560"/>
                  <a:pt x="372" y="560"/>
                  <a:pt x="372" y="560"/>
                </a:cubicBezTo>
                <a:cubicBezTo>
                  <a:pt x="372" y="560"/>
                  <a:pt x="372" y="560"/>
                  <a:pt x="372" y="560"/>
                </a:cubicBezTo>
                <a:cubicBezTo>
                  <a:pt x="372" y="567"/>
                  <a:pt x="377" y="572"/>
                  <a:pt x="384" y="572"/>
                </a:cubicBezTo>
                <a:cubicBezTo>
                  <a:pt x="384" y="683"/>
                  <a:pt x="384" y="683"/>
                  <a:pt x="384" y="683"/>
                </a:cubicBezTo>
                <a:cubicBezTo>
                  <a:pt x="380" y="683"/>
                  <a:pt x="376" y="686"/>
                  <a:pt x="376" y="691"/>
                </a:cubicBezTo>
                <a:close/>
                <a:moveTo>
                  <a:pt x="175" y="671"/>
                </a:moveTo>
                <a:cubicBezTo>
                  <a:pt x="174" y="671"/>
                  <a:pt x="173" y="671"/>
                  <a:pt x="172" y="672"/>
                </a:cubicBezTo>
                <a:cubicBezTo>
                  <a:pt x="106" y="556"/>
                  <a:pt x="106" y="556"/>
                  <a:pt x="106" y="556"/>
                </a:cubicBezTo>
                <a:cubicBezTo>
                  <a:pt x="108" y="555"/>
                  <a:pt x="110" y="553"/>
                  <a:pt x="110" y="550"/>
                </a:cubicBezTo>
                <a:cubicBezTo>
                  <a:pt x="160" y="553"/>
                  <a:pt x="160" y="553"/>
                  <a:pt x="160" y="553"/>
                </a:cubicBezTo>
                <a:cubicBezTo>
                  <a:pt x="211" y="555"/>
                  <a:pt x="211" y="555"/>
                  <a:pt x="211" y="555"/>
                </a:cubicBezTo>
                <a:cubicBezTo>
                  <a:pt x="211" y="562"/>
                  <a:pt x="217" y="567"/>
                  <a:pt x="224" y="567"/>
                </a:cubicBezTo>
                <a:cubicBezTo>
                  <a:pt x="225" y="567"/>
                  <a:pt x="226" y="567"/>
                  <a:pt x="227" y="567"/>
                </a:cubicBezTo>
                <a:cubicBezTo>
                  <a:pt x="268" y="681"/>
                  <a:pt x="268" y="681"/>
                  <a:pt x="268" y="681"/>
                </a:cubicBezTo>
                <a:cubicBezTo>
                  <a:pt x="265" y="682"/>
                  <a:pt x="263" y="684"/>
                  <a:pt x="262" y="687"/>
                </a:cubicBezTo>
                <a:cubicBezTo>
                  <a:pt x="193" y="680"/>
                  <a:pt x="193" y="680"/>
                  <a:pt x="193" y="680"/>
                </a:cubicBezTo>
                <a:cubicBezTo>
                  <a:pt x="184" y="679"/>
                  <a:pt x="184" y="679"/>
                  <a:pt x="184" y="679"/>
                </a:cubicBezTo>
                <a:cubicBezTo>
                  <a:pt x="184" y="679"/>
                  <a:pt x="184" y="679"/>
                  <a:pt x="184" y="679"/>
                </a:cubicBezTo>
                <a:cubicBezTo>
                  <a:pt x="184" y="675"/>
                  <a:pt x="180" y="671"/>
                  <a:pt x="175" y="671"/>
                </a:cubicBezTo>
                <a:close/>
                <a:moveTo>
                  <a:pt x="176" y="97"/>
                </a:moveTo>
                <a:cubicBezTo>
                  <a:pt x="180" y="97"/>
                  <a:pt x="184" y="93"/>
                  <a:pt x="184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262" y="80"/>
                  <a:pt x="262" y="80"/>
                  <a:pt x="262" y="80"/>
                </a:cubicBezTo>
                <a:cubicBezTo>
                  <a:pt x="262" y="83"/>
                  <a:pt x="264" y="86"/>
                  <a:pt x="267" y="87"/>
                </a:cubicBezTo>
                <a:cubicBezTo>
                  <a:pt x="229" y="194"/>
                  <a:pt x="229" y="194"/>
                  <a:pt x="229" y="194"/>
                </a:cubicBezTo>
                <a:cubicBezTo>
                  <a:pt x="227" y="201"/>
                  <a:pt x="227" y="201"/>
                  <a:pt x="227" y="201"/>
                </a:cubicBezTo>
                <a:cubicBezTo>
                  <a:pt x="226" y="200"/>
                  <a:pt x="224" y="200"/>
                  <a:pt x="223" y="200"/>
                </a:cubicBezTo>
                <a:cubicBezTo>
                  <a:pt x="216" y="200"/>
                  <a:pt x="210" y="205"/>
                  <a:pt x="210" y="212"/>
                </a:cubicBezTo>
                <a:cubicBezTo>
                  <a:pt x="160" y="215"/>
                  <a:pt x="160" y="215"/>
                  <a:pt x="160" y="215"/>
                </a:cubicBezTo>
                <a:cubicBezTo>
                  <a:pt x="110" y="217"/>
                  <a:pt x="110" y="217"/>
                  <a:pt x="110" y="217"/>
                </a:cubicBezTo>
                <a:cubicBezTo>
                  <a:pt x="110" y="214"/>
                  <a:pt x="109" y="211"/>
                  <a:pt x="106" y="210"/>
                </a:cubicBezTo>
                <a:cubicBezTo>
                  <a:pt x="171" y="96"/>
                  <a:pt x="171" y="96"/>
                  <a:pt x="171" y="96"/>
                </a:cubicBezTo>
                <a:cubicBezTo>
                  <a:pt x="173" y="97"/>
                  <a:pt x="174" y="97"/>
                  <a:pt x="176" y="97"/>
                </a:cubicBezTo>
                <a:close/>
                <a:moveTo>
                  <a:pt x="376" y="76"/>
                </a:moveTo>
                <a:cubicBezTo>
                  <a:pt x="377" y="80"/>
                  <a:pt x="380" y="84"/>
                  <a:pt x="384" y="84"/>
                </a:cubicBezTo>
                <a:cubicBezTo>
                  <a:pt x="384" y="196"/>
                  <a:pt x="384" y="196"/>
                  <a:pt x="384" y="196"/>
                </a:cubicBezTo>
                <a:cubicBezTo>
                  <a:pt x="377" y="196"/>
                  <a:pt x="372" y="201"/>
                  <a:pt x="372" y="208"/>
                </a:cubicBezTo>
                <a:cubicBezTo>
                  <a:pt x="276" y="210"/>
                  <a:pt x="276" y="210"/>
                  <a:pt x="276" y="210"/>
                </a:cubicBezTo>
                <a:cubicBezTo>
                  <a:pt x="235" y="211"/>
                  <a:pt x="235" y="211"/>
                  <a:pt x="235" y="211"/>
                </a:cubicBezTo>
                <a:cubicBezTo>
                  <a:pt x="235" y="207"/>
                  <a:pt x="232" y="203"/>
                  <a:pt x="228" y="201"/>
                </a:cubicBezTo>
                <a:cubicBezTo>
                  <a:pt x="268" y="88"/>
                  <a:pt x="268" y="88"/>
                  <a:pt x="268" y="88"/>
                </a:cubicBezTo>
                <a:cubicBezTo>
                  <a:pt x="269" y="88"/>
                  <a:pt x="270" y="88"/>
                  <a:pt x="270" y="88"/>
                </a:cubicBezTo>
                <a:cubicBezTo>
                  <a:pt x="275" y="88"/>
                  <a:pt x="279" y="84"/>
                  <a:pt x="279" y="79"/>
                </a:cubicBezTo>
                <a:cubicBezTo>
                  <a:pt x="279" y="79"/>
                  <a:pt x="279" y="79"/>
                  <a:pt x="279" y="79"/>
                </a:cubicBezTo>
                <a:cubicBezTo>
                  <a:pt x="283" y="79"/>
                  <a:pt x="283" y="79"/>
                  <a:pt x="283" y="79"/>
                </a:cubicBezTo>
                <a:lnTo>
                  <a:pt x="376" y="76"/>
                </a:lnTo>
                <a:close/>
                <a:moveTo>
                  <a:pt x="394" y="76"/>
                </a:moveTo>
                <a:cubicBezTo>
                  <a:pt x="490" y="79"/>
                  <a:pt x="490" y="79"/>
                  <a:pt x="490" y="79"/>
                </a:cubicBezTo>
                <a:cubicBezTo>
                  <a:pt x="490" y="83"/>
                  <a:pt x="494" y="87"/>
                  <a:pt x="499" y="87"/>
                </a:cubicBezTo>
                <a:cubicBezTo>
                  <a:pt x="499" y="87"/>
                  <a:pt x="500" y="87"/>
                  <a:pt x="501" y="87"/>
                </a:cubicBezTo>
                <a:cubicBezTo>
                  <a:pt x="514" y="125"/>
                  <a:pt x="514" y="125"/>
                  <a:pt x="514" y="125"/>
                </a:cubicBezTo>
                <a:cubicBezTo>
                  <a:pt x="541" y="201"/>
                  <a:pt x="541" y="201"/>
                  <a:pt x="541" y="201"/>
                </a:cubicBezTo>
                <a:cubicBezTo>
                  <a:pt x="537" y="202"/>
                  <a:pt x="533" y="206"/>
                  <a:pt x="533" y="211"/>
                </a:cubicBezTo>
                <a:cubicBezTo>
                  <a:pt x="473" y="210"/>
                  <a:pt x="473" y="210"/>
                  <a:pt x="473" y="210"/>
                </a:cubicBezTo>
                <a:cubicBezTo>
                  <a:pt x="397" y="208"/>
                  <a:pt x="397" y="208"/>
                  <a:pt x="397" y="208"/>
                </a:cubicBezTo>
                <a:cubicBezTo>
                  <a:pt x="396" y="201"/>
                  <a:pt x="391" y="196"/>
                  <a:pt x="385" y="196"/>
                </a:cubicBezTo>
                <a:cubicBezTo>
                  <a:pt x="385" y="84"/>
                  <a:pt x="385" y="84"/>
                  <a:pt x="385" y="84"/>
                </a:cubicBezTo>
                <a:cubicBezTo>
                  <a:pt x="390" y="84"/>
                  <a:pt x="393" y="81"/>
                  <a:pt x="394" y="76"/>
                </a:cubicBezTo>
                <a:close/>
                <a:moveTo>
                  <a:pt x="594" y="97"/>
                </a:moveTo>
                <a:cubicBezTo>
                  <a:pt x="595" y="97"/>
                  <a:pt x="597" y="97"/>
                  <a:pt x="598" y="96"/>
                </a:cubicBezTo>
                <a:cubicBezTo>
                  <a:pt x="664" y="211"/>
                  <a:pt x="664" y="211"/>
                  <a:pt x="664" y="211"/>
                </a:cubicBezTo>
                <a:cubicBezTo>
                  <a:pt x="661" y="212"/>
                  <a:pt x="660" y="214"/>
                  <a:pt x="659" y="217"/>
                </a:cubicBezTo>
                <a:cubicBezTo>
                  <a:pt x="609" y="215"/>
                  <a:pt x="609" y="215"/>
                  <a:pt x="609" y="215"/>
                </a:cubicBezTo>
                <a:cubicBezTo>
                  <a:pt x="558" y="212"/>
                  <a:pt x="558" y="212"/>
                  <a:pt x="558" y="212"/>
                </a:cubicBezTo>
                <a:cubicBezTo>
                  <a:pt x="558" y="205"/>
                  <a:pt x="552" y="200"/>
                  <a:pt x="545" y="200"/>
                </a:cubicBezTo>
                <a:cubicBezTo>
                  <a:pt x="544" y="200"/>
                  <a:pt x="543" y="200"/>
                  <a:pt x="542" y="200"/>
                </a:cubicBezTo>
                <a:cubicBezTo>
                  <a:pt x="501" y="86"/>
                  <a:pt x="501" y="86"/>
                  <a:pt x="501" y="86"/>
                </a:cubicBezTo>
                <a:cubicBezTo>
                  <a:pt x="504" y="85"/>
                  <a:pt x="506" y="83"/>
                  <a:pt x="507" y="80"/>
                </a:cubicBezTo>
                <a:cubicBezTo>
                  <a:pt x="575" y="87"/>
                  <a:pt x="575" y="87"/>
                  <a:pt x="575" y="87"/>
                </a:cubicBezTo>
                <a:cubicBezTo>
                  <a:pt x="585" y="88"/>
                  <a:pt x="585" y="88"/>
                  <a:pt x="585" y="88"/>
                </a:cubicBezTo>
                <a:cubicBezTo>
                  <a:pt x="585" y="88"/>
                  <a:pt x="585" y="88"/>
                  <a:pt x="585" y="89"/>
                </a:cubicBezTo>
                <a:cubicBezTo>
                  <a:pt x="585" y="93"/>
                  <a:pt x="589" y="97"/>
                  <a:pt x="594" y="97"/>
                </a:cubicBezTo>
                <a:close/>
                <a:moveTo>
                  <a:pt x="686" y="383"/>
                </a:moveTo>
                <a:cubicBezTo>
                  <a:pt x="575" y="383"/>
                  <a:pt x="575" y="383"/>
                  <a:pt x="575" y="383"/>
                </a:cubicBezTo>
                <a:cubicBezTo>
                  <a:pt x="574" y="377"/>
                  <a:pt x="569" y="371"/>
                  <a:pt x="562" y="371"/>
                </a:cubicBezTo>
                <a:cubicBezTo>
                  <a:pt x="562" y="371"/>
                  <a:pt x="562" y="372"/>
                  <a:pt x="561" y="372"/>
                </a:cubicBezTo>
                <a:cubicBezTo>
                  <a:pt x="547" y="225"/>
                  <a:pt x="547" y="225"/>
                  <a:pt x="547" y="225"/>
                </a:cubicBezTo>
                <a:cubicBezTo>
                  <a:pt x="553" y="224"/>
                  <a:pt x="558" y="219"/>
                  <a:pt x="558" y="213"/>
                </a:cubicBezTo>
                <a:cubicBezTo>
                  <a:pt x="659" y="218"/>
                  <a:pt x="659" y="218"/>
                  <a:pt x="659" y="218"/>
                </a:cubicBezTo>
                <a:cubicBezTo>
                  <a:pt x="659" y="218"/>
                  <a:pt x="659" y="218"/>
                  <a:pt x="659" y="218"/>
                </a:cubicBezTo>
                <a:cubicBezTo>
                  <a:pt x="659" y="223"/>
                  <a:pt x="663" y="227"/>
                  <a:pt x="668" y="227"/>
                </a:cubicBezTo>
                <a:cubicBezTo>
                  <a:pt x="668" y="227"/>
                  <a:pt x="669" y="227"/>
                  <a:pt x="669" y="227"/>
                </a:cubicBezTo>
                <a:cubicBezTo>
                  <a:pt x="693" y="376"/>
                  <a:pt x="693" y="376"/>
                  <a:pt x="693" y="376"/>
                </a:cubicBezTo>
                <a:cubicBezTo>
                  <a:pt x="690" y="376"/>
                  <a:pt x="687" y="379"/>
                  <a:pt x="686" y="383"/>
                </a:cubicBezTo>
                <a:close/>
                <a:moveTo>
                  <a:pt x="546" y="542"/>
                </a:moveTo>
                <a:cubicBezTo>
                  <a:pt x="539" y="542"/>
                  <a:pt x="534" y="548"/>
                  <a:pt x="534" y="555"/>
                </a:cubicBezTo>
                <a:cubicBezTo>
                  <a:pt x="534" y="555"/>
                  <a:pt x="534" y="555"/>
                  <a:pt x="534" y="555"/>
                </a:cubicBezTo>
                <a:cubicBezTo>
                  <a:pt x="436" y="558"/>
                  <a:pt x="436" y="558"/>
                  <a:pt x="436" y="558"/>
                </a:cubicBezTo>
                <a:cubicBezTo>
                  <a:pt x="397" y="559"/>
                  <a:pt x="397" y="559"/>
                  <a:pt x="397" y="559"/>
                </a:cubicBezTo>
                <a:cubicBezTo>
                  <a:pt x="396" y="553"/>
                  <a:pt x="391" y="548"/>
                  <a:pt x="385" y="547"/>
                </a:cubicBezTo>
                <a:cubicBezTo>
                  <a:pt x="385" y="401"/>
                  <a:pt x="385" y="401"/>
                  <a:pt x="385" y="401"/>
                </a:cubicBezTo>
                <a:cubicBezTo>
                  <a:pt x="395" y="401"/>
                  <a:pt x="402" y="394"/>
                  <a:pt x="402" y="384"/>
                </a:cubicBezTo>
                <a:cubicBezTo>
                  <a:pt x="550" y="384"/>
                  <a:pt x="550" y="384"/>
                  <a:pt x="550" y="384"/>
                </a:cubicBezTo>
                <a:cubicBezTo>
                  <a:pt x="550" y="390"/>
                  <a:pt x="554" y="395"/>
                  <a:pt x="560" y="396"/>
                </a:cubicBezTo>
                <a:cubicBezTo>
                  <a:pt x="547" y="542"/>
                  <a:pt x="547" y="542"/>
                  <a:pt x="547" y="542"/>
                </a:cubicBezTo>
                <a:cubicBezTo>
                  <a:pt x="546" y="542"/>
                  <a:pt x="546" y="542"/>
                  <a:pt x="546" y="542"/>
                </a:cubicBezTo>
                <a:close/>
                <a:moveTo>
                  <a:pt x="372" y="559"/>
                </a:moveTo>
                <a:cubicBezTo>
                  <a:pt x="240" y="555"/>
                  <a:pt x="240" y="555"/>
                  <a:pt x="240" y="555"/>
                </a:cubicBezTo>
                <a:cubicBezTo>
                  <a:pt x="236" y="555"/>
                  <a:pt x="236" y="555"/>
                  <a:pt x="236" y="555"/>
                </a:cubicBezTo>
                <a:cubicBezTo>
                  <a:pt x="236" y="555"/>
                  <a:pt x="236" y="555"/>
                  <a:pt x="236" y="555"/>
                </a:cubicBezTo>
                <a:cubicBezTo>
                  <a:pt x="236" y="548"/>
                  <a:pt x="231" y="542"/>
                  <a:pt x="224" y="542"/>
                </a:cubicBezTo>
                <a:cubicBezTo>
                  <a:pt x="223" y="542"/>
                  <a:pt x="223" y="542"/>
                  <a:pt x="223" y="542"/>
                </a:cubicBezTo>
                <a:cubicBezTo>
                  <a:pt x="209" y="396"/>
                  <a:pt x="209" y="396"/>
                  <a:pt x="209" y="396"/>
                </a:cubicBezTo>
                <a:cubicBezTo>
                  <a:pt x="215" y="395"/>
                  <a:pt x="219" y="390"/>
                  <a:pt x="219" y="384"/>
                </a:cubicBezTo>
                <a:cubicBezTo>
                  <a:pt x="368" y="384"/>
                  <a:pt x="368" y="384"/>
                  <a:pt x="368" y="384"/>
                </a:cubicBezTo>
                <a:cubicBezTo>
                  <a:pt x="368" y="393"/>
                  <a:pt x="375" y="401"/>
                  <a:pt x="384" y="401"/>
                </a:cubicBezTo>
                <a:cubicBezTo>
                  <a:pt x="384" y="547"/>
                  <a:pt x="384" y="547"/>
                  <a:pt x="384" y="547"/>
                </a:cubicBezTo>
                <a:cubicBezTo>
                  <a:pt x="378" y="547"/>
                  <a:pt x="372" y="552"/>
                  <a:pt x="372" y="559"/>
                </a:cubicBezTo>
                <a:close/>
                <a:moveTo>
                  <a:pt x="223" y="225"/>
                </a:moveTo>
                <a:cubicBezTo>
                  <a:pt x="230" y="225"/>
                  <a:pt x="235" y="219"/>
                  <a:pt x="235" y="212"/>
                </a:cubicBezTo>
                <a:cubicBezTo>
                  <a:pt x="235" y="212"/>
                  <a:pt x="235" y="212"/>
                  <a:pt x="235" y="212"/>
                </a:cubicBezTo>
                <a:cubicBezTo>
                  <a:pt x="333" y="210"/>
                  <a:pt x="333" y="210"/>
                  <a:pt x="333" y="210"/>
                </a:cubicBezTo>
                <a:cubicBezTo>
                  <a:pt x="372" y="209"/>
                  <a:pt x="372" y="209"/>
                  <a:pt x="372" y="209"/>
                </a:cubicBezTo>
                <a:cubicBezTo>
                  <a:pt x="372" y="215"/>
                  <a:pt x="377" y="221"/>
                  <a:pt x="384" y="221"/>
                </a:cubicBezTo>
                <a:cubicBezTo>
                  <a:pt x="384" y="367"/>
                  <a:pt x="384" y="367"/>
                  <a:pt x="384" y="367"/>
                </a:cubicBezTo>
                <a:cubicBezTo>
                  <a:pt x="375" y="367"/>
                  <a:pt x="368" y="374"/>
                  <a:pt x="368" y="383"/>
                </a:cubicBezTo>
                <a:cubicBezTo>
                  <a:pt x="219" y="383"/>
                  <a:pt x="219" y="383"/>
                  <a:pt x="219" y="383"/>
                </a:cubicBezTo>
                <a:cubicBezTo>
                  <a:pt x="219" y="377"/>
                  <a:pt x="215" y="372"/>
                  <a:pt x="209" y="371"/>
                </a:cubicBezTo>
                <a:cubicBezTo>
                  <a:pt x="223" y="225"/>
                  <a:pt x="223" y="225"/>
                  <a:pt x="223" y="225"/>
                </a:cubicBezTo>
                <a:cubicBezTo>
                  <a:pt x="223" y="225"/>
                  <a:pt x="223" y="225"/>
                  <a:pt x="223" y="225"/>
                </a:cubicBezTo>
                <a:close/>
                <a:moveTo>
                  <a:pt x="397" y="208"/>
                </a:moveTo>
                <a:cubicBezTo>
                  <a:pt x="529" y="212"/>
                  <a:pt x="529" y="212"/>
                  <a:pt x="529" y="212"/>
                </a:cubicBezTo>
                <a:cubicBezTo>
                  <a:pt x="533" y="212"/>
                  <a:pt x="533" y="212"/>
                  <a:pt x="533" y="212"/>
                </a:cubicBezTo>
                <a:cubicBezTo>
                  <a:pt x="533" y="212"/>
                  <a:pt x="533" y="212"/>
                  <a:pt x="533" y="212"/>
                </a:cubicBezTo>
                <a:cubicBezTo>
                  <a:pt x="533" y="219"/>
                  <a:pt x="538" y="225"/>
                  <a:pt x="545" y="225"/>
                </a:cubicBezTo>
                <a:cubicBezTo>
                  <a:pt x="546" y="225"/>
                  <a:pt x="546" y="225"/>
                  <a:pt x="547" y="225"/>
                </a:cubicBezTo>
                <a:cubicBezTo>
                  <a:pt x="560" y="372"/>
                  <a:pt x="560" y="372"/>
                  <a:pt x="560" y="372"/>
                </a:cubicBezTo>
                <a:cubicBezTo>
                  <a:pt x="555" y="373"/>
                  <a:pt x="550" y="377"/>
                  <a:pt x="550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2" y="374"/>
                  <a:pt x="394" y="367"/>
                  <a:pt x="385" y="367"/>
                </a:cubicBezTo>
                <a:cubicBezTo>
                  <a:pt x="385" y="221"/>
                  <a:pt x="385" y="221"/>
                  <a:pt x="385" y="221"/>
                </a:cubicBezTo>
                <a:cubicBezTo>
                  <a:pt x="391" y="220"/>
                  <a:pt x="397" y="215"/>
                  <a:pt x="397" y="208"/>
                </a:cubicBezTo>
                <a:close/>
                <a:moveTo>
                  <a:pt x="102" y="226"/>
                </a:moveTo>
                <a:cubicBezTo>
                  <a:pt x="106" y="226"/>
                  <a:pt x="110" y="222"/>
                  <a:pt x="110" y="218"/>
                </a:cubicBezTo>
                <a:cubicBezTo>
                  <a:pt x="194" y="214"/>
                  <a:pt x="194" y="214"/>
                  <a:pt x="194" y="214"/>
                </a:cubicBezTo>
                <a:cubicBezTo>
                  <a:pt x="210" y="213"/>
                  <a:pt x="210" y="213"/>
                  <a:pt x="210" y="213"/>
                </a:cubicBezTo>
                <a:cubicBezTo>
                  <a:pt x="211" y="219"/>
                  <a:pt x="216" y="224"/>
                  <a:pt x="222" y="225"/>
                </a:cubicBezTo>
                <a:cubicBezTo>
                  <a:pt x="218" y="267"/>
                  <a:pt x="218" y="267"/>
                  <a:pt x="218" y="267"/>
                </a:cubicBezTo>
                <a:cubicBezTo>
                  <a:pt x="208" y="371"/>
                  <a:pt x="208" y="371"/>
                  <a:pt x="208" y="371"/>
                </a:cubicBezTo>
                <a:cubicBezTo>
                  <a:pt x="208" y="371"/>
                  <a:pt x="207" y="371"/>
                  <a:pt x="207" y="371"/>
                </a:cubicBezTo>
                <a:cubicBezTo>
                  <a:pt x="200" y="371"/>
                  <a:pt x="194" y="376"/>
                  <a:pt x="194" y="383"/>
                </a:cubicBezTo>
                <a:cubicBezTo>
                  <a:pt x="83" y="383"/>
                  <a:pt x="83" y="383"/>
                  <a:pt x="83" y="383"/>
                </a:cubicBezTo>
                <a:cubicBezTo>
                  <a:pt x="83" y="379"/>
                  <a:pt x="80" y="375"/>
                  <a:pt x="76" y="375"/>
                </a:cubicBezTo>
                <a:cubicBezTo>
                  <a:pt x="100" y="226"/>
                  <a:pt x="100" y="226"/>
                  <a:pt x="100" y="226"/>
                </a:cubicBezTo>
                <a:cubicBezTo>
                  <a:pt x="101" y="226"/>
                  <a:pt x="101" y="226"/>
                  <a:pt x="102" y="226"/>
                </a:cubicBezTo>
                <a:close/>
                <a:moveTo>
                  <a:pt x="83" y="384"/>
                </a:moveTo>
                <a:cubicBezTo>
                  <a:pt x="194" y="384"/>
                  <a:pt x="194" y="384"/>
                  <a:pt x="194" y="384"/>
                </a:cubicBezTo>
                <a:cubicBezTo>
                  <a:pt x="195" y="391"/>
                  <a:pt x="200" y="396"/>
                  <a:pt x="207" y="396"/>
                </a:cubicBezTo>
                <a:cubicBezTo>
                  <a:pt x="207" y="396"/>
                  <a:pt x="208" y="396"/>
                  <a:pt x="208" y="396"/>
                </a:cubicBezTo>
                <a:cubicBezTo>
                  <a:pt x="222" y="542"/>
                  <a:pt x="222" y="542"/>
                  <a:pt x="222" y="542"/>
                </a:cubicBezTo>
                <a:cubicBezTo>
                  <a:pt x="216" y="543"/>
                  <a:pt x="212" y="548"/>
                  <a:pt x="211" y="554"/>
                </a:cubicBezTo>
                <a:cubicBezTo>
                  <a:pt x="110" y="549"/>
                  <a:pt x="110" y="549"/>
                  <a:pt x="110" y="549"/>
                </a:cubicBezTo>
                <a:cubicBezTo>
                  <a:pt x="110" y="549"/>
                  <a:pt x="110" y="549"/>
                  <a:pt x="110" y="549"/>
                </a:cubicBezTo>
                <a:cubicBezTo>
                  <a:pt x="110" y="544"/>
                  <a:pt x="106" y="540"/>
                  <a:pt x="102" y="540"/>
                </a:cubicBezTo>
                <a:cubicBezTo>
                  <a:pt x="101" y="540"/>
                  <a:pt x="101" y="540"/>
                  <a:pt x="100" y="541"/>
                </a:cubicBezTo>
                <a:cubicBezTo>
                  <a:pt x="76" y="392"/>
                  <a:pt x="76" y="392"/>
                  <a:pt x="76" y="392"/>
                </a:cubicBezTo>
                <a:cubicBezTo>
                  <a:pt x="80" y="391"/>
                  <a:pt x="83" y="388"/>
                  <a:pt x="83" y="384"/>
                </a:cubicBezTo>
                <a:close/>
                <a:moveTo>
                  <a:pt x="594" y="671"/>
                </a:moveTo>
                <a:cubicBezTo>
                  <a:pt x="589" y="671"/>
                  <a:pt x="586" y="675"/>
                  <a:pt x="586" y="679"/>
                </a:cubicBezTo>
                <a:cubicBezTo>
                  <a:pt x="586" y="679"/>
                  <a:pt x="586" y="679"/>
                  <a:pt x="586" y="679"/>
                </a:cubicBezTo>
                <a:cubicBezTo>
                  <a:pt x="507" y="687"/>
                  <a:pt x="507" y="687"/>
                  <a:pt x="507" y="687"/>
                </a:cubicBezTo>
                <a:cubicBezTo>
                  <a:pt x="507" y="684"/>
                  <a:pt x="505" y="681"/>
                  <a:pt x="502" y="680"/>
                </a:cubicBezTo>
                <a:cubicBezTo>
                  <a:pt x="540" y="574"/>
                  <a:pt x="540" y="574"/>
                  <a:pt x="540" y="574"/>
                </a:cubicBezTo>
                <a:cubicBezTo>
                  <a:pt x="542" y="567"/>
                  <a:pt x="542" y="567"/>
                  <a:pt x="542" y="567"/>
                </a:cubicBezTo>
                <a:cubicBezTo>
                  <a:pt x="543" y="567"/>
                  <a:pt x="545" y="567"/>
                  <a:pt x="546" y="567"/>
                </a:cubicBezTo>
                <a:cubicBezTo>
                  <a:pt x="553" y="567"/>
                  <a:pt x="559" y="562"/>
                  <a:pt x="559" y="555"/>
                </a:cubicBezTo>
                <a:cubicBezTo>
                  <a:pt x="609" y="553"/>
                  <a:pt x="609" y="553"/>
                  <a:pt x="609" y="553"/>
                </a:cubicBezTo>
                <a:cubicBezTo>
                  <a:pt x="659" y="550"/>
                  <a:pt x="659" y="550"/>
                  <a:pt x="659" y="550"/>
                </a:cubicBezTo>
                <a:cubicBezTo>
                  <a:pt x="660" y="553"/>
                  <a:pt x="661" y="555"/>
                  <a:pt x="664" y="556"/>
                </a:cubicBezTo>
                <a:cubicBezTo>
                  <a:pt x="598" y="671"/>
                  <a:pt x="598" y="671"/>
                  <a:pt x="598" y="671"/>
                </a:cubicBezTo>
                <a:cubicBezTo>
                  <a:pt x="597" y="671"/>
                  <a:pt x="595" y="671"/>
                  <a:pt x="594" y="671"/>
                </a:cubicBezTo>
                <a:close/>
                <a:moveTo>
                  <a:pt x="668" y="540"/>
                </a:moveTo>
                <a:cubicBezTo>
                  <a:pt x="663" y="540"/>
                  <a:pt x="659" y="544"/>
                  <a:pt x="659" y="549"/>
                </a:cubicBezTo>
                <a:cubicBezTo>
                  <a:pt x="659" y="549"/>
                  <a:pt x="659" y="549"/>
                  <a:pt x="659" y="549"/>
                </a:cubicBezTo>
                <a:cubicBezTo>
                  <a:pt x="575" y="553"/>
                  <a:pt x="575" y="553"/>
                  <a:pt x="575" y="553"/>
                </a:cubicBezTo>
                <a:cubicBezTo>
                  <a:pt x="559" y="554"/>
                  <a:pt x="559" y="554"/>
                  <a:pt x="559" y="554"/>
                </a:cubicBezTo>
                <a:cubicBezTo>
                  <a:pt x="558" y="548"/>
                  <a:pt x="554" y="543"/>
                  <a:pt x="547" y="542"/>
                </a:cubicBezTo>
                <a:cubicBezTo>
                  <a:pt x="551" y="500"/>
                  <a:pt x="551" y="500"/>
                  <a:pt x="551" y="500"/>
                </a:cubicBezTo>
                <a:cubicBezTo>
                  <a:pt x="561" y="396"/>
                  <a:pt x="561" y="396"/>
                  <a:pt x="561" y="396"/>
                </a:cubicBezTo>
                <a:cubicBezTo>
                  <a:pt x="562" y="396"/>
                  <a:pt x="562" y="397"/>
                  <a:pt x="562" y="397"/>
                </a:cubicBezTo>
                <a:cubicBezTo>
                  <a:pt x="569" y="397"/>
                  <a:pt x="575" y="391"/>
                  <a:pt x="575" y="384"/>
                </a:cubicBezTo>
                <a:cubicBezTo>
                  <a:pt x="686" y="384"/>
                  <a:pt x="686" y="384"/>
                  <a:pt x="686" y="384"/>
                </a:cubicBezTo>
                <a:cubicBezTo>
                  <a:pt x="686" y="388"/>
                  <a:pt x="689" y="392"/>
                  <a:pt x="693" y="392"/>
                </a:cubicBezTo>
                <a:cubicBezTo>
                  <a:pt x="669" y="541"/>
                  <a:pt x="669" y="541"/>
                  <a:pt x="669" y="541"/>
                </a:cubicBezTo>
                <a:cubicBezTo>
                  <a:pt x="669" y="540"/>
                  <a:pt x="668" y="540"/>
                  <a:pt x="668" y="540"/>
                </a:cubicBezTo>
                <a:close/>
                <a:moveTo>
                  <a:pt x="727" y="224"/>
                </a:moveTo>
                <a:cubicBezTo>
                  <a:pt x="726" y="225"/>
                  <a:pt x="725" y="226"/>
                  <a:pt x="725" y="227"/>
                </a:cubicBezTo>
                <a:cubicBezTo>
                  <a:pt x="690" y="221"/>
                  <a:pt x="690" y="221"/>
                  <a:pt x="690" y="221"/>
                </a:cubicBezTo>
                <a:cubicBezTo>
                  <a:pt x="676" y="219"/>
                  <a:pt x="676" y="219"/>
                  <a:pt x="676" y="219"/>
                </a:cubicBezTo>
                <a:cubicBezTo>
                  <a:pt x="676" y="219"/>
                  <a:pt x="676" y="218"/>
                  <a:pt x="676" y="218"/>
                </a:cubicBezTo>
                <a:cubicBezTo>
                  <a:pt x="676" y="213"/>
                  <a:pt x="672" y="210"/>
                  <a:pt x="668" y="210"/>
                </a:cubicBezTo>
                <a:cubicBezTo>
                  <a:pt x="666" y="210"/>
                  <a:pt x="665" y="210"/>
                  <a:pt x="664" y="210"/>
                </a:cubicBezTo>
                <a:cubicBezTo>
                  <a:pt x="633" y="155"/>
                  <a:pt x="633" y="155"/>
                  <a:pt x="633" y="155"/>
                </a:cubicBezTo>
                <a:cubicBezTo>
                  <a:pt x="599" y="96"/>
                  <a:pt x="599" y="96"/>
                  <a:pt x="599" y="96"/>
                </a:cubicBezTo>
                <a:cubicBezTo>
                  <a:pt x="600" y="95"/>
                  <a:pt x="601" y="93"/>
                  <a:pt x="602" y="91"/>
                </a:cubicBezTo>
                <a:cubicBezTo>
                  <a:pt x="637" y="101"/>
                  <a:pt x="637" y="101"/>
                  <a:pt x="637" y="101"/>
                </a:cubicBezTo>
                <a:cubicBezTo>
                  <a:pt x="637" y="101"/>
                  <a:pt x="637" y="101"/>
                  <a:pt x="637" y="101"/>
                </a:cubicBezTo>
                <a:cubicBezTo>
                  <a:pt x="637" y="105"/>
                  <a:pt x="640" y="107"/>
                  <a:pt x="643" y="107"/>
                </a:cubicBezTo>
                <a:cubicBezTo>
                  <a:pt x="644" y="107"/>
                  <a:pt x="645" y="107"/>
                  <a:pt x="645" y="107"/>
                </a:cubicBezTo>
                <a:lnTo>
                  <a:pt x="727" y="224"/>
                </a:lnTo>
                <a:close/>
                <a:moveTo>
                  <a:pt x="517" y="24"/>
                </a:moveTo>
                <a:cubicBezTo>
                  <a:pt x="517" y="24"/>
                  <a:pt x="517" y="25"/>
                  <a:pt x="517" y="25"/>
                </a:cubicBezTo>
                <a:cubicBezTo>
                  <a:pt x="517" y="28"/>
                  <a:pt x="520" y="31"/>
                  <a:pt x="523" y="31"/>
                </a:cubicBezTo>
                <a:cubicBezTo>
                  <a:pt x="525" y="31"/>
                  <a:pt x="526" y="30"/>
                  <a:pt x="527" y="29"/>
                </a:cubicBezTo>
                <a:cubicBezTo>
                  <a:pt x="638" y="99"/>
                  <a:pt x="638" y="99"/>
                  <a:pt x="638" y="99"/>
                </a:cubicBezTo>
                <a:cubicBezTo>
                  <a:pt x="637" y="99"/>
                  <a:pt x="637" y="100"/>
                  <a:pt x="637" y="100"/>
                </a:cubicBezTo>
                <a:cubicBezTo>
                  <a:pt x="602" y="90"/>
                  <a:pt x="602" y="90"/>
                  <a:pt x="602" y="90"/>
                </a:cubicBezTo>
                <a:cubicBezTo>
                  <a:pt x="602" y="90"/>
                  <a:pt x="602" y="89"/>
                  <a:pt x="602" y="89"/>
                </a:cubicBezTo>
                <a:cubicBezTo>
                  <a:pt x="602" y="84"/>
                  <a:pt x="598" y="80"/>
                  <a:pt x="594" y="80"/>
                </a:cubicBezTo>
                <a:cubicBezTo>
                  <a:pt x="591" y="80"/>
                  <a:pt x="589" y="81"/>
                  <a:pt x="587" y="83"/>
                </a:cubicBezTo>
                <a:cubicBezTo>
                  <a:pt x="496" y="18"/>
                  <a:pt x="496" y="18"/>
                  <a:pt x="496" y="18"/>
                </a:cubicBezTo>
                <a:cubicBezTo>
                  <a:pt x="497" y="18"/>
                  <a:pt x="497" y="18"/>
                  <a:pt x="497" y="17"/>
                </a:cubicBezTo>
                <a:lnTo>
                  <a:pt x="517" y="24"/>
                </a:lnTo>
                <a:close/>
                <a:moveTo>
                  <a:pt x="486" y="15"/>
                </a:moveTo>
                <a:cubicBezTo>
                  <a:pt x="486" y="18"/>
                  <a:pt x="488" y="21"/>
                  <a:pt x="492" y="21"/>
                </a:cubicBezTo>
                <a:cubicBezTo>
                  <a:pt x="493" y="21"/>
                  <a:pt x="495" y="20"/>
                  <a:pt x="496" y="19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587" y="84"/>
                  <a:pt x="587" y="84"/>
                  <a:pt x="587" y="84"/>
                </a:cubicBezTo>
                <a:cubicBezTo>
                  <a:pt x="586" y="85"/>
                  <a:pt x="586" y="86"/>
                  <a:pt x="585" y="87"/>
                </a:cubicBezTo>
                <a:cubicBezTo>
                  <a:pt x="576" y="86"/>
                  <a:pt x="576" y="86"/>
                  <a:pt x="576" y="86"/>
                </a:cubicBezTo>
                <a:cubicBezTo>
                  <a:pt x="507" y="79"/>
                  <a:pt x="507" y="79"/>
                  <a:pt x="507" y="79"/>
                </a:cubicBezTo>
                <a:cubicBezTo>
                  <a:pt x="507" y="79"/>
                  <a:pt x="507" y="79"/>
                  <a:pt x="507" y="78"/>
                </a:cubicBezTo>
                <a:cubicBezTo>
                  <a:pt x="507" y="74"/>
                  <a:pt x="503" y="70"/>
                  <a:pt x="499" y="70"/>
                </a:cubicBezTo>
                <a:cubicBezTo>
                  <a:pt x="496" y="70"/>
                  <a:pt x="495" y="71"/>
                  <a:pt x="493" y="72"/>
                </a:cubicBezTo>
                <a:cubicBezTo>
                  <a:pt x="444" y="13"/>
                  <a:pt x="444" y="13"/>
                  <a:pt x="444" y="13"/>
                </a:cubicBezTo>
                <a:cubicBezTo>
                  <a:pt x="445" y="13"/>
                  <a:pt x="445" y="12"/>
                  <a:pt x="446" y="10"/>
                </a:cubicBezTo>
                <a:lnTo>
                  <a:pt x="486" y="15"/>
                </a:lnTo>
                <a:close/>
                <a:moveTo>
                  <a:pt x="434" y="9"/>
                </a:moveTo>
                <a:cubicBezTo>
                  <a:pt x="434" y="12"/>
                  <a:pt x="437" y="15"/>
                  <a:pt x="440" y="15"/>
                </a:cubicBezTo>
                <a:cubicBezTo>
                  <a:pt x="441" y="15"/>
                  <a:pt x="442" y="14"/>
                  <a:pt x="443" y="14"/>
                </a:cubicBezTo>
                <a:cubicBezTo>
                  <a:pt x="472" y="48"/>
                  <a:pt x="472" y="48"/>
                  <a:pt x="472" y="48"/>
                </a:cubicBezTo>
                <a:cubicBezTo>
                  <a:pt x="492" y="73"/>
                  <a:pt x="492" y="73"/>
                  <a:pt x="492" y="73"/>
                </a:cubicBezTo>
                <a:cubicBezTo>
                  <a:pt x="491" y="74"/>
                  <a:pt x="490" y="76"/>
                  <a:pt x="490" y="78"/>
                </a:cubicBezTo>
                <a:cubicBezTo>
                  <a:pt x="393" y="75"/>
                  <a:pt x="393" y="75"/>
                  <a:pt x="393" y="75"/>
                </a:cubicBezTo>
                <a:cubicBezTo>
                  <a:pt x="393" y="71"/>
                  <a:pt x="390" y="67"/>
                  <a:pt x="385" y="67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7" y="11"/>
                  <a:pt x="389" y="9"/>
                  <a:pt x="390" y="7"/>
                </a:cubicBezTo>
                <a:lnTo>
                  <a:pt x="434" y="9"/>
                </a:lnTo>
                <a:close/>
                <a:moveTo>
                  <a:pt x="384" y="11"/>
                </a:moveTo>
                <a:cubicBezTo>
                  <a:pt x="384" y="67"/>
                  <a:pt x="384" y="67"/>
                  <a:pt x="384" y="67"/>
                </a:cubicBezTo>
                <a:cubicBezTo>
                  <a:pt x="380" y="68"/>
                  <a:pt x="377" y="71"/>
                  <a:pt x="377" y="75"/>
                </a:cubicBezTo>
                <a:cubicBezTo>
                  <a:pt x="279" y="78"/>
                  <a:pt x="279" y="78"/>
                  <a:pt x="279" y="78"/>
                </a:cubicBezTo>
                <a:cubicBezTo>
                  <a:pt x="278" y="76"/>
                  <a:pt x="278" y="74"/>
                  <a:pt x="276" y="73"/>
                </a:cubicBezTo>
                <a:cubicBezTo>
                  <a:pt x="326" y="14"/>
                  <a:pt x="326" y="14"/>
                  <a:pt x="326" y="14"/>
                </a:cubicBezTo>
                <a:cubicBezTo>
                  <a:pt x="327" y="15"/>
                  <a:pt x="328" y="15"/>
                  <a:pt x="329" y="15"/>
                </a:cubicBezTo>
                <a:cubicBezTo>
                  <a:pt x="332" y="15"/>
                  <a:pt x="334" y="12"/>
                  <a:pt x="335" y="9"/>
                </a:cubicBezTo>
                <a:cubicBezTo>
                  <a:pt x="378" y="7"/>
                  <a:pt x="378" y="7"/>
                  <a:pt x="378" y="7"/>
                </a:cubicBezTo>
                <a:cubicBezTo>
                  <a:pt x="379" y="9"/>
                  <a:pt x="381" y="11"/>
                  <a:pt x="384" y="11"/>
                </a:cubicBezTo>
                <a:close/>
                <a:moveTo>
                  <a:pt x="325" y="14"/>
                </a:moveTo>
                <a:cubicBezTo>
                  <a:pt x="276" y="73"/>
                  <a:pt x="276" y="73"/>
                  <a:pt x="276" y="73"/>
                </a:cubicBezTo>
                <a:cubicBezTo>
                  <a:pt x="274" y="71"/>
                  <a:pt x="272" y="71"/>
                  <a:pt x="270" y="71"/>
                </a:cubicBezTo>
                <a:cubicBezTo>
                  <a:pt x="266" y="71"/>
                  <a:pt x="262" y="75"/>
                  <a:pt x="262" y="79"/>
                </a:cubicBezTo>
                <a:cubicBezTo>
                  <a:pt x="262" y="79"/>
                  <a:pt x="262" y="79"/>
                  <a:pt x="262" y="79"/>
                </a:cubicBezTo>
                <a:cubicBezTo>
                  <a:pt x="186" y="87"/>
                  <a:pt x="186" y="87"/>
                  <a:pt x="186" y="87"/>
                </a:cubicBezTo>
                <a:cubicBezTo>
                  <a:pt x="184" y="87"/>
                  <a:pt x="184" y="87"/>
                  <a:pt x="184" y="87"/>
                </a:cubicBezTo>
                <a:cubicBezTo>
                  <a:pt x="184" y="86"/>
                  <a:pt x="183" y="85"/>
                  <a:pt x="182" y="84"/>
                </a:cubicBezTo>
                <a:cubicBezTo>
                  <a:pt x="273" y="19"/>
                  <a:pt x="273" y="19"/>
                  <a:pt x="273" y="19"/>
                </a:cubicBezTo>
                <a:cubicBezTo>
                  <a:pt x="274" y="20"/>
                  <a:pt x="276" y="21"/>
                  <a:pt x="278" y="21"/>
                </a:cubicBezTo>
                <a:cubicBezTo>
                  <a:pt x="281" y="21"/>
                  <a:pt x="283" y="18"/>
                  <a:pt x="283" y="15"/>
                </a:cubicBezTo>
                <a:cubicBezTo>
                  <a:pt x="323" y="10"/>
                  <a:pt x="323" y="10"/>
                  <a:pt x="323" y="10"/>
                </a:cubicBezTo>
                <a:cubicBezTo>
                  <a:pt x="323" y="12"/>
                  <a:pt x="324" y="13"/>
                  <a:pt x="325" y="14"/>
                </a:cubicBezTo>
                <a:close/>
                <a:moveTo>
                  <a:pt x="242" y="29"/>
                </a:moveTo>
                <a:cubicBezTo>
                  <a:pt x="243" y="30"/>
                  <a:pt x="245" y="31"/>
                  <a:pt x="246" y="31"/>
                </a:cubicBezTo>
                <a:cubicBezTo>
                  <a:pt x="250" y="31"/>
                  <a:pt x="252" y="28"/>
                  <a:pt x="252" y="25"/>
                </a:cubicBezTo>
                <a:cubicBezTo>
                  <a:pt x="252" y="24"/>
                  <a:pt x="252" y="24"/>
                  <a:pt x="252" y="24"/>
                </a:cubicBezTo>
                <a:cubicBezTo>
                  <a:pt x="272" y="17"/>
                  <a:pt x="272" y="17"/>
                  <a:pt x="272" y="17"/>
                </a:cubicBezTo>
                <a:cubicBezTo>
                  <a:pt x="272" y="18"/>
                  <a:pt x="273" y="18"/>
                  <a:pt x="273" y="18"/>
                </a:cubicBezTo>
                <a:cubicBezTo>
                  <a:pt x="182" y="83"/>
                  <a:pt x="182" y="83"/>
                  <a:pt x="182" y="83"/>
                </a:cubicBezTo>
                <a:cubicBezTo>
                  <a:pt x="180" y="81"/>
                  <a:pt x="178" y="80"/>
                  <a:pt x="176" y="80"/>
                </a:cubicBezTo>
                <a:cubicBezTo>
                  <a:pt x="171" y="80"/>
                  <a:pt x="167" y="84"/>
                  <a:pt x="167" y="89"/>
                </a:cubicBezTo>
                <a:cubicBezTo>
                  <a:pt x="167" y="89"/>
                  <a:pt x="167" y="90"/>
                  <a:pt x="167" y="90"/>
                </a:cubicBezTo>
                <a:cubicBezTo>
                  <a:pt x="132" y="100"/>
                  <a:pt x="132" y="100"/>
                  <a:pt x="132" y="100"/>
                </a:cubicBezTo>
                <a:cubicBezTo>
                  <a:pt x="132" y="100"/>
                  <a:pt x="132" y="99"/>
                  <a:pt x="132" y="99"/>
                </a:cubicBezTo>
                <a:lnTo>
                  <a:pt x="242" y="29"/>
                </a:lnTo>
                <a:close/>
                <a:moveTo>
                  <a:pt x="124" y="107"/>
                </a:moveTo>
                <a:cubicBezTo>
                  <a:pt x="124" y="107"/>
                  <a:pt x="125" y="107"/>
                  <a:pt x="126" y="107"/>
                </a:cubicBezTo>
                <a:cubicBezTo>
                  <a:pt x="130" y="107"/>
                  <a:pt x="132" y="105"/>
                  <a:pt x="132" y="101"/>
                </a:cubicBezTo>
                <a:cubicBezTo>
                  <a:pt x="132" y="101"/>
                  <a:pt x="132" y="101"/>
                  <a:pt x="132" y="101"/>
                </a:cubicBezTo>
                <a:cubicBezTo>
                  <a:pt x="167" y="91"/>
                  <a:pt x="167" y="91"/>
                  <a:pt x="167" y="91"/>
                </a:cubicBezTo>
                <a:cubicBezTo>
                  <a:pt x="168" y="93"/>
                  <a:pt x="169" y="95"/>
                  <a:pt x="171" y="96"/>
                </a:cubicBezTo>
                <a:cubicBezTo>
                  <a:pt x="154" y="125"/>
                  <a:pt x="154" y="125"/>
                  <a:pt x="154" y="125"/>
                </a:cubicBezTo>
                <a:cubicBezTo>
                  <a:pt x="105" y="210"/>
                  <a:pt x="105" y="210"/>
                  <a:pt x="105" y="210"/>
                </a:cubicBezTo>
                <a:cubicBezTo>
                  <a:pt x="104" y="209"/>
                  <a:pt x="103" y="209"/>
                  <a:pt x="102" y="209"/>
                </a:cubicBezTo>
                <a:cubicBezTo>
                  <a:pt x="97" y="209"/>
                  <a:pt x="93" y="213"/>
                  <a:pt x="93" y="217"/>
                </a:cubicBezTo>
                <a:cubicBezTo>
                  <a:pt x="93" y="218"/>
                  <a:pt x="93" y="218"/>
                  <a:pt x="93" y="219"/>
                </a:cubicBezTo>
                <a:cubicBezTo>
                  <a:pt x="45" y="227"/>
                  <a:pt x="45" y="227"/>
                  <a:pt x="45" y="227"/>
                </a:cubicBezTo>
                <a:cubicBezTo>
                  <a:pt x="45" y="225"/>
                  <a:pt x="44" y="224"/>
                  <a:pt x="43" y="223"/>
                </a:cubicBezTo>
                <a:lnTo>
                  <a:pt x="124" y="107"/>
                </a:lnTo>
                <a:close/>
                <a:moveTo>
                  <a:pt x="39" y="234"/>
                </a:moveTo>
                <a:cubicBezTo>
                  <a:pt x="39" y="234"/>
                  <a:pt x="39" y="234"/>
                  <a:pt x="39" y="234"/>
                </a:cubicBezTo>
                <a:cubicBezTo>
                  <a:pt x="42" y="234"/>
                  <a:pt x="45" y="231"/>
                  <a:pt x="45" y="228"/>
                </a:cubicBezTo>
                <a:cubicBezTo>
                  <a:pt x="45" y="228"/>
                  <a:pt x="45" y="227"/>
                  <a:pt x="45" y="227"/>
                </a:cubicBezTo>
                <a:cubicBezTo>
                  <a:pt x="94" y="219"/>
                  <a:pt x="94" y="219"/>
                  <a:pt x="94" y="219"/>
                </a:cubicBezTo>
                <a:cubicBezTo>
                  <a:pt x="94" y="222"/>
                  <a:pt x="97" y="225"/>
                  <a:pt x="99" y="226"/>
                </a:cubicBezTo>
                <a:cubicBezTo>
                  <a:pt x="88" y="295"/>
                  <a:pt x="88" y="295"/>
                  <a:pt x="88" y="295"/>
                </a:cubicBezTo>
                <a:cubicBezTo>
                  <a:pt x="75" y="375"/>
                  <a:pt x="75" y="375"/>
                  <a:pt x="75" y="375"/>
                </a:cubicBezTo>
                <a:cubicBezTo>
                  <a:pt x="75" y="375"/>
                  <a:pt x="75" y="375"/>
                  <a:pt x="74" y="375"/>
                </a:cubicBezTo>
                <a:cubicBezTo>
                  <a:pt x="70" y="375"/>
                  <a:pt x="66" y="378"/>
                  <a:pt x="66" y="383"/>
                </a:cubicBezTo>
                <a:cubicBezTo>
                  <a:pt x="12" y="383"/>
                  <a:pt x="12" y="383"/>
                  <a:pt x="12" y="383"/>
                </a:cubicBezTo>
                <a:cubicBezTo>
                  <a:pt x="12" y="381"/>
                  <a:pt x="10" y="379"/>
                  <a:pt x="8" y="378"/>
                </a:cubicBezTo>
                <a:lnTo>
                  <a:pt x="39" y="234"/>
                </a:lnTo>
                <a:close/>
                <a:moveTo>
                  <a:pt x="8" y="390"/>
                </a:moveTo>
                <a:cubicBezTo>
                  <a:pt x="11" y="389"/>
                  <a:pt x="12" y="387"/>
                  <a:pt x="12" y="384"/>
                </a:cubicBezTo>
                <a:cubicBezTo>
                  <a:pt x="66" y="384"/>
                  <a:pt x="66" y="384"/>
                  <a:pt x="66" y="384"/>
                </a:cubicBezTo>
                <a:cubicBezTo>
                  <a:pt x="66" y="388"/>
                  <a:pt x="70" y="392"/>
                  <a:pt x="74" y="392"/>
                </a:cubicBezTo>
                <a:cubicBezTo>
                  <a:pt x="75" y="392"/>
                  <a:pt x="75" y="392"/>
                  <a:pt x="75" y="392"/>
                </a:cubicBezTo>
                <a:cubicBezTo>
                  <a:pt x="79" y="419"/>
                  <a:pt x="79" y="419"/>
                  <a:pt x="79" y="419"/>
                </a:cubicBezTo>
                <a:cubicBezTo>
                  <a:pt x="99" y="541"/>
                  <a:pt x="99" y="541"/>
                  <a:pt x="99" y="541"/>
                </a:cubicBezTo>
                <a:cubicBezTo>
                  <a:pt x="96" y="542"/>
                  <a:pt x="94" y="544"/>
                  <a:pt x="93" y="548"/>
                </a:cubicBezTo>
                <a:cubicBezTo>
                  <a:pt x="90" y="547"/>
                  <a:pt x="90" y="547"/>
                  <a:pt x="90" y="547"/>
                </a:cubicBezTo>
                <a:cubicBezTo>
                  <a:pt x="45" y="540"/>
                  <a:pt x="45" y="540"/>
                  <a:pt x="45" y="540"/>
                </a:cubicBezTo>
                <a:cubicBezTo>
                  <a:pt x="45" y="540"/>
                  <a:pt x="45" y="540"/>
                  <a:pt x="45" y="539"/>
                </a:cubicBezTo>
                <a:cubicBezTo>
                  <a:pt x="45" y="536"/>
                  <a:pt x="42" y="534"/>
                  <a:pt x="39" y="534"/>
                </a:cubicBezTo>
                <a:cubicBezTo>
                  <a:pt x="39" y="534"/>
                  <a:pt x="39" y="534"/>
                  <a:pt x="39" y="534"/>
                </a:cubicBezTo>
                <a:lnTo>
                  <a:pt x="8" y="390"/>
                </a:lnTo>
                <a:close/>
                <a:moveTo>
                  <a:pt x="43" y="544"/>
                </a:moveTo>
                <a:cubicBezTo>
                  <a:pt x="44" y="543"/>
                  <a:pt x="45" y="542"/>
                  <a:pt x="45" y="541"/>
                </a:cubicBezTo>
                <a:cubicBezTo>
                  <a:pt x="79" y="546"/>
                  <a:pt x="79" y="546"/>
                  <a:pt x="79" y="546"/>
                </a:cubicBezTo>
                <a:cubicBezTo>
                  <a:pt x="93" y="548"/>
                  <a:pt x="93" y="548"/>
                  <a:pt x="93" y="548"/>
                </a:cubicBezTo>
                <a:cubicBezTo>
                  <a:pt x="93" y="549"/>
                  <a:pt x="93" y="549"/>
                  <a:pt x="93" y="549"/>
                </a:cubicBezTo>
                <a:cubicBezTo>
                  <a:pt x="93" y="554"/>
                  <a:pt x="97" y="558"/>
                  <a:pt x="102" y="558"/>
                </a:cubicBezTo>
                <a:cubicBezTo>
                  <a:pt x="103" y="558"/>
                  <a:pt x="104" y="557"/>
                  <a:pt x="105" y="557"/>
                </a:cubicBezTo>
                <a:cubicBezTo>
                  <a:pt x="137" y="612"/>
                  <a:pt x="137" y="612"/>
                  <a:pt x="137" y="612"/>
                </a:cubicBezTo>
                <a:cubicBezTo>
                  <a:pt x="171" y="672"/>
                  <a:pt x="171" y="672"/>
                  <a:pt x="171" y="672"/>
                </a:cubicBezTo>
                <a:cubicBezTo>
                  <a:pt x="169" y="673"/>
                  <a:pt x="168" y="674"/>
                  <a:pt x="167" y="676"/>
                </a:cubicBezTo>
                <a:cubicBezTo>
                  <a:pt x="132" y="667"/>
                  <a:pt x="132" y="667"/>
                  <a:pt x="132" y="667"/>
                </a:cubicBezTo>
                <a:cubicBezTo>
                  <a:pt x="132" y="666"/>
                  <a:pt x="132" y="666"/>
                  <a:pt x="132" y="666"/>
                </a:cubicBezTo>
                <a:cubicBezTo>
                  <a:pt x="132" y="663"/>
                  <a:pt x="130" y="660"/>
                  <a:pt x="126" y="660"/>
                </a:cubicBezTo>
                <a:cubicBezTo>
                  <a:pt x="125" y="660"/>
                  <a:pt x="125" y="660"/>
                  <a:pt x="124" y="661"/>
                </a:cubicBezTo>
                <a:lnTo>
                  <a:pt x="43" y="544"/>
                </a:lnTo>
                <a:close/>
                <a:moveTo>
                  <a:pt x="252" y="743"/>
                </a:moveTo>
                <a:cubicBezTo>
                  <a:pt x="252" y="743"/>
                  <a:pt x="252" y="743"/>
                  <a:pt x="252" y="742"/>
                </a:cubicBezTo>
                <a:cubicBezTo>
                  <a:pt x="252" y="739"/>
                  <a:pt x="250" y="736"/>
                  <a:pt x="246" y="736"/>
                </a:cubicBezTo>
                <a:cubicBezTo>
                  <a:pt x="245" y="736"/>
                  <a:pt x="243" y="737"/>
                  <a:pt x="242" y="738"/>
                </a:cubicBezTo>
                <a:cubicBezTo>
                  <a:pt x="132" y="668"/>
                  <a:pt x="132" y="668"/>
                  <a:pt x="132" y="668"/>
                </a:cubicBezTo>
                <a:cubicBezTo>
                  <a:pt x="132" y="668"/>
                  <a:pt x="132" y="668"/>
                  <a:pt x="132" y="667"/>
                </a:cubicBezTo>
                <a:cubicBezTo>
                  <a:pt x="148" y="672"/>
                  <a:pt x="148" y="672"/>
                  <a:pt x="148" y="672"/>
                </a:cubicBezTo>
                <a:cubicBezTo>
                  <a:pt x="167" y="677"/>
                  <a:pt x="167" y="677"/>
                  <a:pt x="167" y="677"/>
                </a:cubicBezTo>
                <a:cubicBezTo>
                  <a:pt x="167" y="678"/>
                  <a:pt x="167" y="678"/>
                  <a:pt x="167" y="679"/>
                </a:cubicBezTo>
                <a:cubicBezTo>
                  <a:pt x="167" y="684"/>
                  <a:pt x="170" y="688"/>
                  <a:pt x="175" y="688"/>
                </a:cubicBezTo>
                <a:cubicBezTo>
                  <a:pt x="178" y="688"/>
                  <a:pt x="180" y="686"/>
                  <a:pt x="182" y="684"/>
                </a:cubicBezTo>
                <a:cubicBezTo>
                  <a:pt x="273" y="749"/>
                  <a:pt x="273" y="749"/>
                  <a:pt x="273" y="749"/>
                </a:cubicBezTo>
                <a:cubicBezTo>
                  <a:pt x="272" y="749"/>
                  <a:pt x="272" y="750"/>
                  <a:pt x="272" y="750"/>
                </a:cubicBezTo>
                <a:lnTo>
                  <a:pt x="252" y="743"/>
                </a:lnTo>
                <a:close/>
                <a:moveTo>
                  <a:pt x="284" y="752"/>
                </a:moveTo>
                <a:cubicBezTo>
                  <a:pt x="284" y="752"/>
                  <a:pt x="284" y="752"/>
                  <a:pt x="284" y="752"/>
                </a:cubicBezTo>
                <a:cubicBezTo>
                  <a:pt x="284" y="748"/>
                  <a:pt x="281" y="746"/>
                  <a:pt x="278" y="746"/>
                </a:cubicBezTo>
                <a:cubicBezTo>
                  <a:pt x="276" y="746"/>
                  <a:pt x="274" y="747"/>
                  <a:pt x="273" y="748"/>
                </a:cubicBezTo>
                <a:cubicBezTo>
                  <a:pt x="233" y="719"/>
                  <a:pt x="233" y="719"/>
                  <a:pt x="233" y="719"/>
                </a:cubicBezTo>
                <a:cubicBezTo>
                  <a:pt x="182" y="684"/>
                  <a:pt x="182" y="684"/>
                  <a:pt x="182" y="684"/>
                </a:cubicBezTo>
                <a:cubicBezTo>
                  <a:pt x="183" y="683"/>
                  <a:pt x="183" y="681"/>
                  <a:pt x="184" y="680"/>
                </a:cubicBezTo>
                <a:cubicBezTo>
                  <a:pt x="192" y="681"/>
                  <a:pt x="192" y="681"/>
                  <a:pt x="192" y="681"/>
                </a:cubicBezTo>
                <a:cubicBezTo>
                  <a:pt x="262" y="688"/>
                  <a:pt x="262" y="688"/>
                  <a:pt x="262" y="688"/>
                </a:cubicBezTo>
                <a:cubicBezTo>
                  <a:pt x="262" y="688"/>
                  <a:pt x="262" y="688"/>
                  <a:pt x="262" y="689"/>
                </a:cubicBezTo>
                <a:cubicBezTo>
                  <a:pt x="262" y="694"/>
                  <a:pt x="266" y="697"/>
                  <a:pt x="271" y="697"/>
                </a:cubicBezTo>
                <a:cubicBezTo>
                  <a:pt x="273" y="697"/>
                  <a:pt x="275" y="697"/>
                  <a:pt x="276" y="695"/>
                </a:cubicBezTo>
                <a:cubicBezTo>
                  <a:pt x="325" y="754"/>
                  <a:pt x="325" y="754"/>
                  <a:pt x="325" y="754"/>
                </a:cubicBezTo>
                <a:cubicBezTo>
                  <a:pt x="325" y="755"/>
                  <a:pt x="324" y="756"/>
                  <a:pt x="324" y="757"/>
                </a:cubicBezTo>
                <a:lnTo>
                  <a:pt x="284" y="752"/>
                </a:lnTo>
                <a:close/>
                <a:moveTo>
                  <a:pt x="335" y="758"/>
                </a:moveTo>
                <a:cubicBezTo>
                  <a:pt x="335" y="755"/>
                  <a:pt x="332" y="752"/>
                  <a:pt x="329" y="752"/>
                </a:cubicBezTo>
                <a:cubicBezTo>
                  <a:pt x="328" y="752"/>
                  <a:pt x="327" y="753"/>
                  <a:pt x="326" y="753"/>
                </a:cubicBezTo>
                <a:cubicBezTo>
                  <a:pt x="297" y="719"/>
                  <a:pt x="297" y="719"/>
                  <a:pt x="297" y="719"/>
                </a:cubicBezTo>
                <a:cubicBezTo>
                  <a:pt x="277" y="695"/>
                  <a:pt x="277" y="695"/>
                  <a:pt x="277" y="695"/>
                </a:cubicBezTo>
                <a:cubicBezTo>
                  <a:pt x="278" y="693"/>
                  <a:pt x="279" y="691"/>
                  <a:pt x="279" y="689"/>
                </a:cubicBezTo>
                <a:cubicBezTo>
                  <a:pt x="376" y="692"/>
                  <a:pt x="376" y="692"/>
                  <a:pt x="376" y="692"/>
                </a:cubicBezTo>
                <a:cubicBezTo>
                  <a:pt x="376" y="696"/>
                  <a:pt x="380" y="700"/>
                  <a:pt x="384" y="700"/>
                </a:cubicBezTo>
                <a:cubicBezTo>
                  <a:pt x="384" y="756"/>
                  <a:pt x="384" y="756"/>
                  <a:pt x="384" y="756"/>
                </a:cubicBezTo>
                <a:cubicBezTo>
                  <a:pt x="382" y="756"/>
                  <a:pt x="379" y="758"/>
                  <a:pt x="379" y="760"/>
                </a:cubicBezTo>
                <a:lnTo>
                  <a:pt x="335" y="758"/>
                </a:lnTo>
                <a:close/>
                <a:moveTo>
                  <a:pt x="390" y="760"/>
                </a:moveTo>
                <a:cubicBezTo>
                  <a:pt x="390" y="758"/>
                  <a:pt x="388" y="756"/>
                  <a:pt x="385" y="756"/>
                </a:cubicBezTo>
                <a:cubicBezTo>
                  <a:pt x="385" y="700"/>
                  <a:pt x="385" y="700"/>
                  <a:pt x="385" y="700"/>
                </a:cubicBezTo>
                <a:cubicBezTo>
                  <a:pt x="389" y="699"/>
                  <a:pt x="392" y="696"/>
                  <a:pt x="393" y="692"/>
                </a:cubicBezTo>
                <a:cubicBezTo>
                  <a:pt x="490" y="689"/>
                  <a:pt x="490" y="689"/>
                  <a:pt x="490" y="689"/>
                </a:cubicBezTo>
                <a:cubicBezTo>
                  <a:pt x="491" y="691"/>
                  <a:pt x="492" y="693"/>
                  <a:pt x="493" y="694"/>
                </a:cubicBezTo>
                <a:cubicBezTo>
                  <a:pt x="444" y="752"/>
                  <a:pt x="444" y="752"/>
                  <a:pt x="444" y="752"/>
                </a:cubicBezTo>
                <a:cubicBezTo>
                  <a:pt x="443" y="752"/>
                  <a:pt x="442" y="751"/>
                  <a:pt x="441" y="751"/>
                </a:cubicBezTo>
                <a:cubicBezTo>
                  <a:pt x="437" y="751"/>
                  <a:pt x="435" y="754"/>
                  <a:pt x="435" y="757"/>
                </a:cubicBezTo>
                <a:cubicBezTo>
                  <a:pt x="435" y="757"/>
                  <a:pt x="435" y="758"/>
                  <a:pt x="435" y="758"/>
                </a:cubicBezTo>
                <a:lnTo>
                  <a:pt x="390" y="760"/>
                </a:lnTo>
                <a:close/>
                <a:moveTo>
                  <a:pt x="527" y="739"/>
                </a:moveTo>
                <a:cubicBezTo>
                  <a:pt x="526" y="737"/>
                  <a:pt x="525" y="736"/>
                  <a:pt x="523" y="736"/>
                </a:cubicBezTo>
                <a:cubicBezTo>
                  <a:pt x="520" y="736"/>
                  <a:pt x="517" y="739"/>
                  <a:pt x="517" y="742"/>
                </a:cubicBezTo>
                <a:cubicBezTo>
                  <a:pt x="517" y="743"/>
                  <a:pt x="517" y="743"/>
                  <a:pt x="517" y="743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497" y="750"/>
                  <a:pt x="497" y="749"/>
                  <a:pt x="496" y="749"/>
                </a:cubicBezTo>
                <a:cubicBezTo>
                  <a:pt x="587" y="684"/>
                  <a:pt x="587" y="684"/>
                  <a:pt x="587" y="684"/>
                </a:cubicBezTo>
                <a:cubicBezTo>
                  <a:pt x="589" y="686"/>
                  <a:pt x="591" y="688"/>
                  <a:pt x="594" y="688"/>
                </a:cubicBezTo>
                <a:cubicBezTo>
                  <a:pt x="599" y="688"/>
                  <a:pt x="603" y="684"/>
                  <a:pt x="603" y="679"/>
                </a:cubicBezTo>
                <a:cubicBezTo>
                  <a:pt x="603" y="678"/>
                  <a:pt x="603" y="678"/>
                  <a:pt x="602" y="677"/>
                </a:cubicBezTo>
                <a:cubicBezTo>
                  <a:pt x="637" y="667"/>
                  <a:pt x="637" y="667"/>
                  <a:pt x="637" y="667"/>
                </a:cubicBezTo>
                <a:cubicBezTo>
                  <a:pt x="637" y="668"/>
                  <a:pt x="637" y="668"/>
                  <a:pt x="637" y="668"/>
                </a:cubicBezTo>
                <a:lnTo>
                  <a:pt x="527" y="739"/>
                </a:lnTo>
                <a:close/>
                <a:moveTo>
                  <a:pt x="645" y="661"/>
                </a:moveTo>
                <a:cubicBezTo>
                  <a:pt x="645" y="660"/>
                  <a:pt x="644" y="660"/>
                  <a:pt x="643" y="660"/>
                </a:cubicBezTo>
                <a:cubicBezTo>
                  <a:pt x="639" y="660"/>
                  <a:pt x="637" y="663"/>
                  <a:pt x="637" y="666"/>
                </a:cubicBezTo>
                <a:cubicBezTo>
                  <a:pt x="637" y="666"/>
                  <a:pt x="637" y="666"/>
                  <a:pt x="637" y="667"/>
                </a:cubicBezTo>
                <a:cubicBezTo>
                  <a:pt x="626" y="670"/>
                  <a:pt x="626" y="670"/>
                  <a:pt x="626" y="670"/>
                </a:cubicBezTo>
                <a:cubicBezTo>
                  <a:pt x="602" y="676"/>
                  <a:pt x="602" y="676"/>
                  <a:pt x="602" y="676"/>
                </a:cubicBezTo>
                <a:cubicBezTo>
                  <a:pt x="601" y="674"/>
                  <a:pt x="600" y="673"/>
                  <a:pt x="598" y="672"/>
                </a:cubicBezTo>
                <a:cubicBezTo>
                  <a:pt x="615" y="642"/>
                  <a:pt x="615" y="642"/>
                  <a:pt x="615" y="642"/>
                </a:cubicBezTo>
                <a:cubicBezTo>
                  <a:pt x="664" y="557"/>
                  <a:pt x="664" y="557"/>
                  <a:pt x="664" y="557"/>
                </a:cubicBezTo>
                <a:cubicBezTo>
                  <a:pt x="665" y="557"/>
                  <a:pt x="666" y="558"/>
                  <a:pt x="668" y="558"/>
                </a:cubicBezTo>
                <a:cubicBezTo>
                  <a:pt x="672" y="558"/>
                  <a:pt x="676" y="554"/>
                  <a:pt x="676" y="549"/>
                </a:cubicBezTo>
                <a:cubicBezTo>
                  <a:pt x="676" y="549"/>
                  <a:pt x="676" y="549"/>
                  <a:pt x="676" y="548"/>
                </a:cubicBezTo>
                <a:cubicBezTo>
                  <a:pt x="723" y="541"/>
                  <a:pt x="723" y="541"/>
                  <a:pt x="723" y="541"/>
                </a:cubicBezTo>
                <a:cubicBezTo>
                  <a:pt x="723" y="542"/>
                  <a:pt x="724" y="544"/>
                  <a:pt x="726" y="545"/>
                </a:cubicBezTo>
                <a:lnTo>
                  <a:pt x="645" y="661"/>
                </a:lnTo>
                <a:close/>
                <a:moveTo>
                  <a:pt x="730" y="534"/>
                </a:moveTo>
                <a:cubicBezTo>
                  <a:pt x="730" y="534"/>
                  <a:pt x="729" y="534"/>
                  <a:pt x="729" y="534"/>
                </a:cubicBezTo>
                <a:cubicBezTo>
                  <a:pt x="726" y="534"/>
                  <a:pt x="723" y="537"/>
                  <a:pt x="723" y="540"/>
                </a:cubicBezTo>
                <a:cubicBezTo>
                  <a:pt x="723" y="540"/>
                  <a:pt x="723" y="540"/>
                  <a:pt x="723" y="540"/>
                </a:cubicBezTo>
                <a:cubicBezTo>
                  <a:pt x="676" y="548"/>
                  <a:pt x="676" y="548"/>
                  <a:pt x="676" y="548"/>
                </a:cubicBezTo>
                <a:cubicBezTo>
                  <a:pt x="676" y="544"/>
                  <a:pt x="673" y="542"/>
                  <a:pt x="670" y="541"/>
                </a:cubicBezTo>
                <a:cubicBezTo>
                  <a:pt x="681" y="472"/>
                  <a:pt x="681" y="472"/>
                  <a:pt x="681" y="472"/>
                </a:cubicBezTo>
                <a:cubicBezTo>
                  <a:pt x="694" y="393"/>
                  <a:pt x="694" y="393"/>
                  <a:pt x="694" y="393"/>
                </a:cubicBezTo>
                <a:cubicBezTo>
                  <a:pt x="694" y="393"/>
                  <a:pt x="694" y="393"/>
                  <a:pt x="695" y="393"/>
                </a:cubicBezTo>
                <a:cubicBezTo>
                  <a:pt x="699" y="393"/>
                  <a:pt x="703" y="389"/>
                  <a:pt x="703" y="384"/>
                </a:cubicBezTo>
                <a:cubicBezTo>
                  <a:pt x="757" y="384"/>
                  <a:pt x="757" y="384"/>
                  <a:pt x="757" y="384"/>
                </a:cubicBezTo>
                <a:cubicBezTo>
                  <a:pt x="757" y="387"/>
                  <a:pt x="759" y="389"/>
                  <a:pt x="761" y="390"/>
                </a:cubicBezTo>
                <a:lnTo>
                  <a:pt x="730" y="534"/>
                </a:lnTo>
                <a:close/>
              </a:path>
            </a:pathLst>
          </a:custGeom>
          <a:gradFill>
            <a:gsLst>
              <a:gs pos="0">
                <a:srgbClr val="17D5F7"/>
              </a:gs>
              <a:gs pos="100000">
                <a:srgbClr val="153B6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34" name="Google Shape;334;g3da6d87cad3_0_494"/>
          <p:cNvSpPr txBox="1"/>
          <p:nvPr/>
        </p:nvSpPr>
        <p:spPr>
          <a:xfrm>
            <a:off x="1340581" y="1364860"/>
            <a:ext cx="3813900" cy="41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37"/>
              <a:buFont typeface="Arial"/>
              <a:buNone/>
            </a:pPr>
            <a:r>
              <a:rPr lang="en-US" sz="26537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01</a:t>
            </a:r>
            <a:endParaRPr sz="26537" b="0" i="0" u="none" strike="noStrike" cap="non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35" name="Google Shape;335;g3da6d87cad3_0_494"/>
          <p:cNvSpPr txBox="1"/>
          <p:nvPr/>
        </p:nvSpPr>
        <p:spPr>
          <a:xfrm>
            <a:off x="4714613" y="2598002"/>
            <a:ext cx="7728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TRƯỜNG THCS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" name="Google Shape;336;g3da6d87cad3_0_494"/>
          <p:cNvGrpSpPr/>
          <p:nvPr/>
        </p:nvGrpSpPr>
        <p:grpSpPr>
          <a:xfrm rot="5400000">
            <a:off x="6865279" y="313961"/>
            <a:ext cx="4334977" cy="6229240"/>
            <a:chOff x="3711093" y="-2328510"/>
            <a:chExt cx="6160264" cy="8818290"/>
          </a:xfrm>
        </p:grpSpPr>
        <p:sp>
          <p:nvSpPr>
            <p:cNvPr id="337" name="Google Shape;337;g3da6d87cad3_0_494"/>
            <p:cNvSpPr/>
            <p:nvPr/>
          </p:nvSpPr>
          <p:spPr>
            <a:xfrm rot="-3895186">
              <a:off x="3218736" y="792507"/>
              <a:ext cx="7144978" cy="3457600"/>
            </a:xfrm>
            <a:custGeom>
              <a:avLst/>
              <a:gdLst/>
              <a:ahLst/>
              <a:cxnLst/>
              <a:rect l="l" t="t" r="r" b="b"/>
              <a:pathLst>
                <a:path w="8715576" h="3978691" extrusionOk="0">
                  <a:moveTo>
                    <a:pt x="8715576" y="207805"/>
                  </a:moveTo>
                  <a:lnTo>
                    <a:pt x="8589131" y="0"/>
                  </a:lnTo>
                  <a:cubicBezTo>
                    <a:pt x="8477754" y="56230"/>
                    <a:pt x="8403083" y="100793"/>
                    <a:pt x="8255000" y="168691"/>
                  </a:cubicBezTo>
                  <a:lnTo>
                    <a:pt x="0" y="3978691"/>
                  </a:lnTo>
                  <a:lnTo>
                    <a:pt x="8534400" y="295691"/>
                  </a:lnTo>
                  <a:lnTo>
                    <a:pt x="8715576" y="207805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38100" dir="8100000" algn="tr" rotWithShape="0">
                <a:srgbClr val="61D9D6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8" name="Google Shape;338;g3da6d87cad3_0_494"/>
            <p:cNvGrpSpPr/>
            <p:nvPr/>
          </p:nvGrpSpPr>
          <p:grpSpPr>
            <a:xfrm rot="-3803474">
              <a:off x="6466589" y="-2142936"/>
              <a:ext cx="715216" cy="485988"/>
              <a:chOff x="16735013" y="-2876579"/>
              <a:chExt cx="1742884" cy="1184287"/>
            </a:xfrm>
          </p:grpSpPr>
          <p:sp>
            <p:nvSpPr>
              <p:cNvPr id="339" name="Google Shape;339;g3da6d87cad3_0_494"/>
              <p:cNvSpPr/>
              <p:nvPr/>
            </p:nvSpPr>
            <p:spPr>
              <a:xfrm>
                <a:off x="16735013" y="-2876579"/>
                <a:ext cx="1742884" cy="1184287"/>
              </a:xfrm>
              <a:custGeom>
                <a:avLst/>
                <a:gdLst/>
                <a:ahLst/>
                <a:cxnLst/>
                <a:rect l="l" t="t" r="r" b="b"/>
                <a:pathLst>
                  <a:path w="1742884" h="1184287" extrusionOk="0">
                    <a:moveTo>
                      <a:pt x="473075" y="447687"/>
                    </a:moveTo>
                    <a:cubicBezTo>
                      <a:pt x="608542" y="347145"/>
                      <a:pt x="958850" y="102141"/>
                      <a:pt x="1152525" y="34937"/>
                    </a:cubicBezTo>
                    <a:cubicBezTo>
                      <a:pt x="1349375" y="-26446"/>
                      <a:pt x="1545167" y="7420"/>
                      <a:pt x="1638300" y="28587"/>
                    </a:cubicBezTo>
                    <a:cubicBezTo>
                      <a:pt x="1731433" y="49754"/>
                      <a:pt x="1751542" y="98437"/>
                      <a:pt x="1739900" y="168287"/>
                    </a:cubicBezTo>
                    <a:cubicBezTo>
                      <a:pt x="1738313" y="230199"/>
                      <a:pt x="1648883" y="367254"/>
                      <a:pt x="1568450" y="447687"/>
                    </a:cubicBezTo>
                    <a:cubicBezTo>
                      <a:pt x="1488017" y="528120"/>
                      <a:pt x="1401762" y="575216"/>
                      <a:pt x="1257300" y="650887"/>
                    </a:cubicBezTo>
                    <a:cubicBezTo>
                      <a:pt x="1062567" y="722854"/>
                      <a:pt x="886883" y="753545"/>
                      <a:pt x="673100" y="815987"/>
                    </a:cubicBezTo>
                    <a:lnTo>
                      <a:pt x="698500" y="1069987"/>
                    </a:lnTo>
                    <a:lnTo>
                      <a:pt x="390525" y="1184287"/>
                    </a:lnTo>
                    <a:lnTo>
                      <a:pt x="409575" y="889012"/>
                    </a:lnTo>
                    <a:lnTo>
                      <a:pt x="257175" y="939812"/>
                    </a:lnTo>
                    <a:lnTo>
                      <a:pt x="177800" y="819162"/>
                    </a:lnTo>
                    <a:lnTo>
                      <a:pt x="123825" y="723912"/>
                    </a:lnTo>
                    <a:lnTo>
                      <a:pt x="250825" y="587387"/>
                    </a:lnTo>
                    <a:lnTo>
                      <a:pt x="0" y="396887"/>
                    </a:lnTo>
                    <a:lnTo>
                      <a:pt x="254000" y="244487"/>
                    </a:lnTo>
                    <a:lnTo>
                      <a:pt x="473075" y="447687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>
                <a:outerShdw blurRad="50800" dist="38100" dir="8100000" algn="tr" rotWithShape="0">
                  <a:srgbClr val="61D9D6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g3da6d87cad3_0_494"/>
              <p:cNvSpPr/>
              <p:nvPr/>
            </p:nvSpPr>
            <p:spPr>
              <a:xfrm>
                <a:off x="17746006" y="-2650605"/>
                <a:ext cx="276600" cy="2766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41" name="Google Shape;341;g3da6d87cad3_0_49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11175" y="94131"/>
            <a:ext cx="825539" cy="106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>
          <a:extLst>
            <a:ext uri="{FF2B5EF4-FFF2-40B4-BE49-F238E27FC236}">
              <a16:creationId xmlns:a16="http://schemas.microsoft.com/office/drawing/2014/main" id="{2878B612-38F1-E879-0FCD-D73F2718B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da6d87cad3_0_97">
            <a:extLst>
              <a:ext uri="{FF2B5EF4-FFF2-40B4-BE49-F238E27FC236}">
                <a16:creationId xmlns:a16="http://schemas.microsoft.com/office/drawing/2014/main" id="{2B86A817-EB03-A9C8-2DEB-32137EED0E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2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QUY TRÌNH TỔNG THỂ</a:t>
            </a:r>
            <a:endParaRPr/>
          </a:p>
        </p:txBody>
      </p:sp>
      <p:sp>
        <p:nvSpPr>
          <p:cNvPr id="337" name="Rectangle: Rounded Corners 336">
            <a:extLst>
              <a:ext uri="{FF2B5EF4-FFF2-40B4-BE49-F238E27FC236}">
                <a16:creationId xmlns:a16="http://schemas.microsoft.com/office/drawing/2014/main" id="{59775C45-2A3A-5BF2-6413-41FEF5B978C8}"/>
              </a:ext>
            </a:extLst>
          </p:cNvPr>
          <p:cNvSpPr/>
          <p:nvPr/>
        </p:nvSpPr>
        <p:spPr>
          <a:xfrm>
            <a:off x="4859181" y="2551187"/>
            <a:ext cx="1877349" cy="149292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</a:rPr>
              <a:t>Chuẩn hóa thông tin học sinh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8" name="Rectangle: Rounded Corners 8">
            <a:extLst>
              <a:ext uri="{FF2B5EF4-FFF2-40B4-BE49-F238E27FC236}">
                <a16:creationId xmlns:a16="http://schemas.microsoft.com/office/drawing/2014/main" id="{C13F371A-5453-3830-5547-3EC0E0F0E473}"/>
              </a:ext>
            </a:extLst>
          </p:cNvPr>
          <p:cNvSpPr/>
          <p:nvPr/>
        </p:nvSpPr>
        <p:spPr>
          <a:xfrm>
            <a:off x="7306805" y="1789388"/>
            <a:ext cx="1811138" cy="325886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Đăng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khoản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THCS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cấp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nguyện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vọng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1" name="Title 3">
            <a:extLst>
              <a:ext uri="{FF2B5EF4-FFF2-40B4-BE49-F238E27FC236}">
                <a16:creationId xmlns:a16="http://schemas.microsoft.com/office/drawing/2014/main" id="{65BB2D71-DB33-5E25-2332-D6D54B38F468}"/>
              </a:ext>
            </a:extLst>
          </p:cNvPr>
          <p:cNvSpPr txBox="1">
            <a:spLocks/>
          </p:cNvSpPr>
          <p:nvPr/>
        </p:nvSpPr>
        <p:spPr>
          <a:xfrm>
            <a:off x="4690336" y="977110"/>
            <a:ext cx="2357063" cy="350861"/>
          </a:xfrm>
          <a:prstGeom prst="rect">
            <a:avLst/>
          </a:prstGeom>
        </p:spPr>
        <p:txBody>
          <a:bodyPr vert="horz" lIns="45720" tIns="22860" rIns="45720" bIns="22860" rtlCol="0" anchor="ctr">
            <a:noAutofit/>
          </a:bodyPr>
          <a:lstStyle>
            <a:lvl1pPr marL="0" marR="0" indent="0" algn="l" defTabSz="24375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0268" algn="l"/>
              </a:tabLst>
              <a:defRPr kumimoji="0" lang="ru-RU" sz="5000" b="1" i="0" u="none" strike="noStrike" kern="1200" cap="none" spc="0" normalizeH="0" baseline="0" dirty="0">
                <a:ln>
                  <a:noFill/>
                </a:ln>
                <a:solidFill>
                  <a:srgbClr val="363E48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FF0000"/>
                </a:solidFill>
                <a:cs typeface="Calibri" panose="020F0502020204030204" pitchFamily="34" charset="0"/>
              </a:rPr>
              <a:t>GVCN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64334C-F6A7-9DB6-AB0C-DDBD379EC30D}"/>
              </a:ext>
            </a:extLst>
          </p:cNvPr>
          <p:cNvSpPr/>
          <p:nvPr/>
        </p:nvSpPr>
        <p:spPr>
          <a:xfrm>
            <a:off x="2126751" y="923321"/>
            <a:ext cx="2547156" cy="5118847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33" name="Title 3">
            <a:extLst>
              <a:ext uri="{FF2B5EF4-FFF2-40B4-BE49-F238E27FC236}">
                <a16:creationId xmlns:a16="http://schemas.microsoft.com/office/drawing/2014/main" id="{15B22F56-CC36-A6D8-4137-46EDA9D9F6CD}"/>
              </a:ext>
            </a:extLst>
          </p:cNvPr>
          <p:cNvSpPr txBox="1">
            <a:spLocks/>
          </p:cNvSpPr>
          <p:nvPr/>
        </p:nvSpPr>
        <p:spPr>
          <a:xfrm>
            <a:off x="2200151" y="974603"/>
            <a:ext cx="2357063" cy="350861"/>
          </a:xfrm>
          <a:prstGeom prst="rect">
            <a:avLst/>
          </a:prstGeom>
        </p:spPr>
        <p:txBody>
          <a:bodyPr vert="horz" lIns="45720" tIns="22860" rIns="45720" bIns="22860" rtlCol="0" anchor="ctr">
            <a:noAutofit/>
          </a:bodyPr>
          <a:lstStyle>
            <a:lvl1pPr marL="0" marR="0" indent="0" algn="l" defTabSz="24375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0268" algn="l"/>
              </a:tabLst>
              <a:defRPr kumimoji="0" lang="ru-RU" sz="5000" b="1" i="0" u="none" strike="noStrike" kern="1200" cap="none" spc="0" normalizeH="0" baseline="0" dirty="0">
                <a:ln>
                  <a:noFill/>
                </a:ln>
                <a:solidFill>
                  <a:srgbClr val="363E48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FF0000"/>
                </a:solidFill>
                <a:cs typeface="Calibri" panose="020F0502020204030204" pitchFamily="34" charset="0"/>
              </a:rPr>
              <a:t>ADMIN TRƯỜNG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74BEBF0-F3E0-FF99-6250-C2F6607B6E5B}"/>
              </a:ext>
            </a:extLst>
          </p:cNvPr>
          <p:cNvCxnSpPr>
            <a:cxnSpLocks/>
          </p:cNvCxnSpPr>
          <p:nvPr/>
        </p:nvCxnSpPr>
        <p:spPr>
          <a:xfrm flipV="1">
            <a:off x="2540413" y="1390723"/>
            <a:ext cx="1660880" cy="6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6D153222-09BB-1A97-ED3F-260DECD16227}"/>
              </a:ext>
            </a:extLst>
          </p:cNvPr>
          <p:cNvSpPr/>
          <p:nvPr/>
        </p:nvSpPr>
        <p:spPr>
          <a:xfrm>
            <a:off x="4812396" y="923321"/>
            <a:ext cx="1991780" cy="511884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913BAFC-1F64-AF29-4F85-47F3AD99C600}"/>
              </a:ext>
            </a:extLst>
          </p:cNvPr>
          <p:cNvCxnSpPr>
            <a:cxnSpLocks/>
          </p:cNvCxnSpPr>
          <p:nvPr/>
        </p:nvCxnSpPr>
        <p:spPr>
          <a:xfrm>
            <a:off x="4821359" y="1386818"/>
            <a:ext cx="1991780" cy="3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000A8DA9-7691-3FB7-311A-0AC4BFFA03F0}"/>
              </a:ext>
            </a:extLst>
          </p:cNvPr>
          <p:cNvSpPr/>
          <p:nvPr/>
        </p:nvSpPr>
        <p:spPr>
          <a:xfrm>
            <a:off x="6912723" y="925508"/>
            <a:ext cx="2547156" cy="511884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39" name="Title 3">
            <a:extLst>
              <a:ext uri="{FF2B5EF4-FFF2-40B4-BE49-F238E27FC236}">
                <a16:creationId xmlns:a16="http://schemas.microsoft.com/office/drawing/2014/main" id="{06693B15-BFC3-FC18-2EBF-81C50AC1001D}"/>
              </a:ext>
            </a:extLst>
          </p:cNvPr>
          <p:cNvSpPr txBox="1">
            <a:spLocks/>
          </p:cNvSpPr>
          <p:nvPr/>
        </p:nvSpPr>
        <p:spPr>
          <a:xfrm>
            <a:off x="6714529" y="976789"/>
            <a:ext cx="2357063" cy="350861"/>
          </a:xfrm>
          <a:prstGeom prst="rect">
            <a:avLst/>
          </a:prstGeom>
        </p:spPr>
        <p:txBody>
          <a:bodyPr vert="horz" lIns="45720" tIns="22860" rIns="45720" bIns="22860" rtlCol="0" anchor="ctr">
            <a:noAutofit/>
          </a:bodyPr>
          <a:lstStyle>
            <a:lvl1pPr marL="0" marR="0" indent="0" algn="l" defTabSz="24375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0268" algn="l"/>
              </a:tabLst>
              <a:defRPr kumimoji="0" lang="ru-RU" sz="5000" b="1" i="0" u="none" strike="noStrike" kern="1200" cap="none" spc="0" normalizeH="0" baseline="0" dirty="0">
                <a:ln>
                  <a:noFill/>
                </a:ln>
                <a:solidFill>
                  <a:srgbClr val="363E48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/>
            <a:r>
              <a:rPr lang="en-US" sz="2000">
                <a:solidFill>
                  <a:srgbClr val="FF0000"/>
                </a:solidFill>
                <a:cs typeface="Calibri" panose="020F0502020204030204" pitchFamily="34" charset="0"/>
              </a:rPr>
              <a:t>THÍ SINH</a:t>
            </a:r>
            <a:endParaRPr lang="en-US" sz="20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5F326A9-CA91-0149-BFC8-C0F96676C32C}"/>
              </a:ext>
            </a:extLst>
          </p:cNvPr>
          <p:cNvCxnSpPr>
            <a:cxnSpLocks/>
          </p:cNvCxnSpPr>
          <p:nvPr/>
        </p:nvCxnSpPr>
        <p:spPr>
          <a:xfrm>
            <a:off x="7231216" y="1386818"/>
            <a:ext cx="1926586" cy="1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C77BD13-A604-5892-A5CB-6429A2104570}"/>
              </a:ext>
            </a:extLst>
          </p:cNvPr>
          <p:cNvSpPr/>
          <p:nvPr/>
        </p:nvSpPr>
        <p:spPr>
          <a:xfrm>
            <a:off x="2526947" y="2586330"/>
            <a:ext cx="1899484" cy="13397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Cấp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khoản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đăng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ký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719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da6d87cad3_0_116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2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GVCN KHỞI TẠO HỒ SƠ HỌC SINH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8" name="Google Shape;348;g3da6d87cad3_0_116"/>
          <p:cNvSpPr/>
          <p:nvPr/>
        </p:nvSpPr>
        <p:spPr>
          <a:xfrm>
            <a:off x="750775" y="1007850"/>
            <a:ext cx="106695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1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1800"/>
            </a:pPr>
            <a:r>
              <a:rPr lang="en-US" sz="20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1: GVCN đăng nhập vào hệ thống </a:t>
            </a:r>
            <a:r>
              <a:rPr lang="en-US" sz="2000" b="1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https://vnedu.vn/</a:t>
            </a:r>
            <a:r>
              <a:rPr lang="en-US" sz="20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bằng tài khoản, mật khẩu được cấp</a:t>
            </a:r>
            <a:endParaRPr sz="2000" b="1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1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1800"/>
              <a:buFont typeface="Arial"/>
              <a:buNone/>
            </a:pPr>
            <a:endParaRPr sz="2000" b="1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1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1800"/>
              <a:buFont typeface="Arial"/>
              <a:buNone/>
            </a:pPr>
            <a:endParaRPr sz="2000" b="1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1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1800"/>
              <a:buFont typeface="Arial"/>
              <a:buNone/>
            </a:pPr>
            <a:endParaRPr sz="2000" b="1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1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1800"/>
              <a:buFont typeface="Arial"/>
              <a:buNone/>
            </a:pPr>
            <a:endParaRPr sz="2000" b="1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1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1800"/>
              <a:buFont typeface="Arial"/>
              <a:buNone/>
            </a:pPr>
            <a:endParaRPr sz="2000" b="1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 lvl="1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1800"/>
            </a:pPr>
            <a:r>
              <a:rPr lang="en-US" sz="20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2: GVCN vào chức năng quản lý thông tin trường học</a:t>
            </a:r>
            <a:endParaRPr sz="2000" b="1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9" name="Google Shape;349;g3da6d87cad3_0_1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88293" y="1571581"/>
            <a:ext cx="4286556" cy="229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g3da6d87cad3_0_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88293" y="4228315"/>
            <a:ext cx="4318067" cy="2226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2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THCS: GVCN KHỞI TẠO HỒ SƠ HỌC SINH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750770" y="646179"/>
            <a:ext cx="10669500" cy="3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1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1800"/>
            </a:pPr>
            <a:r>
              <a:rPr lang="en-US" sz="20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3: GVCN chọn chức năng quản lý lớp</a:t>
            </a:r>
            <a:endParaRPr sz="2000" b="1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1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1800"/>
              <a:buFont typeface="Arial"/>
              <a:buNone/>
            </a:pPr>
            <a:endParaRPr sz="2000" b="1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1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1800"/>
              <a:buFont typeface="Arial"/>
              <a:buNone/>
            </a:pPr>
            <a:endParaRPr sz="2000" b="1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1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1800"/>
              <a:buFont typeface="Arial"/>
              <a:buNone/>
            </a:pPr>
            <a:endParaRPr sz="2000" b="1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1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1800"/>
              <a:buFont typeface="Arial"/>
              <a:buNone/>
            </a:pPr>
            <a:endParaRPr sz="2000" b="1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1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1800"/>
              <a:buFont typeface="Arial"/>
              <a:buNone/>
            </a:pPr>
            <a:endParaRPr sz="2000" b="1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 lvl="1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1800"/>
            </a:pPr>
            <a:r>
              <a:rPr lang="en-US" sz="20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4: GVCN vào chức năng quản lý thông tin trường học</a:t>
            </a:r>
            <a:endParaRPr sz="2000" b="1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8" name="Google Shape;35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3907" y="1149577"/>
            <a:ext cx="4318067" cy="234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2204" y="4074371"/>
            <a:ext cx="4318066" cy="2265962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"/>
          <p:cNvSpPr/>
          <p:nvPr/>
        </p:nvSpPr>
        <p:spPr>
          <a:xfrm>
            <a:off x="1116873" y="3970125"/>
            <a:ext cx="54651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2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1800"/>
              <a:buFont typeface="Noto Sans Symbols"/>
              <a:buChar char="✔"/>
            </a:pPr>
            <a:r>
              <a:rPr lang="en-US" sz="20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viên chủ nhiệm chọn sửa học sinh lớp mình chủ nhiệm</a:t>
            </a:r>
            <a:endParaRPr sz="2000" b="1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THCS: GVCN KHỞI TẠO HỒ SƠ HỌC SINH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6"/>
          <p:cNvSpPr/>
          <p:nvPr/>
        </p:nvSpPr>
        <p:spPr>
          <a:xfrm>
            <a:off x="750775" y="732575"/>
            <a:ext cx="106695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1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1800"/>
            </a:pPr>
            <a:r>
              <a:rPr lang="en-US" sz="20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5: GVCN chọn học sinh muốn kiểm tra thông tin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1800"/>
              <a:buFont typeface="Arial"/>
              <a:buNone/>
            </a:pPr>
            <a:endParaRPr sz="2000" b="1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1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1800"/>
              <a:buFont typeface="Arial"/>
              <a:buNone/>
            </a:pPr>
            <a:endParaRPr sz="2000" b="1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 lvl="1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1800"/>
            </a:pPr>
            <a:r>
              <a:rPr lang="en-US" sz="20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6: GVCN cập nhật đầy đủ tất cả các trường thông tin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6"/>
          <p:cNvSpPr/>
          <p:nvPr/>
        </p:nvSpPr>
        <p:spPr>
          <a:xfrm>
            <a:off x="771729" y="2431468"/>
            <a:ext cx="5465053" cy="362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2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1800"/>
              <a:buFont typeface="Noto Sans Symbols"/>
              <a:buChar char="✔"/>
            </a:pPr>
            <a:r>
              <a:rPr lang="en-US" sz="17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 và tên:</a:t>
            </a:r>
            <a:endParaRPr sz="1700" b="1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2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1800"/>
              <a:buFont typeface="Noto Sans Symbols"/>
              <a:buChar char="✔"/>
            </a:pPr>
            <a:r>
              <a:rPr lang="en-US" sz="17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 sinh:</a:t>
            </a:r>
          </a:p>
          <a:p>
            <a:pPr marL="800100" lvl="2" indent="-342900" algn="just">
              <a:lnSpc>
                <a:spcPct val="150000"/>
              </a:lnSpc>
              <a:buClr>
                <a:srgbClr val="005BAA"/>
              </a:buClr>
              <a:buSzPts val="1800"/>
              <a:buFont typeface="Noto Sans Symbols"/>
              <a:buChar char="✔"/>
            </a:pPr>
            <a:r>
              <a:rPr lang="vi-VN" sz="17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Hộ khẩu TT: lưu ý nhập theo danh mục</a:t>
            </a:r>
            <a:endParaRPr sz="1700" b="1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2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1800"/>
              <a:buFont typeface="Noto Sans Symbols"/>
              <a:buChar char="✔"/>
            </a:pPr>
            <a:r>
              <a:rPr lang="en-US" sz="17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 căn cước: </a:t>
            </a:r>
          </a:p>
          <a:p>
            <a:pPr marL="800100" marR="0" lvl="2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1800"/>
              <a:buFont typeface="Noto Sans Symbols"/>
              <a:buChar char="✔"/>
            </a:pPr>
            <a:r>
              <a:rPr lang="en-US" sz="17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Nơi sinh: Chỉ nhập tỉnh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2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1800"/>
              <a:buFont typeface="Noto Sans Symbols"/>
              <a:buChar char="✔"/>
            </a:pPr>
            <a:r>
              <a:rPr lang="en-US" sz="17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Đ. Thoại SLL</a:t>
            </a:r>
          </a:p>
          <a:p>
            <a:pPr marL="800100" marR="0" lvl="2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1800"/>
              <a:buFont typeface="Noto Sans Symbols"/>
              <a:buChar char="✔"/>
            </a:pPr>
            <a:r>
              <a:rPr lang="en-US" sz="17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 tin phụ huynh</a:t>
            </a:r>
            <a:endParaRPr sz="1700" b="1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2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1800"/>
              <a:buFont typeface="Noto Sans Symbols"/>
              <a:buChar char="✔"/>
            </a:pPr>
            <a:r>
              <a:rPr lang="en-US" sz="17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 ảnh chụp rõ mặt HS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2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1800"/>
              <a:buFont typeface="Noto Sans Symbols"/>
              <a:buChar char="✔"/>
            </a:pPr>
            <a:r>
              <a:rPr lang="en-US" sz="17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 đó ấn Cập nhật</a:t>
            </a:r>
            <a:endParaRPr sz="1700" b="1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9" name="Google Shape;36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3762" y="1167087"/>
            <a:ext cx="5642522" cy="10699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64F09-2916-1DAE-4584-CFAB5374984F}"/>
              </a:ext>
            </a:extLst>
          </p:cNvPr>
          <p:cNvSpPr txBox="1"/>
          <p:nvPr/>
        </p:nvSpPr>
        <p:spPr>
          <a:xfrm>
            <a:off x="3076375" y="2453837"/>
            <a:ext cx="2114750" cy="83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marR="0" lvl="2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1800"/>
              <a:buFont typeface="Noto Sans Symbols"/>
              <a:buChar char="✔"/>
            </a:pPr>
            <a:r>
              <a:rPr lang="en-US" sz="17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Dân tộc:</a:t>
            </a:r>
          </a:p>
          <a:p>
            <a:pPr marL="800100" marR="0" lvl="2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1800"/>
              <a:buFont typeface="Noto Sans Symbols"/>
              <a:buChar char="✔"/>
            </a:pPr>
            <a:r>
              <a:rPr lang="en-US" sz="17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Giới tính: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C0A5A7-5509-5385-0597-0057AA502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830" y="2635574"/>
            <a:ext cx="6205195" cy="379655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F9557-B47B-4A03-CED7-D69DAC557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LƯU Ý</a:t>
            </a:r>
            <a:endParaRPr lang="en-ZW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E8BA7-EBEA-CF9A-ED77-0C92D40BB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CHỌN TRƯỜNG:</a:t>
            </a:r>
          </a:p>
          <a:p>
            <a:pPr marL="558800" indent="-457200">
              <a:buAutoNum type="arabicParenR"/>
            </a:pPr>
            <a:r>
              <a:rPr lang="en-US" sz="2800" dirty="0"/>
              <a:t>Trường THPT A </a:t>
            </a:r>
            <a:r>
              <a:rPr lang="en-US" sz="2800" dirty="0" err="1"/>
              <a:t>Trần</a:t>
            </a:r>
            <a:r>
              <a:rPr lang="en-US" sz="2800" dirty="0"/>
              <a:t> </a:t>
            </a:r>
            <a:r>
              <a:rPr lang="en-US" sz="2800" dirty="0" err="1"/>
              <a:t>Hưng</a:t>
            </a:r>
            <a:r>
              <a:rPr lang="en-US" sz="2800" dirty="0"/>
              <a:t> </a:t>
            </a:r>
            <a:r>
              <a:rPr lang="en-US" sz="2800" dirty="0" err="1"/>
              <a:t>Đạo</a:t>
            </a:r>
            <a:r>
              <a:rPr lang="en-US" sz="2800" dirty="0"/>
              <a:t> hay THPT B </a:t>
            </a:r>
            <a:r>
              <a:rPr lang="en-US" sz="2800" dirty="0" err="1"/>
              <a:t>Trần</a:t>
            </a:r>
            <a:r>
              <a:rPr lang="en-US" sz="2800" dirty="0"/>
              <a:t> </a:t>
            </a:r>
            <a:r>
              <a:rPr lang="en-US" sz="2800" dirty="0" err="1"/>
              <a:t>Hưng</a:t>
            </a:r>
            <a:r>
              <a:rPr lang="en-US" sz="2800" dirty="0"/>
              <a:t> </a:t>
            </a:r>
            <a:r>
              <a:rPr lang="en-US" sz="2800" dirty="0" err="1"/>
              <a:t>Đạo</a:t>
            </a:r>
            <a:endParaRPr lang="en-US" sz="2800" dirty="0"/>
          </a:p>
          <a:p>
            <a:pPr marL="558800" indent="-457200">
              <a:buAutoNum type="arabicParenR"/>
            </a:pPr>
            <a:r>
              <a:rPr lang="en-US" sz="2800" dirty="0"/>
              <a:t>Trường THPT A Nguyễn </a:t>
            </a:r>
            <a:r>
              <a:rPr lang="en-US" sz="2800" dirty="0" err="1"/>
              <a:t>Khuyến</a:t>
            </a:r>
            <a:r>
              <a:rPr lang="en-US" sz="2800" dirty="0"/>
              <a:t> hay THPT B Nguyễn </a:t>
            </a:r>
            <a:r>
              <a:rPr lang="en-US" sz="2800" dirty="0" err="1"/>
              <a:t>Khuyến</a:t>
            </a:r>
            <a:endParaRPr lang="en-ZW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BE224-4404-B754-9227-74560926531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3200" b="1" dirty="0"/>
              <a:t>ĐĂNG KÍ DỰ THI</a:t>
            </a:r>
          </a:p>
          <a:p>
            <a:pPr marL="571500" indent="-457200">
              <a:buAutoNum type="arabicParenR"/>
            </a:pPr>
            <a:r>
              <a:rPr lang="en-US" sz="3200" dirty="0" err="1"/>
              <a:t>Đăng</a:t>
            </a:r>
            <a:r>
              <a:rPr lang="en-US" sz="3200" dirty="0"/>
              <a:t> </a:t>
            </a:r>
            <a:r>
              <a:rPr lang="en-US" sz="3200" dirty="0" err="1"/>
              <a:t>kí</a:t>
            </a:r>
            <a:r>
              <a:rPr lang="en-US" sz="3200" dirty="0"/>
              <a:t> </a:t>
            </a:r>
            <a:r>
              <a:rPr lang="en-US" sz="3200" dirty="0" err="1"/>
              <a:t>thử</a:t>
            </a:r>
            <a:r>
              <a:rPr lang="en-US" sz="3200" dirty="0"/>
              <a:t>:</a:t>
            </a:r>
          </a:p>
          <a:p>
            <a:pPr marL="571500" indent="-457200">
              <a:buAutoNum type="arabicParenR"/>
            </a:pPr>
            <a:r>
              <a:rPr lang="en-US" sz="3200" dirty="0" err="1"/>
              <a:t>Đăng</a:t>
            </a:r>
            <a:r>
              <a:rPr lang="en-US" sz="3200" dirty="0"/>
              <a:t> </a:t>
            </a:r>
            <a:r>
              <a:rPr lang="en-US" sz="3200" dirty="0" err="1"/>
              <a:t>kí</a:t>
            </a:r>
            <a:r>
              <a:rPr lang="en-US" sz="3200" dirty="0"/>
              <a:t> </a:t>
            </a:r>
            <a:r>
              <a:rPr lang="en-US" sz="3200" dirty="0" err="1"/>
              <a:t>chính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.</a:t>
            </a:r>
            <a:endParaRPr lang="en-ZW" sz="3200" dirty="0"/>
          </a:p>
        </p:txBody>
      </p:sp>
    </p:spTree>
    <p:extLst>
      <p:ext uri="{BB962C8B-B14F-4D97-AF65-F5344CB8AC3E}">
        <p14:creationId xmlns:p14="http://schemas.microsoft.com/office/powerpoint/2010/main" val="1505363658"/>
      </p:ext>
    </p:extLst>
  </p:cSld>
  <p:clrMapOvr>
    <a:masterClrMapping/>
  </p:clrMapOvr>
</p:sld>
</file>

<file path=ppt/theme/theme1.xml><?xml version="1.0" encoding="utf-8"?>
<a:theme xmlns:a="http://schemas.openxmlformats.org/drawingml/2006/main" name="VNPT Light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587</Words>
  <Application>Microsoft Office PowerPoint</Application>
  <PresentationFormat>Widescreen</PresentationFormat>
  <Paragraphs>85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Lato Light</vt:lpstr>
      <vt:lpstr>Lato Black</vt:lpstr>
      <vt:lpstr>Microsoft Yahei</vt:lpstr>
      <vt:lpstr>Calibri</vt:lpstr>
      <vt:lpstr>Cambria</vt:lpstr>
      <vt:lpstr>Quattrocento Sans</vt:lpstr>
      <vt:lpstr>Roboto Light</vt:lpstr>
      <vt:lpstr>Noto Sans Symbols</vt:lpstr>
      <vt:lpstr>Roboto</vt:lpstr>
      <vt:lpstr>Impact</vt:lpstr>
      <vt:lpstr>Times New Roman</vt:lpstr>
      <vt:lpstr>Arial</vt:lpstr>
      <vt:lpstr>Gill Sans</vt:lpstr>
      <vt:lpstr>VNPT Light</vt:lpstr>
      <vt:lpstr>PowerPoint Presentation</vt:lpstr>
      <vt:lpstr>Các mốc thời gian cần lưu ý - Chuẩn hóa dữ liệu ĐKDT: trước ngày 21/4/2026; - ĐKDT thử: từ ngày 22-25/4/2026; - ĐKDT chính thức: Từ 04/5 đến 17 giờ ngày 06/5/2026; - Hoàn thành công tác xét hoàn thành chương trình THCS: trước ngày 20/5/2026; - Thu phí dịch vụ tuyển sinh: từ 09/5 đến 17h ngày 11/5/2026; - Tập huấn quy định cho cán bộ, giáo viên, học sinh: trước ngày 20/5/2026; - Họp Hội đồng coi thi, làm thủ tục dự thi: ngày 22/5/2026;  - Tổ chức coi thi: Ngày 23/5 đên 25/5/2026; - Tổ chức chấm thi: từ ngày 26/5 đến ngày 03/6/2026; - Dự kiến công bố kết quả: ngày 06/6/2026.</vt:lpstr>
      <vt:lpstr>QUY TRÌNH TỔNG THỂ</vt:lpstr>
      <vt:lpstr>PowerPoint Presentation</vt:lpstr>
      <vt:lpstr>QUY TRÌNH TỔNG THỂ</vt:lpstr>
      <vt:lpstr>GVCN KHỞI TẠO HỒ SƠ HỌC SINH</vt:lpstr>
      <vt:lpstr>THCS: GVCN KHỞI TẠO HỒ SƠ HỌC SINH</vt:lpstr>
      <vt:lpstr>THCS: GVCN KHỞI TẠO HỒ SƠ HỌC SINH</vt:lpstr>
      <vt:lpstr>LƯU Ý</vt:lpstr>
      <vt:lpstr>PowerPoint Presentation</vt:lpstr>
      <vt:lpstr>ĐẦU MỐI HỖ TRỢ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Linh Vo Tuan</dc:creator>
  <cp:lastModifiedBy>HP</cp:lastModifiedBy>
  <cp:revision>19</cp:revision>
  <dcterms:created xsi:type="dcterms:W3CDTF">2017-04-12T08:55:50Z</dcterms:created>
  <dcterms:modified xsi:type="dcterms:W3CDTF">2026-04-17T14:47:12Z</dcterms:modified>
</cp:coreProperties>
</file>