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32"/>
  </p:notesMasterIdLst>
  <p:sldIdLst>
    <p:sldId id="256" r:id="rId2"/>
    <p:sldId id="314" r:id="rId3"/>
    <p:sldId id="313" r:id="rId4"/>
    <p:sldId id="293" r:id="rId5"/>
    <p:sldId id="294" r:id="rId6"/>
    <p:sldId id="310" r:id="rId7"/>
    <p:sldId id="311" r:id="rId8"/>
    <p:sldId id="295" r:id="rId9"/>
    <p:sldId id="296" r:id="rId10"/>
    <p:sldId id="291" r:id="rId11"/>
    <p:sldId id="297" r:id="rId12"/>
    <p:sldId id="298" r:id="rId13"/>
    <p:sldId id="299" r:id="rId14"/>
    <p:sldId id="300" r:id="rId15"/>
    <p:sldId id="279" r:id="rId16"/>
    <p:sldId id="301" r:id="rId17"/>
    <p:sldId id="302" r:id="rId18"/>
    <p:sldId id="278" r:id="rId19"/>
    <p:sldId id="280" r:id="rId20"/>
    <p:sldId id="281" r:id="rId21"/>
    <p:sldId id="282" r:id="rId22"/>
    <p:sldId id="303" r:id="rId23"/>
    <p:sldId id="304" r:id="rId24"/>
    <p:sldId id="283" r:id="rId25"/>
    <p:sldId id="306" r:id="rId26"/>
    <p:sldId id="307" r:id="rId27"/>
    <p:sldId id="308" r:id="rId28"/>
    <p:sldId id="290" r:id="rId29"/>
    <p:sldId id="312" r:id="rId30"/>
    <p:sldId id="267" r:id="rId31"/>
  </p:sldIdLst>
  <p:sldSz cx="12192000" cy="6858000"/>
  <p:notesSz cx="6858000" cy="12192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EC03CF5-2D9D-4174-99D6-D6CE3F11F13F}">
          <p14:sldIdLst>
            <p14:sldId id="256"/>
            <p14:sldId id="314"/>
            <p14:sldId id="313"/>
            <p14:sldId id="293"/>
            <p14:sldId id="294"/>
            <p14:sldId id="310"/>
            <p14:sldId id="311"/>
            <p14:sldId id="295"/>
            <p14:sldId id="296"/>
          </p14:sldIdLst>
        </p14:section>
        <p14:section name="Untitled Section" id="{DA5E3E9F-DA3A-46BB-A268-888D2B39C948}">
          <p14:sldIdLst>
            <p14:sldId id="291"/>
            <p14:sldId id="297"/>
            <p14:sldId id="298"/>
            <p14:sldId id="299"/>
            <p14:sldId id="300"/>
            <p14:sldId id="279"/>
            <p14:sldId id="301"/>
            <p14:sldId id="302"/>
            <p14:sldId id="278"/>
            <p14:sldId id="280"/>
            <p14:sldId id="281"/>
            <p14:sldId id="282"/>
            <p14:sldId id="303"/>
            <p14:sldId id="304"/>
            <p14:sldId id="283"/>
            <p14:sldId id="306"/>
            <p14:sldId id="307"/>
            <p14:sldId id="308"/>
            <p14:sldId id="290"/>
            <p14:sldId id="312"/>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0CC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D74BA9-9410-48BE-9261-2026A6F5F954}" v="73" dt="2026-04-16T01:18:00.7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6" autoAdjust="0"/>
    <p:restoredTop sz="76399" autoAdjust="0"/>
  </p:normalViewPr>
  <p:slideViewPr>
    <p:cSldViewPr snapToGrid="0" snapToObjects="1">
      <p:cViewPr varScale="1">
        <p:scale>
          <a:sx n="56" d="100"/>
          <a:sy n="56" d="100"/>
        </p:scale>
        <p:origin x="944"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ng đinh" userId="b687499f31a24aa7" providerId="LiveId" clId="{3BE2A83F-8E63-4FD6-ABA0-FCB1FD7A67B8}"/>
    <pc:docChg chg="undo custSel addSld modSld modSection">
      <pc:chgData name="long đinh" userId="b687499f31a24aa7" providerId="LiveId" clId="{3BE2A83F-8E63-4FD6-ABA0-FCB1FD7A67B8}" dt="2026-04-17T02:36:57.897" v="1405" actId="20577"/>
      <pc:docMkLst>
        <pc:docMk/>
      </pc:docMkLst>
      <pc:sldChg chg="delSp modSp mod modNotesTx">
        <pc:chgData name="long đinh" userId="b687499f31a24aa7" providerId="LiveId" clId="{3BE2A83F-8E63-4FD6-ABA0-FCB1FD7A67B8}" dt="2026-04-16T02:44:08.297" v="1292" actId="6549"/>
        <pc:sldMkLst>
          <pc:docMk/>
          <pc:sldMk cId="0" sldId="256"/>
        </pc:sldMkLst>
        <pc:spChg chg="mod">
          <ac:chgData name="long đinh" userId="b687499f31a24aa7" providerId="LiveId" clId="{3BE2A83F-8E63-4FD6-ABA0-FCB1FD7A67B8}" dt="2026-04-16T00:49:54.350" v="157" actId="20577"/>
          <ac:spMkLst>
            <pc:docMk/>
            <pc:sldMk cId="0" sldId="256"/>
            <ac:spMk id="5" creationId="{00000000-0000-0000-0000-000000000000}"/>
          </ac:spMkLst>
        </pc:spChg>
        <pc:spChg chg="mod">
          <ac:chgData name="long đinh" userId="b687499f31a24aa7" providerId="LiveId" clId="{3BE2A83F-8E63-4FD6-ABA0-FCB1FD7A67B8}" dt="2026-04-16T00:49:46.530" v="156" actId="207"/>
          <ac:spMkLst>
            <pc:docMk/>
            <pc:sldMk cId="0" sldId="256"/>
            <ac:spMk id="14" creationId="{34B9BEC0-AE9D-7A79-C5C6-2A7DBBF3EF33}"/>
          </ac:spMkLst>
        </pc:spChg>
        <pc:spChg chg="mod">
          <ac:chgData name="long đinh" userId="b687499f31a24aa7" providerId="LiveId" clId="{3BE2A83F-8E63-4FD6-ABA0-FCB1FD7A67B8}" dt="2026-04-16T00:49:46.530" v="156" actId="207"/>
          <ac:spMkLst>
            <pc:docMk/>
            <pc:sldMk cId="0" sldId="256"/>
            <ac:spMk id="18" creationId="{9A6C415A-C09F-3532-FBCD-2CEF75201F77}"/>
          </ac:spMkLst>
        </pc:spChg>
        <pc:cxnChg chg="mod">
          <ac:chgData name="long đinh" userId="b687499f31a24aa7" providerId="LiveId" clId="{3BE2A83F-8E63-4FD6-ABA0-FCB1FD7A67B8}" dt="2026-04-15T15:00:43.740" v="20" actId="1076"/>
          <ac:cxnSpMkLst>
            <pc:docMk/>
            <pc:sldMk cId="0" sldId="256"/>
            <ac:cxnSpMk id="16" creationId="{0B1DA725-BC5D-DB36-C1E5-E4625501D414}"/>
          </ac:cxnSpMkLst>
        </pc:cxnChg>
      </pc:sldChg>
      <pc:sldChg chg="addSp delSp modSp mod modNotesTx">
        <pc:chgData name="long đinh" userId="b687499f31a24aa7" providerId="LiveId" clId="{3BE2A83F-8E63-4FD6-ABA0-FCB1FD7A67B8}" dt="2026-04-16T02:45:57.185" v="1307" actId="6549"/>
        <pc:sldMkLst>
          <pc:docMk/>
          <pc:sldMk cId="0" sldId="267"/>
        </pc:sldMkLst>
        <pc:spChg chg="add del mod">
          <ac:chgData name="long đinh" userId="b687499f31a24aa7" providerId="LiveId" clId="{3BE2A83F-8E63-4FD6-ABA0-FCB1FD7A67B8}" dt="2026-04-15T15:22:22.023" v="86" actId="1076"/>
          <ac:spMkLst>
            <pc:docMk/>
            <pc:sldMk cId="0" sldId="267"/>
            <ac:spMk id="6" creationId="{00000000-0000-0000-0000-000000000000}"/>
          </ac:spMkLst>
        </pc:spChg>
        <pc:spChg chg="add del mod">
          <ac:chgData name="long đinh" userId="b687499f31a24aa7" providerId="LiveId" clId="{3BE2A83F-8E63-4FD6-ABA0-FCB1FD7A67B8}" dt="2026-04-15T15:22:22.023" v="86" actId="1076"/>
          <ac:spMkLst>
            <pc:docMk/>
            <pc:sldMk cId="0" sldId="267"/>
            <ac:spMk id="7" creationId="{00000000-0000-0000-0000-000000000000}"/>
          </ac:spMkLst>
        </pc:spChg>
      </pc:sldChg>
      <pc:sldChg chg="modSp mod">
        <pc:chgData name="long đinh" userId="b687499f31a24aa7" providerId="LiveId" clId="{3BE2A83F-8E63-4FD6-ABA0-FCB1FD7A67B8}" dt="2026-04-16T01:04:08.629" v="947"/>
        <pc:sldMkLst>
          <pc:docMk/>
          <pc:sldMk cId="1994906709" sldId="278"/>
        </pc:sldMkLst>
        <pc:spChg chg="mod">
          <ac:chgData name="long đinh" userId="b687499f31a24aa7" providerId="LiveId" clId="{3BE2A83F-8E63-4FD6-ABA0-FCB1FD7A67B8}" dt="2026-04-16T01:04:08.629" v="947"/>
          <ac:spMkLst>
            <pc:docMk/>
            <pc:sldMk cId="1994906709" sldId="278"/>
            <ac:spMk id="2" creationId="{45422565-1AB5-6D08-177A-EAA8A00EE63C}"/>
          </ac:spMkLst>
        </pc:spChg>
        <pc:spChg chg="mod">
          <ac:chgData name="long đinh" userId="b687499f31a24aa7" providerId="LiveId" clId="{3BE2A83F-8E63-4FD6-ABA0-FCB1FD7A67B8}" dt="2026-04-15T15:03:22.310" v="37" actId="14100"/>
          <ac:spMkLst>
            <pc:docMk/>
            <pc:sldMk cId="1994906709" sldId="278"/>
            <ac:spMk id="3" creationId="{6E59ABFF-F58B-4A30-72AC-C0F5C439B49A}"/>
          </ac:spMkLst>
        </pc:spChg>
      </pc:sldChg>
      <pc:sldChg chg="modSp mod modNotesTx">
        <pc:chgData name="long đinh" userId="b687499f31a24aa7" providerId="LiveId" clId="{3BE2A83F-8E63-4FD6-ABA0-FCB1FD7A67B8}" dt="2026-04-16T02:45:08.061" v="1301" actId="6549"/>
        <pc:sldMkLst>
          <pc:docMk/>
          <pc:sldMk cId="1100268913" sldId="279"/>
        </pc:sldMkLst>
        <pc:spChg chg="mod">
          <ac:chgData name="long đinh" userId="b687499f31a24aa7" providerId="LiveId" clId="{3BE2A83F-8E63-4FD6-ABA0-FCB1FD7A67B8}" dt="2026-04-16T01:03:51.461" v="944"/>
          <ac:spMkLst>
            <pc:docMk/>
            <pc:sldMk cId="1100268913" sldId="279"/>
            <ac:spMk id="8" creationId="{CDA63A60-A73C-2B0B-CC0B-BE7A35BF3259}"/>
          </ac:spMkLst>
        </pc:spChg>
        <pc:spChg chg="mod">
          <ac:chgData name="long đinh" userId="b687499f31a24aa7" providerId="LiveId" clId="{3BE2A83F-8E63-4FD6-ABA0-FCB1FD7A67B8}" dt="2026-04-15T14:59:42.698" v="9"/>
          <ac:spMkLst>
            <pc:docMk/>
            <pc:sldMk cId="1100268913" sldId="279"/>
            <ac:spMk id="10" creationId="{99B11A20-3C1C-A991-B68B-AB4B95FDF0A7}"/>
          </ac:spMkLst>
        </pc:spChg>
      </pc:sldChg>
      <pc:sldChg chg="modSp mod modNotesTx">
        <pc:chgData name="long đinh" userId="b687499f31a24aa7" providerId="LiveId" clId="{3BE2A83F-8E63-4FD6-ABA0-FCB1FD7A67B8}" dt="2026-04-16T02:45:18.396" v="1302" actId="6549"/>
        <pc:sldMkLst>
          <pc:docMk/>
          <pc:sldMk cId="3203453876" sldId="280"/>
        </pc:sldMkLst>
        <pc:spChg chg="mod">
          <ac:chgData name="long đinh" userId="b687499f31a24aa7" providerId="LiveId" clId="{3BE2A83F-8E63-4FD6-ABA0-FCB1FD7A67B8}" dt="2026-04-16T01:04:14.466" v="948"/>
          <ac:spMkLst>
            <pc:docMk/>
            <pc:sldMk cId="3203453876" sldId="280"/>
            <ac:spMk id="5" creationId="{C57D403C-A4C4-FD1D-6E70-DA3A3D7F1907}"/>
          </ac:spMkLst>
        </pc:spChg>
        <pc:spChg chg="mod">
          <ac:chgData name="long đinh" userId="b687499f31a24aa7" providerId="LiveId" clId="{3BE2A83F-8E63-4FD6-ABA0-FCB1FD7A67B8}" dt="2026-04-15T15:03:28.081" v="38" actId="14100"/>
          <ac:spMkLst>
            <pc:docMk/>
            <pc:sldMk cId="3203453876" sldId="280"/>
            <ac:spMk id="6" creationId="{612C6219-B580-E352-1875-779B755C7AED}"/>
          </ac:spMkLst>
        </pc:spChg>
      </pc:sldChg>
      <pc:sldChg chg="modSp mod">
        <pc:chgData name="long đinh" userId="b687499f31a24aa7" providerId="LiveId" clId="{3BE2A83F-8E63-4FD6-ABA0-FCB1FD7A67B8}" dt="2026-04-16T01:04:23.713" v="949"/>
        <pc:sldMkLst>
          <pc:docMk/>
          <pc:sldMk cId="1037922683" sldId="281"/>
        </pc:sldMkLst>
        <pc:spChg chg="mod">
          <ac:chgData name="long đinh" userId="b687499f31a24aa7" providerId="LiveId" clId="{3BE2A83F-8E63-4FD6-ABA0-FCB1FD7A67B8}" dt="2026-04-16T01:04:23.713" v="949"/>
          <ac:spMkLst>
            <pc:docMk/>
            <pc:sldMk cId="1037922683" sldId="281"/>
            <ac:spMk id="7" creationId="{2C6B0E6D-849E-F19F-2CA1-3191B5884090}"/>
          </ac:spMkLst>
        </pc:spChg>
        <pc:spChg chg="mod">
          <ac:chgData name="long đinh" userId="b687499f31a24aa7" providerId="LiveId" clId="{3BE2A83F-8E63-4FD6-ABA0-FCB1FD7A67B8}" dt="2026-04-15T15:03:37.494" v="41" actId="27636"/>
          <ac:spMkLst>
            <pc:docMk/>
            <pc:sldMk cId="1037922683" sldId="281"/>
            <ac:spMk id="9" creationId="{F6FA766A-783B-23D1-248D-586A718C3B31}"/>
          </ac:spMkLst>
        </pc:spChg>
      </pc:sldChg>
      <pc:sldChg chg="modSp mod">
        <pc:chgData name="long đinh" userId="b687499f31a24aa7" providerId="LiveId" clId="{3BE2A83F-8E63-4FD6-ABA0-FCB1FD7A67B8}" dt="2026-04-16T01:04:29.666" v="950"/>
        <pc:sldMkLst>
          <pc:docMk/>
          <pc:sldMk cId="613551248" sldId="282"/>
        </pc:sldMkLst>
        <pc:spChg chg="mod">
          <ac:chgData name="long đinh" userId="b687499f31a24aa7" providerId="LiveId" clId="{3BE2A83F-8E63-4FD6-ABA0-FCB1FD7A67B8}" dt="2026-04-16T01:04:29.666" v="950"/>
          <ac:spMkLst>
            <pc:docMk/>
            <pc:sldMk cId="613551248" sldId="282"/>
            <ac:spMk id="7" creationId="{9D5E7FCE-7992-3936-1865-8811BBF202D2}"/>
          </ac:spMkLst>
        </pc:spChg>
        <pc:spChg chg="mod">
          <ac:chgData name="long đinh" userId="b687499f31a24aa7" providerId="LiveId" clId="{3BE2A83F-8E63-4FD6-ABA0-FCB1FD7A67B8}" dt="2026-04-15T15:03:46.550" v="43" actId="14100"/>
          <ac:spMkLst>
            <pc:docMk/>
            <pc:sldMk cId="613551248" sldId="282"/>
            <ac:spMk id="8" creationId="{969BDEDA-1A71-1BE1-CB66-7ABF47B9B734}"/>
          </ac:spMkLst>
        </pc:spChg>
      </pc:sldChg>
      <pc:sldChg chg="modSp mod modNotesTx">
        <pc:chgData name="long đinh" userId="b687499f31a24aa7" providerId="LiveId" clId="{3BE2A83F-8E63-4FD6-ABA0-FCB1FD7A67B8}" dt="2026-04-16T02:45:33.101" v="1304" actId="6549"/>
        <pc:sldMkLst>
          <pc:docMk/>
          <pc:sldMk cId="2480359447" sldId="283"/>
        </pc:sldMkLst>
        <pc:spChg chg="mod">
          <ac:chgData name="long đinh" userId="b687499f31a24aa7" providerId="LiveId" clId="{3BE2A83F-8E63-4FD6-ABA0-FCB1FD7A67B8}" dt="2026-04-16T01:05:18.052" v="968" actId="403"/>
          <ac:spMkLst>
            <pc:docMk/>
            <pc:sldMk cId="2480359447" sldId="283"/>
            <ac:spMk id="5" creationId="{ABD42F41-8DFD-5ACC-B1C2-B4CCDA41DC0A}"/>
          </ac:spMkLst>
        </pc:spChg>
      </pc:sldChg>
      <pc:sldChg chg="modSp mod modNotesTx">
        <pc:chgData name="long đinh" userId="b687499f31a24aa7" providerId="LiveId" clId="{3BE2A83F-8E63-4FD6-ABA0-FCB1FD7A67B8}" dt="2026-04-17T02:34:22.516" v="1327" actId="20577"/>
        <pc:sldMkLst>
          <pc:docMk/>
          <pc:sldMk cId="2497825292" sldId="290"/>
        </pc:sldMkLst>
        <pc:spChg chg="mod">
          <ac:chgData name="long đinh" userId="b687499f31a24aa7" providerId="LiveId" clId="{3BE2A83F-8E63-4FD6-ABA0-FCB1FD7A67B8}" dt="2026-04-17T02:34:22.516" v="1327" actId="20577"/>
          <ac:spMkLst>
            <pc:docMk/>
            <pc:sldMk cId="2497825292" sldId="290"/>
            <ac:spMk id="10" creationId="{93967310-8B07-6114-A36D-676EBB9EF3A7}"/>
          </ac:spMkLst>
        </pc:spChg>
      </pc:sldChg>
      <pc:sldChg chg="modSp mod">
        <pc:chgData name="long đinh" userId="b687499f31a24aa7" providerId="LiveId" clId="{3BE2A83F-8E63-4FD6-ABA0-FCB1FD7A67B8}" dt="2026-04-16T01:02:50.495" v="902"/>
        <pc:sldMkLst>
          <pc:docMk/>
          <pc:sldMk cId="1785751542" sldId="291"/>
        </pc:sldMkLst>
        <pc:spChg chg="mod">
          <ac:chgData name="long đinh" userId="b687499f31a24aa7" providerId="LiveId" clId="{3BE2A83F-8E63-4FD6-ABA0-FCB1FD7A67B8}" dt="2026-04-16T01:00:49.738" v="813" actId="20577"/>
          <ac:spMkLst>
            <pc:docMk/>
            <pc:sldMk cId="1785751542" sldId="291"/>
            <ac:spMk id="5" creationId="{D29B7DD2-7AC9-F5DD-58B3-43C6D5E18CBB}"/>
          </ac:spMkLst>
        </pc:spChg>
        <pc:spChg chg="mod">
          <ac:chgData name="long đinh" userId="b687499f31a24aa7" providerId="LiveId" clId="{3BE2A83F-8E63-4FD6-ABA0-FCB1FD7A67B8}" dt="2026-04-16T01:02:50.495" v="902"/>
          <ac:spMkLst>
            <pc:docMk/>
            <pc:sldMk cId="1785751542" sldId="291"/>
            <ac:spMk id="7" creationId="{96EFCBFC-B763-35F0-CED8-6B166D852641}"/>
          </ac:spMkLst>
        </pc:spChg>
      </pc:sldChg>
      <pc:sldChg chg="modSp mod modNotesTx">
        <pc:chgData name="long đinh" userId="b687499f31a24aa7" providerId="LiveId" clId="{3BE2A83F-8E63-4FD6-ABA0-FCB1FD7A67B8}" dt="2026-04-16T02:44:17.886" v="1293" actId="6549"/>
        <pc:sldMkLst>
          <pc:docMk/>
          <pc:sldMk cId="1988722883" sldId="293"/>
        </pc:sldMkLst>
        <pc:spChg chg="mod">
          <ac:chgData name="long đinh" userId="b687499f31a24aa7" providerId="LiveId" clId="{3BE2A83F-8E63-4FD6-ABA0-FCB1FD7A67B8}" dt="2026-04-16T01:01:30.003" v="842"/>
          <ac:spMkLst>
            <pc:docMk/>
            <pc:sldMk cId="1988722883" sldId="293"/>
            <ac:spMk id="2" creationId="{AA515E32-6EBB-299A-C0BE-4868B4AA83E9}"/>
          </ac:spMkLst>
        </pc:spChg>
      </pc:sldChg>
      <pc:sldChg chg="modSp mod modNotesTx">
        <pc:chgData name="long đinh" userId="b687499f31a24aa7" providerId="LiveId" clId="{3BE2A83F-8E63-4FD6-ABA0-FCB1FD7A67B8}" dt="2026-04-16T02:44:26.618" v="1295" actId="5793"/>
        <pc:sldMkLst>
          <pc:docMk/>
          <pc:sldMk cId="1905955026" sldId="294"/>
        </pc:sldMkLst>
        <pc:spChg chg="mod">
          <ac:chgData name="long đinh" userId="b687499f31a24aa7" providerId="LiveId" clId="{3BE2A83F-8E63-4FD6-ABA0-FCB1FD7A67B8}" dt="2026-04-16T01:01:42.724" v="849"/>
          <ac:spMkLst>
            <pc:docMk/>
            <pc:sldMk cId="1905955026" sldId="294"/>
            <ac:spMk id="7" creationId="{ABDE0BCE-EA2C-82BA-6D36-2199858133F6}"/>
          </ac:spMkLst>
        </pc:spChg>
      </pc:sldChg>
      <pc:sldChg chg="modSp mod modNotesTx">
        <pc:chgData name="long đinh" userId="b687499f31a24aa7" providerId="LiveId" clId="{3BE2A83F-8E63-4FD6-ABA0-FCB1FD7A67B8}" dt="2026-04-17T02:36:08.263" v="1403" actId="27636"/>
        <pc:sldMkLst>
          <pc:docMk/>
          <pc:sldMk cId="2758275864" sldId="295"/>
        </pc:sldMkLst>
        <pc:spChg chg="mod">
          <ac:chgData name="long đinh" userId="b687499f31a24aa7" providerId="LiveId" clId="{3BE2A83F-8E63-4FD6-ABA0-FCB1FD7A67B8}" dt="2026-04-17T02:36:08.263" v="1403" actId="27636"/>
          <ac:spMkLst>
            <pc:docMk/>
            <pc:sldMk cId="2758275864" sldId="295"/>
            <ac:spMk id="2" creationId="{37E66A8B-1C07-2D9A-4B8E-2AA28CD12EE1}"/>
          </ac:spMkLst>
        </pc:spChg>
        <pc:spChg chg="mod">
          <ac:chgData name="long đinh" userId="b687499f31a24aa7" providerId="LiveId" clId="{3BE2A83F-8E63-4FD6-ABA0-FCB1FD7A67B8}" dt="2026-04-16T01:01:56.214" v="861"/>
          <ac:spMkLst>
            <pc:docMk/>
            <pc:sldMk cId="2758275864" sldId="295"/>
            <ac:spMk id="7" creationId="{FE9125A7-6A30-4718-6673-26B5980C8D6F}"/>
          </ac:spMkLst>
        </pc:spChg>
      </pc:sldChg>
      <pc:sldChg chg="modSp mod modNotesTx">
        <pc:chgData name="long đinh" userId="b687499f31a24aa7" providerId="LiveId" clId="{3BE2A83F-8E63-4FD6-ABA0-FCB1FD7A67B8}" dt="2026-04-16T02:44:50.836" v="1299" actId="6549"/>
        <pc:sldMkLst>
          <pc:docMk/>
          <pc:sldMk cId="484743646" sldId="296"/>
        </pc:sldMkLst>
        <pc:spChg chg="mod">
          <ac:chgData name="long đinh" userId="b687499f31a24aa7" providerId="LiveId" clId="{3BE2A83F-8E63-4FD6-ABA0-FCB1FD7A67B8}" dt="2026-04-15T14:59:42.698" v="9"/>
          <ac:spMkLst>
            <pc:docMk/>
            <pc:sldMk cId="484743646" sldId="296"/>
            <ac:spMk id="2" creationId="{60E4DCFB-82D0-4B5F-03BE-B3B137B937A8}"/>
          </ac:spMkLst>
        </pc:spChg>
        <pc:spChg chg="mod">
          <ac:chgData name="long đinh" userId="b687499f31a24aa7" providerId="LiveId" clId="{3BE2A83F-8E63-4FD6-ABA0-FCB1FD7A67B8}" dt="2026-04-16T01:01:59.312" v="863" actId="20577"/>
          <ac:spMkLst>
            <pc:docMk/>
            <pc:sldMk cId="484743646" sldId="296"/>
            <ac:spMk id="7" creationId="{EDDA637E-0962-F48A-0114-BC5369B28C1D}"/>
          </ac:spMkLst>
        </pc:spChg>
      </pc:sldChg>
      <pc:sldChg chg="modSp mod">
        <pc:chgData name="long đinh" userId="b687499f31a24aa7" providerId="LiveId" clId="{3BE2A83F-8E63-4FD6-ABA0-FCB1FD7A67B8}" dt="2026-04-16T01:03:09.906" v="914" actId="14100"/>
        <pc:sldMkLst>
          <pc:docMk/>
          <pc:sldMk cId="892738814" sldId="297"/>
        </pc:sldMkLst>
        <pc:spChg chg="mod">
          <ac:chgData name="long đinh" userId="b687499f31a24aa7" providerId="LiveId" clId="{3BE2A83F-8E63-4FD6-ABA0-FCB1FD7A67B8}" dt="2026-04-16T01:03:09.906" v="914" actId="14100"/>
          <ac:spMkLst>
            <pc:docMk/>
            <pc:sldMk cId="892738814" sldId="297"/>
            <ac:spMk id="2" creationId="{227E3FD5-9A94-5096-C59F-AF848FCC92BB}"/>
          </ac:spMkLst>
        </pc:spChg>
        <pc:spChg chg="mod">
          <ac:chgData name="long đinh" userId="b687499f31a24aa7" providerId="LiveId" clId="{3BE2A83F-8E63-4FD6-ABA0-FCB1FD7A67B8}" dt="2026-04-16T01:02:59.597" v="909"/>
          <ac:spMkLst>
            <pc:docMk/>
            <pc:sldMk cId="892738814" sldId="297"/>
            <ac:spMk id="5" creationId="{67933329-48DC-31BD-2796-CCB7E884E013}"/>
          </ac:spMkLst>
        </pc:spChg>
      </pc:sldChg>
      <pc:sldChg chg="modSp mod modNotesTx">
        <pc:chgData name="long đinh" userId="b687499f31a24aa7" providerId="LiveId" clId="{3BE2A83F-8E63-4FD6-ABA0-FCB1FD7A67B8}" dt="2026-04-16T02:44:59.829" v="1300" actId="6549"/>
        <pc:sldMkLst>
          <pc:docMk/>
          <pc:sldMk cId="2617858248" sldId="298"/>
        </pc:sldMkLst>
        <pc:spChg chg="mod">
          <ac:chgData name="long đinh" userId="b687499f31a24aa7" providerId="LiveId" clId="{3BE2A83F-8E63-4FD6-ABA0-FCB1FD7A67B8}" dt="2026-04-16T01:03:18.279" v="920" actId="27636"/>
          <ac:spMkLst>
            <pc:docMk/>
            <pc:sldMk cId="2617858248" sldId="298"/>
            <ac:spMk id="2" creationId="{0BF753C3-8E96-005D-3FBC-BBC00AB8A5C9}"/>
          </ac:spMkLst>
        </pc:spChg>
        <pc:spChg chg="mod">
          <ac:chgData name="long đinh" userId="b687499f31a24aa7" providerId="LiveId" clId="{3BE2A83F-8E63-4FD6-ABA0-FCB1FD7A67B8}" dt="2026-04-16T01:03:26.635" v="927"/>
          <ac:spMkLst>
            <pc:docMk/>
            <pc:sldMk cId="2617858248" sldId="298"/>
            <ac:spMk id="5" creationId="{D8EA5664-4A8B-85C2-29F2-60EBC30746EC}"/>
          </ac:spMkLst>
        </pc:spChg>
      </pc:sldChg>
      <pc:sldChg chg="modSp mod">
        <pc:chgData name="long đinh" userId="b687499f31a24aa7" providerId="LiveId" clId="{3BE2A83F-8E63-4FD6-ABA0-FCB1FD7A67B8}" dt="2026-04-16T01:03:31.559" v="934"/>
        <pc:sldMkLst>
          <pc:docMk/>
          <pc:sldMk cId="2028075775" sldId="299"/>
        </pc:sldMkLst>
        <pc:spChg chg="mod">
          <ac:chgData name="long đinh" userId="b687499f31a24aa7" providerId="LiveId" clId="{3BE2A83F-8E63-4FD6-ABA0-FCB1FD7A67B8}" dt="2026-04-15T15:01:34.563" v="25" actId="14100"/>
          <ac:spMkLst>
            <pc:docMk/>
            <pc:sldMk cId="2028075775" sldId="299"/>
            <ac:spMk id="2" creationId="{2E9B6E98-6473-F2EE-19B6-FCAA5E8B590E}"/>
          </ac:spMkLst>
        </pc:spChg>
        <pc:spChg chg="mod">
          <ac:chgData name="long đinh" userId="b687499f31a24aa7" providerId="LiveId" clId="{3BE2A83F-8E63-4FD6-ABA0-FCB1FD7A67B8}" dt="2026-04-16T01:03:31.559" v="934"/>
          <ac:spMkLst>
            <pc:docMk/>
            <pc:sldMk cId="2028075775" sldId="299"/>
            <ac:spMk id="7" creationId="{B73F900F-3037-3825-C243-05D5501D0D33}"/>
          </ac:spMkLst>
        </pc:spChg>
      </pc:sldChg>
      <pc:sldChg chg="modSp mod">
        <pc:chgData name="long đinh" userId="b687499f31a24aa7" providerId="LiveId" clId="{3BE2A83F-8E63-4FD6-ABA0-FCB1FD7A67B8}" dt="2026-04-16T01:03:41.009" v="943" actId="20577"/>
        <pc:sldMkLst>
          <pc:docMk/>
          <pc:sldMk cId="2676220657" sldId="300"/>
        </pc:sldMkLst>
        <pc:spChg chg="mod">
          <ac:chgData name="long đinh" userId="b687499f31a24aa7" providerId="LiveId" clId="{3BE2A83F-8E63-4FD6-ABA0-FCB1FD7A67B8}" dt="2026-04-16T01:03:41.009" v="943" actId="20577"/>
          <ac:spMkLst>
            <pc:docMk/>
            <pc:sldMk cId="2676220657" sldId="300"/>
            <ac:spMk id="5" creationId="{C257E447-7584-B64F-A8A8-95E47D704A81}"/>
          </ac:spMkLst>
        </pc:spChg>
        <pc:spChg chg="mod">
          <ac:chgData name="long đinh" userId="b687499f31a24aa7" providerId="LiveId" clId="{3BE2A83F-8E63-4FD6-ABA0-FCB1FD7A67B8}" dt="2026-04-15T15:01:51.645" v="26" actId="14100"/>
          <ac:spMkLst>
            <pc:docMk/>
            <pc:sldMk cId="2676220657" sldId="300"/>
            <ac:spMk id="6" creationId="{4FDB8C51-3B46-C260-7B73-4D519BCF02DC}"/>
          </ac:spMkLst>
        </pc:spChg>
      </pc:sldChg>
      <pc:sldChg chg="modSp">
        <pc:chgData name="long đinh" userId="b687499f31a24aa7" providerId="LiveId" clId="{3BE2A83F-8E63-4FD6-ABA0-FCB1FD7A67B8}" dt="2026-04-16T01:03:56.054" v="945"/>
        <pc:sldMkLst>
          <pc:docMk/>
          <pc:sldMk cId="2177540987" sldId="301"/>
        </pc:sldMkLst>
        <pc:spChg chg="mod">
          <ac:chgData name="long đinh" userId="b687499f31a24aa7" providerId="LiveId" clId="{3BE2A83F-8E63-4FD6-ABA0-FCB1FD7A67B8}" dt="2026-04-16T01:03:56.054" v="945"/>
          <ac:spMkLst>
            <pc:docMk/>
            <pc:sldMk cId="2177540987" sldId="301"/>
            <ac:spMk id="5" creationId="{255548B8-F60B-7F2E-2D24-06C2F5898850}"/>
          </ac:spMkLst>
        </pc:spChg>
      </pc:sldChg>
      <pc:sldChg chg="modSp mod">
        <pc:chgData name="long đinh" userId="b687499f31a24aa7" providerId="LiveId" clId="{3BE2A83F-8E63-4FD6-ABA0-FCB1FD7A67B8}" dt="2026-04-16T01:04:03.628" v="946"/>
        <pc:sldMkLst>
          <pc:docMk/>
          <pc:sldMk cId="4031143125" sldId="302"/>
        </pc:sldMkLst>
        <pc:spChg chg="mod">
          <ac:chgData name="long đinh" userId="b687499f31a24aa7" providerId="LiveId" clId="{3BE2A83F-8E63-4FD6-ABA0-FCB1FD7A67B8}" dt="2026-04-16T01:04:03.628" v="946"/>
          <ac:spMkLst>
            <pc:docMk/>
            <pc:sldMk cId="4031143125" sldId="302"/>
            <ac:spMk id="5" creationId="{B7F22CDE-7ED2-A0BE-F72E-231DB345B07E}"/>
          </ac:spMkLst>
        </pc:spChg>
      </pc:sldChg>
      <pc:sldChg chg="modSp mod modNotesTx">
        <pc:chgData name="long đinh" userId="b687499f31a24aa7" providerId="LiveId" clId="{3BE2A83F-8E63-4FD6-ABA0-FCB1FD7A67B8}" dt="2026-04-16T02:45:26.324" v="1303" actId="6549"/>
        <pc:sldMkLst>
          <pc:docMk/>
          <pc:sldMk cId="3593454878" sldId="303"/>
        </pc:sldMkLst>
        <pc:spChg chg="mod">
          <ac:chgData name="long đinh" userId="b687499f31a24aa7" providerId="LiveId" clId="{3BE2A83F-8E63-4FD6-ABA0-FCB1FD7A67B8}" dt="2026-04-15T15:03:55.330" v="45" actId="14100"/>
          <ac:spMkLst>
            <pc:docMk/>
            <pc:sldMk cId="3593454878" sldId="303"/>
            <ac:spMk id="2" creationId="{FFC55DCD-E372-9EA3-3500-93623C31F115}"/>
          </ac:spMkLst>
        </pc:spChg>
        <pc:spChg chg="mod">
          <ac:chgData name="long đinh" userId="b687499f31a24aa7" providerId="LiveId" clId="{3BE2A83F-8E63-4FD6-ABA0-FCB1FD7A67B8}" dt="2026-04-16T01:04:36.859" v="951"/>
          <ac:spMkLst>
            <pc:docMk/>
            <pc:sldMk cId="3593454878" sldId="303"/>
            <ac:spMk id="5" creationId="{93C90AAA-BF77-B435-484C-A4795E38C6C0}"/>
          </ac:spMkLst>
        </pc:spChg>
      </pc:sldChg>
      <pc:sldChg chg="addSp modSp mod">
        <pc:chgData name="long đinh" userId="b687499f31a24aa7" providerId="LiveId" clId="{3BE2A83F-8E63-4FD6-ABA0-FCB1FD7A67B8}" dt="2026-04-17T02:36:57.897" v="1405" actId="20577"/>
        <pc:sldMkLst>
          <pc:docMk/>
          <pc:sldMk cId="3455088076" sldId="304"/>
        </pc:sldMkLst>
        <pc:spChg chg="mod">
          <ac:chgData name="long đinh" userId="b687499f31a24aa7" providerId="LiveId" clId="{3BE2A83F-8E63-4FD6-ABA0-FCB1FD7A67B8}" dt="2026-04-17T02:36:57.897" v="1405" actId="20577"/>
          <ac:spMkLst>
            <pc:docMk/>
            <pc:sldMk cId="3455088076" sldId="304"/>
            <ac:spMk id="2" creationId="{95DAF927-9FB1-9D78-53F6-E77704776753}"/>
          </ac:spMkLst>
        </pc:spChg>
        <pc:spChg chg="add mod">
          <ac:chgData name="long đinh" userId="b687499f31a24aa7" providerId="LiveId" clId="{3BE2A83F-8E63-4FD6-ABA0-FCB1FD7A67B8}" dt="2026-04-16T01:06:30.906" v="996" actId="207"/>
          <ac:spMkLst>
            <pc:docMk/>
            <pc:sldMk cId="3455088076" sldId="304"/>
            <ac:spMk id="6" creationId="{285DEBA2-52B9-490F-C573-3121C052FABD}"/>
          </ac:spMkLst>
        </pc:spChg>
      </pc:sldChg>
      <pc:sldChg chg="modSp modNotesTx">
        <pc:chgData name="long đinh" userId="b687499f31a24aa7" providerId="LiveId" clId="{3BE2A83F-8E63-4FD6-ABA0-FCB1FD7A67B8}" dt="2026-04-16T02:45:36.830" v="1305" actId="6549"/>
        <pc:sldMkLst>
          <pc:docMk/>
          <pc:sldMk cId="342942609" sldId="306"/>
        </pc:sldMkLst>
        <pc:spChg chg="mod">
          <ac:chgData name="long đinh" userId="b687499f31a24aa7" providerId="LiveId" clId="{3BE2A83F-8E63-4FD6-ABA0-FCB1FD7A67B8}" dt="2026-04-16T01:05:27.945" v="969"/>
          <ac:spMkLst>
            <pc:docMk/>
            <pc:sldMk cId="342942609" sldId="306"/>
            <ac:spMk id="5" creationId="{32CE1A97-3524-1748-6C07-5CFECA4F64A6}"/>
          </ac:spMkLst>
        </pc:spChg>
      </pc:sldChg>
      <pc:sldChg chg="modSp mod">
        <pc:chgData name="long đinh" userId="b687499f31a24aa7" providerId="LiveId" clId="{3BE2A83F-8E63-4FD6-ABA0-FCB1FD7A67B8}" dt="2026-04-16T01:05:41.381" v="976"/>
        <pc:sldMkLst>
          <pc:docMk/>
          <pc:sldMk cId="1895661369" sldId="307"/>
        </pc:sldMkLst>
        <pc:spChg chg="mod">
          <ac:chgData name="long đinh" userId="b687499f31a24aa7" providerId="LiveId" clId="{3BE2A83F-8E63-4FD6-ABA0-FCB1FD7A67B8}" dt="2026-04-16T01:05:41.381" v="976"/>
          <ac:spMkLst>
            <pc:docMk/>
            <pc:sldMk cId="1895661369" sldId="307"/>
            <ac:spMk id="2" creationId="{80484916-C6AC-87DD-2023-99E54260A68B}"/>
          </ac:spMkLst>
        </pc:spChg>
      </pc:sldChg>
      <pc:sldChg chg="modSp mod">
        <pc:chgData name="long đinh" userId="b687499f31a24aa7" providerId="LiveId" clId="{3BE2A83F-8E63-4FD6-ABA0-FCB1FD7A67B8}" dt="2026-04-16T01:05:52.944" v="983"/>
        <pc:sldMkLst>
          <pc:docMk/>
          <pc:sldMk cId="475801356" sldId="308"/>
        </pc:sldMkLst>
        <pc:spChg chg="mod">
          <ac:chgData name="long đinh" userId="b687499f31a24aa7" providerId="LiveId" clId="{3BE2A83F-8E63-4FD6-ABA0-FCB1FD7A67B8}" dt="2026-04-16T01:05:52.944" v="983"/>
          <ac:spMkLst>
            <pc:docMk/>
            <pc:sldMk cId="475801356" sldId="308"/>
            <ac:spMk id="2" creationId="{58943CDE-CFDB-3489-7810-8AB9B8AC07C9}"/>
          </ac:spMkLst>
        </pc:spChg>
      </pc:sldChg>
      <pc:sldChg chg="modSp mod modNotesTx">
        <pc:chgData name="long đinh" userId="b687499f31a24aa7" providerId="LiveId" clId="{3BE2A83F-8E63-4FD6-ABA0-FCB1FD7A67B8}" dt="2026-04-16T02:44:32.089" v="1296" actId="6549"/>
        <pc:sldMkLst>
          <pc:docMk/>
          <pc:sldMk cId="4113922290" sldId="310"/>
        </pc:sldMkLst>
        <pc:spChg chg="mod">
          <ac:chgData name="long đinh" userId="b687499f31a24aa7" providerId="LiveId" clId="{3BE2A83F-8E63-4FD6-ABA0-FCB1FD7A67B8}" dt="2026-04-16T01:02:37.793" v="895" actId="20577"/>
          <ac:spMkLst>
            <pc:docMk/>
            <pc:sldMk cId="4113922290" sldId="310"/>
            <ac:spMk id="2" creationId="{CFF61DC8-ECFA-0ABC-0459-040391E087E0}"/>
          </ac:spMkLst>
        </pc:spChg>
      </pc:sldChg>
      <pc:sldChg chg="modNotesTx">
        <pc:chgData name="long đinh" userId="b687499f31a24aa7" providerId="LiveId" clId="{3BE2A83F-8E63-4FD6-ABA0-FCB1FD7A67B8}" dt="2026-04-16T02:44:38.575" v="1297" actId="6549"/>
        <pc:sldMkLst>
          <pc:docMk/>
          <pc:sldMk cId="2658637817" sldId="311"/>
        </pc:sldMkLst>
      </pc:sldChg>
      <pc:sldChg chg="modSp mod">
        <pc:chgData name="long đinh" userId="b687499f31a24aa7" providerId="LiveId" clId="{3BE2A83F-8E63-4FD6-ABA0-FCB1FD7A67B8}" dt="2026-04-17T02:34:09.976" v="1319" actId="20577"/>
        <pc:sldMkLst>
          <pc:docMk/>
          <pc:sldMk cId="1593264515" sldId="312"/>
        </pc:sldMkLst>
        <pc:spChg chg="mod">
          <ac:chgData name="long đinh" userId="b687499f31a24aa7" providerId="LiveId" clId="{3BE2A83F-8E63-4FD6-ABA0-FCB1FD7A67B8}" dt="2026-04-17T02:34:09.976" v="1319" actId="20577"/>
          <ac:spMkLst>
            <pc:docMk/>
            <pc:sldMk cId="1593264515" sldId="312"/>
            <ac:spMk id="2" creationId="{87C937CA-8D3F-6D6D-7633-594BAE6B0F42}"/>
          </ac:spMkLst>
        </pc:spChg>
      </pc:sldChg>
      <pc:sldChg chg="addSp modSp new mod">
        <pc:chgData name="long đinh" userId="b687499f31a24aa7" providerId="LiveId" clId="{3BE2A83F-8E63-4FD6-ABA0-FCB1FD7A67B8}" dt="2026-04-17T02:33:21.669" v="1311" actId="20577"/>
        <pc:sldMkLst>
          <pc:docMk/>
          <pc:sldMk cId="1950673720" sldId="313"/>
        </pc:sldMkLst>
        <pc:spChg chg="add mod">
          <ac:chgData name="long đinh" userId="b687499f31a24aa7" providerId="LiveId" clId="{3BE2A83F-8E63-4FD6-ABA0-FCB1FD7A67B8}" dt="2026-04-17T02:33:21.669" v="1311" actId="20577"/>
          <ac:spMkLst>
            <pc:docMk/>
            <pc:sldMk cId="1950673720" sldId="313"/>
            <ac:spMk id="2" creationId="{0294F64E-AAA2-EF5E-A333-11C4CC4BB75F}"/>
          </ac:spMkLst>
        </pc:spChg>
      </pc:sldChg>
      <pc:sldChg chg="addSp delSp modSp new mod setBg">
        <pc:chgData name="long đinh" userId="b687499f31a24aa7" providerId="LiveId" clId="{3BE2A83F-8E63-4FD6-ABA0-FCB1FD7A67B8}" dt="2026-04-16T01:14:01.211" v="1290" actId="1076"/>
        <pc:sldMkLst>
          <pc:docMk/>
          <pc:sldMk cId="540374572" sldId="314"/>
        </pc:sldMkLst>
        <pc:spChg chg="add mod ord">
          <ac:chgData name="long đinh" userId="b687499f31a24aa7" providerId="LiveId" clId="{3BE2A83F-8E63-4FD6-ABA0-FCB1FD7A67B8}" dt="2026-04-16T01:13:57.203" v="1289" actId="1076"/>
          <ac:spMkLst>
            <pc:docMk/>
            <pc:sldMk cId="540374572" sldId="314"/>
            <ac:spMk id="2" creationId="{4DF8E00C-F14F-1E01-FB2C-E5C7CD9B260F}"/>
          </ac:spMkLst>
        </pc:spChg>
        <pc:spChg chg="add del">
          <ac:chgData name="long đinh" userId="b687499f31a24aa7" providerId="LiveId" clId="{3BE2A83F-8E63-4FD6-ABA0-FCB1FD7A67B8}" dt="2026-04-16T01:13:13.311" v="1277" actId="26606"/>
          <ac:spMkLst>
            <pc:docMk/>
            <pc:sldMk cId="540374572" sldId="314"/>
            <ac:spMk id="25" creationId="{66D61E08-70C3-48D8-BEA0-787111DC30DA}"/>
          </ac:spMkLst>
        </pc:spChg>
        <pc:spChg chg="add del">
          <ac:chgData name="long đinh" userId="b687499f31a24aa7" providerId="LiveId" clId="{3BE2A83F-8E63-4FD6-ABA0-FCB1FD7A67B8}" dt="2026-04-16T01:13:13.311" v="1277" actId="26606"/>
          <ac:spMkLst>
            <pc:docMk/>
            <pc:sldMk cId="540374572" sldId="314"/>
            <ac:spMk id="27" creationId="{FC55298F-0AE5-478E-AD2B-03C2614C5833}"/>
          </ac:spMkLst>
        </pc:spChg>
        <pc:spChg chg="add del">
          <ac:chgData name="long đinh" userId="b687499f31a24aa7" providerId="LiveId" clId="{3BE2A83F-8E63-4FD6-ABA0-FCB1FD7A67B8}" dt="2026-04-16T01:13:13.311" v="1277" actId="26606"/>
          <ac:spMkLst>
            <pc:docMk/>
            <pc:sldMk cId="540374572" sldId="314"/>
            <ac:spMk id="29" creationId="{C180E4EA-0B63-4779-A895-7E90E71088F3}"/>
          </ac:spMkLst>
        </pc:spChg>
        <pc:spChg chg="add del">
          <ac:chgData name="long đinh" userId="b687499f31a24aa7" providerId="LiveId" clId="{3BE2A83F-8E63-4FD6-ABA0-FCB1FD7A67B8}" dt="2026-04-16T01:13:13.311" v="1277" actId="26606"/>
          <ac:spMkLst>
            <pc:docMk/>
            <pc:sldMk cId="540374572" sldId="314"/>
            <ac:spMk id="31" creationId="{CEE01D9D-3DE8-4EED-B0D3-8F3C79CC7673}"/>
          </ac:spMkLst>
        </pc:spChg>
        <pc:spChg chg="add del">
          <ac:chgData name="long đinh" userId="b687499f31a24aa7" providerId="LiveId" clId="{3BE2A83F-8E63-4FD6-ABA0-FCB1FD7A67B8}" dt="2026-04-16T01:13:13.311" v="1277" actId="26606"/>
          <ac:spMkLst>
            <pc:docMk/>
            <pc:sldMk cId="540374572" sldId="314"/>
            <ac:spMk id="33" creationId="{89AF5CE9-607F-43F4-8983-DCD6DA4051FD}"/>
          </ac:spMkLst>
        </pc:spChg>
        <pc:spChg chg="add del">
          <ac:chgData name="long đinh" userId="b687499f31a24aa7" providerId="LiveId" clId="{3BE2A83F-8E63-4FD6-ABA0-FCB1FD7A67B8}" dt="2026-04-16T01:13:13.311" v="1277" actId="26606"/>
          <ac:spMkLst>
            <pc:docMk/>
            <pc:sldMk cId="540374572" sldId="314"/>
            <ac:spMk id="35" creationId="{6EEA2DBD-9E1E-4521-8C01-F32AD18A89E3}"/>
          </ac:spMkLst>
        </pc:spChg>
        <pc:spChg chg="add del">
          <ac:chgData name="long đinh" userId="b687499f31a24aa7" providerId="LiveId" clId="{3BE2A83F-8E63-4FD6-ABA0-FCB1FD7A67B8}" dt="2026-04-16T01:13:13.311" v="1277" actId="26606"/>
          <ac:spMkLst>
            <pc:docMk/>
            <pc:sldMk cId="540374572" sldId="314"/>
            <ac:spMk id="37" creationId="{15BBD2C1-BA9B-46A9-A27A-33498B169272}"/>
          </ac:spMkLst>
        </pc:spChg>
        <pc:spChg chg="add del">
          <ac:chgData name="long đinh" userId="b687499f31a24aa7" providerId="LiveId" clId="{3BE2A83F-8E63-4FD6-ABA0-FCB1FD7A67B8}" dt="2026-04-16T01:13:17.941" v="1279" actId="26606"/>
          <ac:spMkLst>
            <pc:docMk/>
            <pc:sldMk cId="540374572" sldId="314"/>
            <ac:spMk id="48" creationId="{AA330523-F25B-4007-B3E5-ABB5637D160A}"/>
          </ac:spMkLst>
        </pc:spChg>
        <pc:spChg chg="add">
          <ac:chgData name="long đinh" userId="b687499f31a24aa7" providerId="LiveId" clId="{3BE2A83F-8E63-4FD6-ABA0-FCB1FD7A67B8}" dt="2026-04-16T01:13:17.948" v="1280" actId="26606"/>
          <ac:spMkLst>
            <pc:docMk/>
            <pc:sldMk cId="540374572" sldId="314"/>
            <ac:spMk id="53" creationId="{66D61E08-70C3-48D8-BEA0-787111DC30DA}"/>
          </ac:spMkLst>
        </pc:spChg>
        <pc:spChg chg="add">
          <ac:chgData name="long đinh" userId="b687499f31a24aa7" providerId="LiveId" clId="{3BE2A83F-8E63-4FD6-ABA0-FCB1FD7A67B8}" dt="2026-04-16T01:13:17.948" v="1280" actId="26606"/>
          <ac:spMkLst>
            <pc:docMk/>
            <pc:sldMk cId="540374572" sldId="314"/>
            <ac:spMk id="54" creationId="{FC55298F-0AE5-478E-AD2B-03C2614C5833}"/>
          </ac:spMkLst>
        </pc:spChg>
        <pc:spChg chg="add">
          <ac:chgData name="long đinh" userId="b687499f31a24aa7" providerId="LiveId" clId="{3BE2A83F-8E63-4FD6-ABA0-FCB1FD7A67B8}" dt="2026-04-16T01:13:17.948" v="1280" actId="26606"/>
          <ac:spMkLst>
            <pc:docMk/>
            <pc:sldMk cId="540374572" sldId="314"/>
            <ac:spMk id="55" creationId="{C180E4EA-0B63-4779-A895-7E90E71088F3}"/>
          </ac:spMkLst>
        </pc:spChg>
        <pc:spChg chg="add">
          <ac:chgData name="long đinh" userId="b687499f31a24aa7" providerId="LiveId" clId="{3BE2A83F-8E63-4FD6-ABA0-FCB1FD7A67B8}" dt="2026-04-16T01:13:17.948" v="1280" actId="26606"/>
          <ac:spMkLst>
            <pc:docMk/>
            <pc:sldMk cId="540374572" sldId="314"/>
            <ac:spMk id="56" creationId="{CEE01D9D-3DE8-4EED-B0D3-8F3C79CC7673}"/>
          </ac:spMkLst>
        </pc:spChg>
        <pc:spChg chg="add">
          <ac:chgData name="long đinh" userId="b687499f31a24aa7" providerId="LiveId" clId="{3BE2A83F-8E63-4FD6-ABA0-FCB1FD7A67B8}" dt="2026-04-16T01:13:17.948" v="1280" actId="26606"/>
          <ac:spMkLst>
            <pc:docMk/>
            <pc:sldMk cId="540374572" sldId="314"/>
            <ac:spMk id="57" creationId="{89AF5CE9-607F-43F4-8983-DCD6DA4051FD}"/>
          </ac:spMkLst>
        </pc:spChg>
        <pc:spChg chg="add">
          <ac:chgData name="long đinh" userId="b687499f31a24aa7" providerId="LiveId" clId="{3BE2A83F-8E63-4FD6-ABA0-FCB1FD7A67B8}" dt="2026-04-16T01:13:17.948" v="1280" actId="26606"/>
          <ac:spMkLst>
            <pc:docMk/>
            <pc:sldMk cId="540374572" sldId="314"/>
            <ac:spMk id="58" creationId="{6EEA2DBD-9E1E-4521-8C01-F32AD18A89E3}"/>
          </ac:spMkLst>
        </pc:spChg>
        <pc:spChg chg="add">
          <ac:chgData name="long đinh" userId="b687499f31a24aa7" providerId="LiveId" clId="{3BE2A83F-8E63-4FD6-ABA0-FCB1FD7A67B8}" dt="2026-04-16T01:13:17.948" v="1280" actId="26606"/>
          <ac:spMkLst>
            <pc:docMk/>
            <pc:sldMk cId="540374572" sldId="314"/>
            <ac:spMk id="59" creationId="{15BBD2C1-BA9B-46A9-A27A-33498B169272}"/>
          </ac:spMkLst>
        </pc:spChg>
        <pc:grpChg chg="add del">
          <ac:chgData name="long đinh" userId="b687499f31a24aa7" providerId="LiveId" clId="{3BE2A83F-8E63-4FD6-ABA0-FCB1FD7A67B8}" dt="2026-04-16T01:13:13.311" v="1277" actId="26606"/>
          <ac:grpSpMkLst>
            <pc:docMk/>
            <pc:sldMk cId="540374572" sldId="314"/>
            <ac:grpSpMk id="9" creationId="{88C9B83F-64CD-41C1-925F-A08801FFD0BD}"/>
          </ac:grpSpMkLst>
        </pc:grpChg>
        <pc:grpChg chg="add del">
          <ac:chgData name="long đinh" userId="b687499f31a24aa7" providerId="LiveId" clId="{3BE2A83F-8E63-4FD6-ABA0-FCB1FD7A67B8}" dt="2026-04-16T01:13:17.941" v="1279" actId="26606"/>
          <ac:grpSpMkLst>
            <pc:docMk/>
            <pc:sldMk cId="540374572" sldId="314"/>
            <ac:grpSpMk id="39" creationId="{B4DE830A-B531-4A3B-96F6-0ECE88B08555}"/>
          </ac:grpSpMkLst>
        </pc:grpChg>
        <pc:grpChg chg="add">
          <ac:chgData name="long đinh" userId="b687499f31a24aa7" providerId="LiveId" clId="{3BE2A83F-8E63-4FD6-ABA0-FCB1FD7A67B8}" dt="2026-04-16T01:13:17.948" v="1280" actId="26606"/>
          <ac:grpSpMkLst>
            <pc:docMk/>
            <pc:sldMk cId="540374572" sldId="314"/>
            <ac:grpSpMk id="50" creationId="{88C9B83F-64CD-41C1-925F-A08801FFD0BD}"/>
          </ac:grpSpMkLst>
        </pc:grpChg>
        <pc:picChg chg="add mod">
          <ac:chgData name="long đinh" userId="b687499f31a24aa7" providerId="LiveId" clId="{3BE2A83F-8E63-4FD6-ABA0-FCB1FD7A67B8}" dt="2026-04-16T01:14:01.211" v="1290" actId="1076"/>
          <ac:picMkLst>
            <pc:docMk/>
            <pc:sldMk cId="540374572" sldId="314"/>
            <ac:picMk id="4" creationId="{6AC3A828-20C1-2669-28AB-C764A4033CA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070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2887916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3680308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59760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761113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4212611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3312168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EF9E3-91AE-3D73-5095-6F961B87E5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0172F7-F05B-FE35-A2C7-8008D46DD56B}"/>
              </a:ext>
            </a:extLst>
          </p:cNvPr>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A21EFD02-6100-0DF1-DBA9-33DBC202CAE5}"/>
              </a:ext>
            </a:extLst>
          </p:cNvPr>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1939108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sz="1400" baseline="-2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3640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2883936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457200" indent="-457200">
              <a:buFontTx/>
              <a:buChar char="-"/>
            </a:pPr>
            <a:endParaRPr lang="vi-VN" dirty="0"/>
          </a:p>
        </p:txBody>
      </p:sp>
    </p:spTree>
    <p:extLst>
      <p:ext uri="{BB962C8B-B14F-4D97-AF65-F5344CB8AC3E}">
        <p14:creationId xmlns:p14="http://schemas.microsoft.com/office/powerpoint/2010/main" val="868697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dirty="0"/>
          </a:p>
        </p:txBody>
      </p:sp>
    </p:spTree>
    <p:extLst>
      <p:ext uri="{BB962C8B-B14F-4D97-AF65-F5344CB8AC3E}">
        <p14:creationId xmlns:p14="http://schemas.microsoft.com/office/powerpoint/2010/main" val="594066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b="0" dirty="0"/>
          </a:p>
        </p:txBody>
      </p:sp>
    </p:spTree>
    <p:extLst>
      <p:ext uri="{BB962C8B-B14F-4D97-AF65-F5344CB8AC3E}">
        <p14:creationId xmlns:p14="http://schemas.microsoft.com/office/powerpoint/2010/main" val="202748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2700277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0" indent="0">
              <a:buFontTx/>
              <a:buNone/>
            </a:pPr>
            <a:endParaRPr lang="vi-VN" dirty="0"/>
          </a:p>
        </p:txBody>
      </p:sp>
    </p:spTree>
    <p:extLst>
      <p:ext uri="{BB962C8B-B14F-4D97-AF65-F5344CB8AC3E}">
        <p14:creationId xmlns:p14="http://schemas.microsoft.com/office/powerpoint/2010/main" val="3258783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171450" indent="-171450">
              <a:buFontTx/>
              <a:buChar char="-"/>
            </a:pPr>
            <a:endParaRPr lang="vi-VN" dirty="0"/>
          </a:p>
        </p:txBody>
      </p:sp>
    </p:spTree>
    <p:extLst>
      <p:ext uri="{BB962C8B-B14F-4D97-AF65-F5344CB8AC3E}">
        <p14:creationId xmlns:p14="http://schemas.microsoft.com/office/powerpoint/2010/main" val="215186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vi-VN" dirty="0"/>
          </a:p>
        </p:txBody>
      </p:sp>
    </p:spTree>
    <p:extLst>
      <p:ext uri="{BB962C8B-B14F-4D97-AF65-F5344CB8AC3E}">
        <p14:creationId xmlns:p14="http://schemas.microsoft.com/office/powerpoint/2010/main" val="378532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829113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80968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6011919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945518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0290489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0231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90518051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683329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6332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23527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674343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17/04/2026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19372352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443035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151999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17179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17/04/2026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84409023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17/04/2026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12256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17/04/2026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466039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AFC"/>
        </a:solidFill>
        <a:effectLst/>
      </p:bgPr>
    </p:bg>
    <p:spTree>
      <p:nvGrpSpPr>
        <p:cNvPr id="1" name=""/>
        <p:cNvGrpSpPr/>
        <p:nvPr/>
      </p:nvGrpSpPr>
      <p:grpSpPr>
        <a:xfrm>
          <a:off x="0" y="0"/>
          <a:ext cx="0" cy="0"/>
          <a:chOff x="0" y="0"/>
          <a:chExt cx="0" cy="0"/>
        </a:xfrm>
      </p:grpSpPr>
      <p:sp>
        <p:nvSpPr>
          <p:cNvPr id="5" name="Text 3"/>
          <p:cNvSpPr/>
          <p:nvPr/>
        </p:nvSpPr>
        <p:spPr>
          <a:xfrm>
            <a:off x="0" y="2024746"/>
            <a:ext cx="12192000" cy="2124341"/>
          </a:xfrm>
          <a:prstGeom prst="rect">
            <a:avLst/>
          </a:prstGeom>
          <a:noFill/>
          <a:ln/>
        </p:spPr>
        <p:txBody>
          <a:bodyPr wrap="square" lIns="0" tIns="0" rIns="0" bIns="0" rtlCol="0" anchor="ctr"/>
          <a:lstStyle/>
          <a:p>
            <a:pPr algn="ctr">
              <a:lnSpc>
                <a:spcPts val="3840"/>
              </a:lnSpc>
            </a:pPr>
            <a:r>
              <a:rPr lang="vi-VN" altLang="vi-VN" sz="3200" b="1" dirty="0">
                <a:solidFill>
                  <a:srgbClr val="190CC4"/>
                </a:solidFill>
                <a:latin typeface="Times New Roman" panose="02020603050405020304" pitchFamily="18" charset="0"/>
                <a:cs typeface="Times New Roman" panose="02020603050405020304" pitchFamily="18" charset="0"/>
              </a:rPr>
              <a:t>TẬP HUẤN </a:t>
            </a:r>
          </a:p>
          <a:p>
            <a:pPr algn="ctr">
              <a:lnSpc>
                <a:spcPts val="3840"/>
              </a:lnSpc>
            </a:pPr>
            <a:r>
              <a:rPr lang="vi-VN" altLang="vi-VN" sz="3200" b="1" dirty="0">
                <a:solidFill>
                  <a:srgbClr val="190CC4"/>
                </a:solidFill>
                <a:latin typeface="Times New Roman" panose="02020603050405020304" pitchFamily="18" charset="0"/>
                <a:cs typeface="Times New Roman" panose="02020603050405020304" pitchFamily="18" charset="0"/>
              </a:rPr>
              <a:t>NGHIỆP VỤ CÔNG TÁC THI VÀ PHẦN MỀM</a:t>
            </a:r>
            <a:br>
              <a:rPr lang="vi-VN" altLang="vi-VN" sz="3200" b="1" dirty="0">
                <a:solidFill>
                  <a:srgbClr val="190CC4"/>
                </a:solidFill>
                <a:latin typeface="Times New Roman" panose="02020603050405020304" pitchFamily="18" charset="0"/>
                <a:cs typeface="Times New Roman" panose="02020603050405020304" pitchFamily="18" charset="0"/>
              </a:rPr>
            </a:br>
            <a:r>
              <a:rPr lang="vi-VN" altLang="vi-VN" sz="3200" b="1" dirty="0">
                <a:solidFill>
                  <a:srgbClr val="190CC4"/>
                </a:solidFill>
                <a:latin typeface="Times New Roman" panose="02020603050405020304" pitchFamily="18" charset="0"/>
                <a:cs typeface="Times New Roman" panose="02020603050405020304" pitchFamily="18" charset="0"/>
              </a:rPr>
              <a:t>TUYỂN SINH LỚP 10 THPT NĂM HỌC 2026-2027</a:t>
            </a:r>
            <a:endParaRPr lang="en-US" sz="3200" dirty="0">
              <a:solidFill>
                <a:srgbClr val="190CC4"/>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4B9BEC0-AE9D-7A79-C5C6-2A7DBBF3EF33}"/>
              </a:ext>
            </a:extLst>
          </p:cNvPr>
          <p:cNvSpPr txBox="1"/>
          <p:nvPr/>
        </p:nvSpPr>
        <p:spPr>
          <a:xfrm>
            <a:off x="43542" y="-64844"/>
            <a:ext cx="12191999" cy="1077218"/>
          </a:xfrm>
          <a:prstGeom prst="rect">
            <a:avLst/>
          </a:prstGeom>
          <a:noFill/>
        </p:spPr>
        <p:txBody>
          <a:bodyPr wrap="square">
            <a:spAutoFit/>
          </a:bodyPr>
          <a:lstStyle/>
          <a:p>
            <a:pPr algn="ctr"/>
            <a:r>
              <a:rPr lang="vi-VN" altLang="vi-VN" sz="3200" dirty="0">
                <a:solidFill>
                  <a:srgbClr val="190CC4"/>
                </a:solidFill>
                <a:latin typeface="Times New Roman" panose="02020603050405020304" pitchFamily="18" charset="0"/>
                <a:cs typeface="Times New Roman" panose="02020603050405020304" pitchFamily="18" charset="0"/>
              </a:rPr>
              <a:t>UBND TỈNH NINH BÌNH</a:t>
            </a:r>
          </a:p>
          <a:p>
            <a:pPr algn="ctr"/>
            <a:r>
              <a:rPr lang="vi-VN" sz="3200" b="1" dirty="0">
                <a:solidFill>
                  <a:srgbClr val="190CC4"/>
                </a:solidFill>
                <a:latin typeface="Times New Roman" panose="02020603050405020304" pitchFamily="18" charset="0"/>
                <a:cs typeface="Times New Roman" panose="02020603050405020304" pitchFamily="18" charset="0"/>
              </a:rPr>
              <a:t>SỞ GIÁO DỤC VÀ ĐÀO TẠO </a:t>
            </a:r>
          </a:p>
        </p:txBody>
      </p:sp>
      <p:cxnSp>
        <p:nvCxnSpPr>
          <p:cNvPr id="16" name="Straight Connector 15">
            <a:extLst>
              <a:ext uri="{FF2B5EF4-FFF2-40B4-BE49-F238E27FC236}">
                <a16:creationId xmlns:a16="http://schemas.microsoft.com/office/drawing/2014/main" id="{0B1DA725-BC5D-DB36-C1E5-E4625501D414}"/>
              </a:ext>
            </a:extLst>
          </p:cNvPr>
          <p:cNvCxnSpPr/>
          <p:nvPr/>
        </p:nvCxnSpPr>
        <p:spPr>
          <a:xfrm>
            <a:off x="4544786" y="1012374"/>
            <a:ext cx="3102428" cy="0"/>
          </a:xfrm>
          <a:prstGeom prst="line">
            <a:avLst/>
          </a:prstGeom>
          <a:ln>
            <a:solidFill>
              <a:srgbClr val="190CC4"/>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A6C415A-C09F-3532-FBCD-2CEF75201F77}"/>
              </a:ext>
            </a:extLst>
          </p:cNvPr>
          <p:cNvSpPr txBox="1"/>
          <p:nvPr/>
        </p:nvSpPr>
        <p:spPr>
          <a:xfrm>
            <a:off x="43543" y="5567871"/>
            <a:ext cx="12191999" cy="584775"/>
          </a:xfrm>
          <a:prstGeom prst="rect">
            <a:avLst/>
          </a:prstGeom>
          <a:noFill/>
        </p:spPr>
        <p:txBody>
          <a:bodyPr wrap="square">
            <a:spAutoFit/>
          </a:bodyPr>
          <a:lstStyle/>
          <a:p>
            <a:pPr algn="ctr"/>
            <a:r>
              <a:rPr lang="vi-VN" altLang="vi-VN" sz="3200" i="1" dirty="0">
                <a:solidFill>
                  <a:srgbClr val="190CC4"/>
                </a:solidFill>
                <a:latin typeface="Times New Roman" panose="02020603050405020304" pitchFamily="18" charset="0"/>
                <a:cs typeface="Times New Roman" panose="02020603050405020304" pitchFamily="18" charset="0"/>
              </a:rPr>
              <a:t>Ninh Bình, ngày 16 tháng 4 năm 2026</a:t>
            </a:r>
            <a:endParaRPr lang="vi-VN" sz="3200" i="1" dirty="0">
              <a:solidFill>
                <a:srgbClr val="190CC4"/>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EFCBFC-B763-35F0-CED8-6B166D852641}"/>
              </a:ext>
            </a:extLst>
          </p:cNvPr>
          <p:cNvSpPr>
            <a:spLocks noGrp="1"/>
          </p:cNvSpPr>
          <p:nvPr>
            <p:ph type="title"/>
          </p:nvPr>
        </p:nvSpPr>
        <p:spPr>
          <a:xfrm>
            <a:off x="0" y="0"/>
            <a:ext cx="12192000" cy="514350"/>
          </a:xfrm>
        </p:spPr>
        <p:txBody>
          <a:bodyPr>
            <a:noAutofit/>
          </a:bodyPr>
          <a:lstStyle/>
          <a:p>
            <a:r>
              <a:rPr lang="vi-VN" sz="3200" b="1" dirty="0">
                <a:solidFill>
                  <a:srgbClr val="7030A0"/>
                </a:solidFill>
                <a:latin typeface="Times New Roman" panose="02020603050405020304" pitchFamily="18" charset="0"/>
                <a:cs typeface="Times New Roman" panose="02020603050405020304" pitchFamily="18" charset="0"/>
              </a:rPr>
              <a:t>IV. Tập huấn Quy định tổ chức kỳ thi</a:t>
            </a:r>
            <a:endParaRPr lang="vi-VN" sz="3200" dirty="0">
              <a:solidFill>
                <a:srgbClr val="7030A0"/>
              </a:solidFill>
              <a:latin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D29B7DD2-7AC9-F5DD-58B3-43C6D5E18CBB}"/>
              </a:ext>
            </a:extLst>
          </p:cNvPr>
          <p:cNvSpPr>
            <a:spLocks noGrp="1"/>
          </p:cNvSpPr>
          <p:nvPr>
            <p:ph type="body" idx="1"/>
          </p:nvPr>
        </p:nvSpPr>
        <p:spPr>
          <a:xfrm>
            <a:off x="0" y="755374"/>
            <a:ext cx="12192000" cy="6102625"/>
          </a:xfrm>
        </p:spPr>
        <p:txBody>
          <a:bodyPr>
            <a:noAutofit/>
          </a:bodyPr>
          <a:lstStyle/>
          <a:p>
            <a:r>
              <a:rPr lang="vi-VN" sz="2800" b="1" dirty="0">
                <a:solidFill>
                  <a:srgbClr val="190CC4"/>
                </a:solidFill>
                <a:latin typeface="Times New Roman" panose="02020603050405020304" pitchFamily="18" charset="0"/>
                <a:cs typeface="Times New Roman" panose="02020603050405020304" pitchFamily="18" charset="0"/>
              </a:rPr>
              <a:t>1. Tiêu chuẩn, điều kiện đối với những người tham gia tổ chức kỳ thi</a:t>
            </a:r>
            <a:endParaRPr lang="vi-VN" sz="2800" dirty="0">
              <a:solidFill>
                <a:srgbClr val="190CC4"/>
              </a:solidFill>
              <a:latin typeface="Times New Roman" panose="02020603050405020304" pitchFamily="18" charset="0"/>
              <a:cs typeface="Times New Roman" panose="02020603050405020304" pitchFamily="18" charset="0"/>
            </a:endParaRPr>
          </a:p>
          <a:p>
            <a:r>
              <a:rPr lang="vi-VN" sz="2800" dirty="0">
                <a:solidFill>
                  <a:srgbClr val="190CC4"/>
                </a:solidFill>
                <a:latin typeface="Times New Roman" panose="02020603050405020304" pitchFamily="18" charset="0"/>
                <a:cs typeface="Times New Roman" panose="02020603050405020304" pitchFamily="18" charset="0"/>
              </a:rPr>
              <a:t>Người tham gia tổ chức kỳ thi phải đáp ứng đầy đủ các tiêu chuẩn sau:</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a:t>
            </a:r>
            <a:r>
              <a:rPr lang="vi-VN" sz="3000" dirty="0">
                <a:solidFill>
                  <a:srgbClr val="190CC4"/>
                </a:solidFill>
                <a:latin typeface="Times New Roman" panose="02020603050405020304" pitchFamily="18" charset="0"/>
                <a:cs typeface="Times New Roman" panose="02020603050405020304" pitchFamily="18" charset="0"/>
              </a:rPr>
              <a:t>a) Có phẩm chất chính trị, phẩm chất đạo đức tốt, có ý thức chấp hành pháp luật và tinh thần trách nhiệm cao;</a:t>
            </a:r>
          </a:p>
          <a:p>
            <a:r>
              <a:rPr lang="vi-VN" sz="3000" dirty="0">
                <a:solidFill>
                  <a:srgbClr val="190CC4"/>
                </a:solidFill>
                <a:latin typeface="Times New Roman" panose="02020603050405020304" pitchFamily="18" charset="0"/>
                <a:cs typeface="Times New Roman" panose="02020603050405020304" pitchFamily="18" charset="0"/>
              </a:rPr>
              <a:t>     b) Nắm vững nghiệp vụ làm công tác thi;</a:t>
            </a:r>
          </a:p>
          <a:p>
            <a:r>
              <a:rPr lang="vi-VN" sz="3000" dirty="0">
                <a:solidFill>
                  <a:srgbClr val="190CC4"/>
                </a:solidFill>
                <a:latin typeface="Times New Roman" panose="02020603050405020304" pitchFamily="18" charset="0"/>
                <a:cs typeface="Times New Roman" panose="02020603050405020304" pitchFamily="18" charset="0"/>
              </a:rPr>
              <a:t>     c) Không đang trong thời gian bị kỷ luật hoặc xem xét xử lý kỷ luật hoặc bị truy cứu trách nhiệm hình sự hoặc người có hành vi vi phạm pháp luật bị xử lý kỷ luật hoặc đã bị kết án mà chưa hết thời hạn xoá kỷ luật hoặc xoá án tích.</a:t>
            </a:r>
          </a:p>
          <a:p>
            <a:r>
              <a:rPr lang="vi-VN" sz="3000" dirty="0">
                <a:solidFill>
                  <a:srgbClr val="190CC4"/>
                </a:solidFill>
                <a:latin typeface="Times New Roman" panose="02020603050405020304" pitchFamily="18" charset="0"/>
                <a:cs typeface="Times New Roman" panose="02020603050405020304" pitchFamily="18" charset="0"/>
              </a:rPr>
              <a:t>     d) Những người có con, em ruột; em ruột của vợ hoặc chồng; người giám hộ; dự thi trong năm tổ chức kỳ thi không được tham gia tổ chức thi.</a:t>
            </a:r>
          </a:p>
          <a:p>
            <a:r>
              <a:rPr lang="vi-VN" sz="3000" dirty="0">
                <a:solidFill>
                  <a:srgbClr val="190CC4"/>
                </a:solidFill>
                <a:latin typeface="Times New Roman" panose="02020603050405020304" pitchFamily="18" charset="0"/>
                <a:cs typeface="Times New Roman" panose="02020603050405020304" pitchFamily="18" charset="0"/>
              </a:rPr>
              <a:t>     đ) Ngoài các tiêu chuẩn, điều kiện nêu trên, những người tham gia chấm thi tự luận phải là người có năng lực chuyên môn tốt.</a:t>
            </a:r>
          </a:p>
          <a:p>
            <a:endParaRPr lang="vi-VN" sz="2800"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751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3FD5-9A94-5096-C59F-AF848FCC92BB}"/>
              </a:ext>
            </a:extLst>
          </p:cNvPr>
          <p:cNvSpPr>
            <a:spLocks noGrp="1"/>
          </p:cNvSpPr>
          <p:nvPr>
            <p:ph type="title"/>
          </p:nvPr>
        </p:nvSpPr>
        <p:spPr>
          <a:xfrm>
            <a:off x="-1" y="697230"/>
            <a:ext cx="12191999" cy="6160770"/>
          </a:xfrm>
        </p:spPr>
        <p:txBody>
          <a:bodyPr>
            <a:normAutofit fontScale="90000"/>
          </a:bodyPr>
          <a:lstStyle/>
          <a:p>
            <a:pPr lvl="0"/>
            <a:r>
              <a:rPr lang="vi-VN" b="1" dirty="0">
                <a:solidFill>
                  <a:srgbClr val="190CC4"/>
                </a:solidFill>
                <a:latin typeface="Times New Roman" panose="02020603050405020304" pitchFamily="18" charset="0"/>
                <a:cs typeface="Times New Roman" panose="02020603050405020304" pitchFamily="18" charset="0"/>
              </a:rPr>
              <a:t>2. Quy định chung</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1. </a:t>
            </a:r>
            <a:r>
              <a:rPr lang="en-US" dirty="0" err="1">
                <a:solidFill>
                  <a:srgbClr val="190CC4"/>
                </a:solidFill>
                <a:latin typeface="Times New Roman" panose="02020603050405020304" pitchFamily="18" charset="0"/>
                <a:cs typeface="Times New Roman" panose="02020603050405020304" pitchFamily="18" charset="0"/>
              </a:rPr>
              <a:t>Có</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mặt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tại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đúng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thời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gian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điểm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theo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a:t>
            </a:r>
            <a:br>
              <a:rPr lang="en-US"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2. Nghiêm </a:t>
            </a:r>
            <a:r>
              <a:rPr lang="en-US" dirty="0" err="1">
                <a:solidFill>
                  <a:srgbClr val="190CC4"/>
                </a:solidFill>
                <a:latin typeface="Times New Roman" panose="02020603050405020304" pitchFamily="18" charset="0"/>
                <a:cs typeface="Times New Roman" panose="02020603050405020304" pitchFamily="18" charset="0"/>
              </a:rPr>
              <a:t>túc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chấp</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hành</a:t>
            </a:r>
            <a:r>
              <a:rPr lang="en-US" dirty="0">
                <a:solidFill>
                  <a:srgbClr val="190CC4"/>
                </a:solidFill>
                <a:latin typeface="Times New Roman" panose="02020603050405020304" pitchFamily="18" charset="0"/>
                <a:cs typeface="Times New Roman" panose="02020603050405020304" pitchFamily="18" charset="0"/>
              </a:rPr>
              <a:t> Quy </a:t>
            </a:r>
            <a:r>
              <a:rPr lang="en-US" dirty="0" err="1">
                <a:solidFill>
                  <a:srgbClr val="190CC4"/>
                </a:solidFill>
                <a:latin typeface="Times New Roman" panose="02020603050405020304" pitchFamily="18" charset="0"/>
                <a:cs typeface="Times New Roman" panose="02020603050405020304" pitchFamily="18" charset="0"/>
              </a:rPr>
              <a:t>chế</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trình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Sở</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GDĐT</a:t>
            </a:r>
            <a:r>
              <a:rPr lang="en-US" dirty="0">
                <a:solidFill>
                  <a:srgbClr val="190CC4"/>
                </a:solidFill>
                <a:latin typeface="Times New Roman" panose="02020603050405020304" pitchFamily="18" charset="0"/>
                <a:cs typeface="Times New Roman" panose="02020603050405020304" pitchFamily="18" charset="0"/>
              </a:rPr>
              <a:t>. </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3. Trang </a:t>
            </a:r>
            <a:r>
              <a:rPr lang="en-US" dirty="0" err="1">
                <a:solidFill>
                  <a:srgbClr val="190CC4"/>
                </a:solidFill>
                <a:latin typeface="Times New Roman" panose="02020603050405020304" pitchFamily="18" charset="0"/>
                <a:cs typeface="Times New Roman" panose="02020603050405020304" pitchFamily="18" charset="0"/>
              </a:rPr>
              <a:t>phục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gọn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gàng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sự</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đúng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đối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với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bộ</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công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chức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viên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chức</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4. Tham </a:t>
            </a:r>
            <a:r>
              <a:rPr lang="en-US" dirty="0" err="1">
                <a:solidFill>
                  <a:srgbClr val="190CC4"/>
                </a:solidFill>
                <a:latin typeface="Times New Roman" panose="02020603050405020304" pitchFamily="18" charset="0"/>
                <a:cs typeface="Times New Roman" panose="02020603050405020304" pitchFamily="18" charset="0"/>
              </a:rPr>
              <a:t>dự</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đầy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đủ</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cuộc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họp</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theo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Chủ</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5. Các </a:t>
            </a:r>
            <a:r>
              <a:rPr lang="en-US" dirty="0" err="1">
                <a:solidFill>
                  <a:srgbClr val="190CC4"/>
                </a:solidFill>
                <a:latin typeface="Times New Roman" panose="02020603050405020304" pitchFamily="18" charset="0"/>
                <a:cs typeface="Times New Roman" panose="02020603050405020304" pitchFamily="18" charset="0"/>
              </a:rPr>
              <a:t>phương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tiện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phát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thông</a:t>
            </a:r>
            <a:r>
              <a:rPr lang="en-US" dirty="0">
                <a:solidFill>
                  <a:srgbClr val="190CC4"/>
                </a:solidFill>
                <a:latin typeface="Times New Roman" panose="02020603050405020304" pitchFamily="18" charset="0"/>
                <a:cs typeface="Times New Roman" panose="02020603050405020304" pitchFamily="18" charset="0"/>
              </a:rPr>
              <a:t> tin (</a:t>
            </a:r>
            <a:r>
              <a:rPr lang="en-US" dirty="0" err="1">
                <a:solidFill>
                  <a:srgbClr val="190CC4"/>
                </a:solidFill>
                <a:latin typeface="Times New Roman" panose="02020603050405020304" pitchFamily="18" charset="0"/>
                <a:cs typeface="Times New Roman" panose="02020603050405020304" pitchFamily="18" charset="0"/>
              </a:rPr>
              <a:t>nếu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có</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phải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lưu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giữ</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tại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phòng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họp</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theo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a:t>
            </a:r>
            <a:br>
              <a:rPr lang="vi-VN" dirty="0"/>
            </a:br>
            <a:endParaRPr lang="vi-VN" dirty="0"/>
          </a:p>
        </p:txBody>
      </p:sp>
      <p:sp>
        <p:nvSpPr>
          <p:cNvPr id="5" name="Title 6">
            <a:extLst>
              <a:ext uri="{FF2B5EF4-FFF2-40B4-BE49-F238E27FC236}">
                <a16:creationId xmlns:a16="http://schemas.microsoft.com/office/drawing/2014/main" id="{67933329-48DC-31BD-2796-CCB7E884E013}"/>
              </a:ext>
            </a:extLst>
          </p:cNvPr>
          <p:cNvSpPr txBox="1">
            <a:spLocks/>
          </p:cNvSpPr>
          <p:nvPr/>
        </p:nvSpPr>
        <p:spPr>
          <a:xfrm>
            <a:off x="0" y="0"/>
            <a:ext cx="12192000" cy="51435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vi-VN" sz="3200" b="1" dirty="0">
                <a:solidFill>
                  <a:srgbClr val="7030A0"/>
                </a:solidFill>
                <a:latin typeface="Times New Roman" panose="02020603050405020304" pitchFamily="18" charset="0"/>
                <a:cs typeface="Times New Roman" panose="02020603050405020304" pitchFamily="18" charset="0"/>
              </a:rPr>
              <a:t>IV. Tập huấn Quy định tổ chức kỳ thi</a:t>
            </a:r>
            <a:endParaRPr lang="vi-VN" sz="32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2738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753C3-8E96-005D-3FBC-BBC00AB8A5C9}"/>
              </a:ext>
            </a:extLst>
          </p:cNvPr>
          <p:cNvSpPr>
            <a:spLocks noGrp="1"/>
          </p:cNvSpPr>
          <p:nvPr>
            <p:ph type="title"/>
          </p:nvPr>
        </p:nvSpPr>
        <p:spPr>
          <a:xfrm>
            <a:off x="1" y="708660"/>
            <a:ext cx="12192000" cy="6149340"/>
          </a:xfrm>
        </p:spPr>
        <p:txBody>
          <a:bodyPr>
            <a:normAutofit/>
          </a:bodyPr>
          <a:lstStyle/>
          <a:p>
            <a:pPr lvl="0">
              <a:lnSpc>
                <a:spcPts val="4300"/>
              </a:lnSpc>
            </a:pPr>
            <a:r>
              <a:rPr lang="vi-VN" b="1" dirty="0">
                <a:solidFill>
                  <a:srgbClr val="190CC4"/>
                </a:solidFill>
                <a:latin typeface="Times New Roman" panose="02020603050405020304" pitchFamily="18" charset="0"/>
                <a:cs typeface="Times New Roman" panose="02020603050405020304" pitchFamily="18" charset="0"/>
              </a:rPr>
              <a:t>2. Quy định chung </a:t>
            </a:r>
            <a:br>
              <a:rPr lang="en-US" b="1" dirty="0">
                <a:solidFill>
                  <a:srgbClr val="190CC4"/>
                </a:solidFill>
                <a:latin typeface="Times New Roman" panose="02020603050405020304" pitchFamily="18" charset="0"/>
                <a:cs typeface="Times New Roman" panose="02020603050405020304" pitchFamily="18" charset="0"/>
              </a:rPr>
            </a:br>
            <a:r>
              <a:rPr lang="en-US" b="1" dirty="0">
                <a:solidFill>
                  <a:srgbClr val="190CC4"/>
                </a:solidFill>
                <a:latin typeface="Times New Roman" panose="02020603050405020304" pitchFamily="18" charset="0"/>
                <a:cs typeface="Times New Roman" panose="02020603050405020304" pitchFamily="18" charset="0"/>
              </a:rPr>
              <a:t>    6. </a:t>
            </a:r>
            <a:r>
              <a:rPr lang="en-US" dirty="0">
                <a:solidFill>
                  <a:srgbClr val="190CC4"/>
                </a:solidFill>
                <a:latin typeface="Times New Roman" panose="02020603050405020304" pitchFamily="18" charset="0"/>
                <a:cs typeface="Times New Roman" panose="02020603050405020304" pitchFamily="18" charset="0"/>
              </a:rPr>
              <a:t>Các </a:t>
            </a:r>
            <a:r>
              <a:rPr lang="en-US" dirty="0" err="1">
                <a:solidFill>
                  <a:srgbClr val="190CC4"/>
                </a:solidFill>
                <a:latin typeface="Times New Roman" panose="02020603050405020304" pitchFamily="18" charset="0"/>
                <a:cs typeface="Times New Roman" panose="02020603050405020304" pitchFamily="18" charset="0"/>
              </a:rPr>
              <a:t>kiến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vướng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mắc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cần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báo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ngay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với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Chủ</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để</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giải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đáp</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    </a:t>
            </a:r>
            <a:r>
              <a:rPr lang="en-US" b="1" dirty="0">
                <a:solidFill>
                  <a:srgbClr val="190CC4"/>
                </a:solidFill>
                <a:latin typeface="Times New Roman" panose="02020603050405020304" pitchFamily="18" charset="0"/>
                <a:cs typeface="Times New Roman" panose="02020603050405020304" pitchFamily="18" charset="0"/>
              </a:rPr>
              <a:t>7. </a:t>
            </a:r>
            <a:r>
              <a:rPr lang="en-US" dirty="0">
                <a:solidFill>
                  <a:srgbClr val="190CC4"/>
                </a:solidFill>
                <a:latin typeface="Times New Roman" panose="02020603050405020304" pitchFamily="18" charset="0"/>
                <a:cs typeface="Times New Roman" panose="02020603050405020304" pitchFamily="18" charset="0"/>
              </a:rPr>
              <a:t>Trong </a:t>
            </a:r>
            <a:r>
              <a:rPr lang="en-US" dirty="0" err="1">
                <a:solidFill>
                  <a:srgbClr val="190CC4"/>
                </a:solidFill>
                <a:latin typeface="Times New Roman" panose="02020603050405020304" pitchFamily="18" charset="0"/>
                <a:cs typeface="Times New Roman" panose="02020603050405020304" pitchFamily="18" charset="0"/>
              </a:rPr>
              <a:t>quá</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trình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không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làm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việc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riêng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thứ</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nhất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ngồi</a:t>
            </a:r>
            <a:r>
              <a:rPr lang="en-US" dirty="0">
                <a:solidFill>
                  <a:srgbClr val="190CC4"/>
                </a:solidFill>
                <a:latin typeface="Times New Roman" panose="02020603050405020304" pitchFamily="18" charset="0"/>
                <a:cs typeface="Times New Roman" panose="02020603050405020304" pitchFamily="18" charset="0"/>
              </a:rPr>
              <a:t> ở </a:t>
            </a:r>
            <a:r>
              <a:rPr lang="en-US" dirty="0" err="1">
                <a:solidFill>
                  <a:srgbClr val="190CC4"/>
                </a:solidFill>
                <a:latin typeface="Times New Roman" panose="02020603050405020304" pitchFamily="18" charset="0"/>
                <a:cs typeface="Times New Roman" panose="02020603050405020304" pitchFamily="18" charset="0"/>
              </a:rPr>
              <a:t>bàn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phía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đầu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phòng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thứ</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hai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ngồi</a:t>
            </a:r>
            <a:r>
              <a:rPr lang="en-US" dirty="0">
                <a:solidFill>
                  <a:srgbClr val="190CC4"/>
                </a:solidFill>
                <a:latin typeface="Times New Roman" panose="02020603050405020304" pitchFamily="18" charset="0"/>
                <a:cs typeface="Times New Roman" panose="02020603050405020304" pitchFamily="18" charset="0"/>
              </a:rPr>
              <a:t> ở </a:t>
            </a:r>
            <a:r>
              <a:rPr lang="en-US" dirty="0" err="1">
                <a:solidFill>
                  <a:srgbClr val="190CC4"/>
                </a:solidFill>
                <a:latin typeface="Times New Roman" panose="02020603050405020304" pitchFamily="18" charset="0"/>
                <a:cs typeface="Times New Roman" panose="02020603050405020304" pitchFamily="18" charset="0"/>
              </a:rPr>
              <a:t>giữa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phía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cuối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phòng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     </a:t>
            </a:r>
            <a:r>
              <a:rPr lang="en-US" b="1" dirty="0">
                <a:solidFill>
                  <a:srgbClr val="190CC4"/>
                </a:solidFill>
                <a:latin typeface="Times New Roman" panose="02020603050405020304" pitchFamily="18" charset="0"/>
                <a:cs typeface="Times New Roman" panose="02020603050405020304" pitchFamily="18" charset="0"/>
              </a:rPr>
              <a:t>8.</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sát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phạm</a:t>
            </a:r>
            <a:r>
              <a:rPr lang="en-US" dirty="0">
                <a:solidFill>
                  <a:srgbClr val="190CC4"/>
                </a:solidFill>
                <a:latin typeface="Times New Roman" panose="02020603050405020304" pitchFamily="18" charset="0"/>
                <a:cs typeface="Times New Roman" panose="02020603050405020304" pitchFamily="18" charset="0"/>
              </a:rPr>
              <a:t> vi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sát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theo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trí</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đã</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bắt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thăm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buổi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     </a:t>
            </a:r>
            <a:r>
              <a:rPr lang="en-US" b="1" dirty="0">
                <a:solidFill>
                  <a:srgbClr val="190CC4"/>
                </a:solidFill>
                <a:latin typeface="Times New Roman" panose="02020603050405020304" pitchFamily="18" charset="0"/>
                <a:cs typeface="Times New Roman" panose="02020603050405020304" pitchFamily="18" charset="0"/>
              </a:rPr>
              <a:t>9</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chỉ</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lên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bảng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tên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bài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diễn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biến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thời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gian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bài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a:t>
            </a:r>
            <a:br>
              <a:rPr lang="vi-VN" dirty="0"/>
            </a:br>
            <a:endParaRPr lang="vi-VN" dirty="0"/>
          </a:p>
        </p:txBody>
      </p:sp>
      <p:sp>
        <p:nvSpPr>
          <p:cNvPr id="5" name="Title 6">
            <a:extLst>
              <a:ext uri="{FF2B5EF4-FFF2-40B4-BE49-F238E27FC236}">
                <a16:creationId xmlns:a16="http://schemas.microsoft.com/office/drawing/2014/main" id="{D8EA5664-4A8B-85C2-29F2-60EBC30746EC}"/>
              </a:ext>
            </a:extLst>
          </p:cNvPr>
          <p:cNvSpPr txBox="1">
            <a:spLocks/>
          </p:cNvSpPr>
          <p:nvPr/>
        </p:nvSpPr>
        <p:spPr>
          <a:xfrm>
            <a:off x="0" y="0"/>
            <a:ext cx="12192000" cy="51435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vi-VN" b="1" dirty="0">
                <a:solidFill>
                  <a:srgbClr val="7030A0"/>
                </a:solidFill>
                <a:latin typeface="Times New Roman" panose="02020603050405020304" pitchFamily="18" charset="0"/>
                <a:cs typeface="Times New Roman" panose="02020603050405020304" pitchFamily="18" charset="0"/>
              </a:rPr>
              <a:t>IV. Tập huấn Quy định tổ chức kỳ thi</a:t>
            </a:r>
            <a:endParaRPr lang="vi-VN"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858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B6E98-6473-F2EE-19B6-FCAA5E8B590E}"/>
              </a:ext>
            </a:extLst>
          </p:cNvPr>
          <p:cNvSpPr>
            <a:spLocks noGrp="1"/>
          </p:cNvSpPr>
          <p:nvPr>
            <p:ph type="title"/>
          </p:nvPr>
        </p:nvSpPr>
        <p:spPr>
          <a:xfrm>
            <a:off x="0" y="811530"/>
            <a:ext cx="12192000" cy="6046470"/>
          </a:xfrm>
        </p:spPr>
        <p:txBody>
          <a:bodyPr>
            <a:normAutofit fontScale="90000"/>
          </a:bodyPr>
          <a:lstStyle/>
          <a:p>
            <a:pPr lvl="0">
              <a:lnSpc>
                <a:spcPts val="4700"/>
              </a:lnSpc>
            </a:pPr>
            <a:r>
              <a:rPr lang="en-US" b="1" dirty="0">
                <a:solidFill>
                  <a:srgbClr val="190CC4"/>
                </a:solidFill>
                <a:latin typeface="Times New Roman" panose="02020603050405020304" pitchFamily="18" charset="0"/>
                <a:cs typeface="Times New Roman" panose="02020603050405020304" pitchFamily="18" charset="0"/>
              </a:rPr>
              <a:t>     10.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có</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trách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nhiệm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bảo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vệ</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đề</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trong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giờ</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không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để</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lọt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đề</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ra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ngoài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phòng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GTCT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nộp</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đề</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thừa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đã</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niêm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phong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người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Chủ</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phân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công</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     </a:t>
            </a:r>
            <a:r>
              <a:rPr lang="en-US" b="1" dirty="0">
                <a:solidFill>
                  <a:srgbClr val="190CC4"/>
                </a:solidFill>
                <a:latin typeface="Times New Roman" panose="02020603050405020304" pitchFamily="18" charset="0"/>
                <a:cs typeface="Times New Roman" panose="02020603050405020304" pitchFamily="18" charset="0"/>
              </a:rPr>
              <a:t>11.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chỉ</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được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trả</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lời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công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khai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các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câu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hỏi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của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thí</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sinh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trong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phạm</a:t>
            </a:r>
            <a:r>
              <a:rPr lang="en-US" dirty="0">
                <a:solidFill>
                  <a:srgbClr val="190CC4"/>
                </a:solidFill>
                <a:latin typeface="Times New Roman" panose="02020603050405020304" pitchFamily="18" charset="0"/>
                <a:cs typeface="Times New Roman" panose="02020603050405020304" pitchFamily="18" charset="0"/>
              </a:rPr>
              <a:t> vi </a:t>
            </a:r>
            <a:r>
              <a:rPr lang="en-US" dirty="0" err="1">
                <a:solidFill>
                  <a:srgbClr val="190CC4"/>
                </a:solidFill>
                <a:latin typeface="Times New Roman" panose="02020603050405020304" pitchFamily="18" charset="0"/>
                <a:cs typeface="Times New Roman" panose="02020603050405020304" pitchFamily="18" charset="0"/>
              </a:rPr>
              <a:t>quy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định</a:t>
            </a:r>
            <a:r>
              <a:rPr lang="en-U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n-US" dirty="0">
                <a:solidFill>
                  <a:srgbClr val="190CC4"/>
                </a:solidFill>
                <a:latin typeface="Times New Roman" panose="02020603050405020304" pitchFamily="18" charset="0"/>
                <a:cs typeface="Times New Roman" panose="02020603050405020304" pitchFamily="18" charset="0"/>
              </a:rPr>
              <a:t>     </a:t>
            </a:r>
            <a:r>
              <a:rPr lang="en-US" b="1" dirty="0">
                <a:solidFill>
                  <a:srgbClr val="190CC4"/>
                </a:solidFill>
                <a:latin typeface="Times New Roman" panose="02020603050405020304" pitchFamily="18" charset="0"/>
                <a:cs typeface="Times New Roman" panose="02020603050405020304" pitchFamily="18" charset="0"/>
              </a:rPr>
              <a:t>12. </a:t>
            </a:r>
            <a:r>
              <a:rPr lang="en-US" dirty="0">
                <a:solidFill>
                  <a:srgbClr val="190CC4"/>
                </a:solidFill>
                <a:latin typeface="Times New Roman" panose="02020603050405020304" pitchFamily="18" charset="0"/>
                <a:cs typeface="Times New Roman" panose="02020603050405020304" pitchFamily="18" charset="0"/>
              </a:rPr>
              <a:t>Trong </a:t>
            </a:r>
            <a:r>
              <a:rPr lang="en-US" dirty="0" err="1">
                <a:solidFill>
                  <a:srgbClr val="190CC4"/>
                </a:solidFill>
                <a:latin typeface="Times New Roman" panose="02020603050405020304" pitchFamily="18" charset="0"/>
                <a:cs typeface="Times New Roman" panose="02020603050405020304" pitchFamily="18" charset="0"/>
              </a:rPr>
              <a:t>quá</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trình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thực</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hiện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nhiệm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vụ</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nếu</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có</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sự</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cố</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bất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thường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xảy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ra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nhất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là</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những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lỗi</a:t>
            </a:r>
            <a:r>
              <a:rPr lang="en-US" dirty="0">
                <a:solidFill>
                  <a:srgbClr val="190CC4"/>
                </a:solidFill>
                <a:latin typeface="Times New Roman" panose="02020603050405020304" pitchFamily="18" charset="0"/>
                <a:cs typeface="Times New Roman" panose="02020603050405020304" pitchFamily="18" charset="0"/>
              </a:rPr>
              <a:t> do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gây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ra</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phải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bình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tĩnh</a:t>
            </a:r>
            <a:r>
              <a:rPr lang="en-US"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tuyệt</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đối</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không</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để</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ảnh</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hưởng</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đến</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thời</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gian</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làm</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bài</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của</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thí</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sinh</a:t>
            </a:r>
            <a:r>
              <a:rPr lang="en-US" dirty="0">
                <a:solidFill>
                  <a:srgbClr val="190CC4"/>
                </a:solidFill>
                <a:latin typeface="Times New Roman" panose="02020603050405020304" pitchFamily="18" charset="0"/>
                <a:cs typeface="Times New Roman" panose="02020603050405020304" pitchFamily="18" charset="0"/>
              </a:rPr>
              <a:t>. Khi </a:t>
            </a:r>
            <a:r>
              <a:rPr lang="en-US" dirty="0" err="1">
                <a:solidFill>
                  <a:srgbClr val="190CC4"/>
                </a:solidFill>
                <a:latin typeface="Times New Roman" panose="02020603050405020304" pitchFamily="18" charset="0"/>
                <a:cs typeface="Times New Roman" panose="02020603050405020304" pitchFamily="18" charset="0"/>
              </a:rPr>
              <a:t>phát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hiện</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sự</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cố</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thị</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thông</a:t>
            </a:r>
            <a:r>
              <a:rPr lang="en-US" dirty="0">
                <a:solidFill>
                  <a:srgbClr val="190CC4"/>
                </a:solidFill>
                <a:latin typeface="Times New Roman" panose="02020603050405020304" pitchFamily="18" charset="0"/>
                <a:cs typeface="Times New Roman" panose="02020603050405020304" pitchFamily="18" charset="0"/>
              </a:rPr>
              <a:t> qua </a:t>
            </a:r>
            <a:r>
              <a:rPr lang="en-US" dirty="0" err="1">
                <a:solidFill>
                  <a:srgbClr val="190CC4"/>
                </a:solidFill>
                <a:latin typeface="Times New Roman" panose="02020603050405020304" pitchFamily="18" charset="0"/>
                <a:cs typeface="Times New Roman" panose="02020603050405020304" pitchFamily="18" charset="0"/>
              </a:rPr>
              <a:t>Giám</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sát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báo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ngay</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cho</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Chủ</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tịch</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Hội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đồng</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coi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thi</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biết</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để</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xử</a:t>
            </a:r>
            <a:r>
              <a:rPr lang="en-US" dirty="0">
                <a:solidFill>
                  <a:srgbClr val="190CC4"/>
                </a:solidFill>
                <a:latin typeface="Times New Roman" panose="02020603050405020304" pitchFamily="18" charset="0"/>
                <a:cs typeface="Times New Roman" panose="02020603050405020304" pitchFamily="18" charset="0"/>
              </a:rPr>
              <a:t> </a:t>
            </a:r>
            <a:r>
              <a:rPr lang="en-US" dirty="0" err="1">
                <a:solidFill>
                  <a:srgbClr val="190CC4"/>
                </a:solidFill>
                <a:latin typeface="Times New Roman" panose="02020603050405020304" pitchFamily="18" charset="0"/>
                <a:cs typeface="Times New Roman" panose="02020603050405020304" pitchFamily="18" charset="0"/>
              </a:rPr>
              <a:t>lý</a:t>
            </a:r>
            <a:r>
              <a:rPr lang="en-US" dirty="0">
                <a:solidFill>
                  <a:srgbClr val="190CC4"/>
                </a:solidFill>
                <a:latin typeface="Times New Roman" panose="02020603050405020304" pitchFamily="18" charset="0"/>
                <a:cs typeface="Times New Roman" panose="02020603050405020304" pitchFamily="18" charset="0"/>
              </a:rPr>
              <a:t>.</a:t>
            </a:r>
            <a:br>
              <a:rPr lang="vi-VN" dirty="0"/>
            </a:br>
            <a:endParaRPr lang="vi-VN" dirty="0"/>
          </a:p>
        </p:txBody>
      </p:sp>
      <p:sp>
        <p:nvSpPr>
          <p:cNvPr id="7" name="Title 6">
            <a:extLst>
              <a:ext uri="{FF2B5EF4-FFF2-40B4-BE49-F238E27FC236}">
                <a16:creationId xmlns:a16="http://schemas.microsoft.com/office/drawing/2014/main" id="{B73F900F-3037-3825-C243-05D5501D0D33}"/>
              </a:ext>
            </a:extLst>
          </p:cNvPr>
          <p:cNvSpPr txBox="1">
            <a:spLocks/>
          </p:cNvSpPr>
          <p:nvPr/>
        </p:nvSpPr>
        <p:spPr>
          <a:xfrm>
            <a:off x="0" y="0"/>
            <a:ext cx="12192000" cy="51435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vi-VN" b="1" dirty="0">
                <a:solidFill>
                  <a:srgbClr val="7030A0"/>
                </a:solidFill>
                <a:latin typeface="Times New Roman" panose="02020603050405020304" pitchFamily="18" charset="0"/>
                <a:cs typeface="Times New Roman" panose="02020603050405020304" pitchFamily="18" charset="0"/>
              </a:rPr>
              <a:t>IV. Tập huấn Quy định tổ chức kỳ thi</a:t>
            </a:r>
            <a:endParaRPr lang="vi-VN"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075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257E447-7584-B64F-A8A8-95E47D704A81}"/>
              </a:ext>
            </a:extLst>
          </p:cNvPr>
          <p:cNvSpPr>
            <a:spLocks noGrp="1"/>
          </p:cNvSpPr>
          <p:nvPr>
            <p:ph type="title"/>
          </p:nvPr>
        </p:nvSpPr>
        <p:spPr>
          <a:xfrm>
            <a:off x="0" y="0"/>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6" name="Content Placeholder 3">
            <a:extLst>
              <a:ext uri="{FF2B5EF4-FFF2-40B4-BE49-F238E27FC236}">
                <a16:creationId xmlns:a16="http://schemas.microsoft.com/office/drawing/2014/main" id="{4FDB8C51-3B46-C260-7B73-4D519BCF02DC}"/>
              </a:ext>
            </a:extLst>
          </p:cNvPr>
          <p:cNvSpPr txBox="1">
            <a:spLocks/>
          </p:cNvSpPr>
          <p:nvPr/>
        </p:nvSpPr>
        <p:spPr>
          <a:xfrm>
            <a:off x="0" y="925830"/>
            <a:ext cx="12192000" cy="593217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r>
              <a:rPr lang="vi-VN" sz="3200" b="1" dirty="0">
                <a:solidFill>
                  <a:srgbClr val="190CC4"/>
                </a:solidFill>
                <a:latin typeface="Times New Roman" panose="02020603050405020304" pitchFamily="18" charset="0"/>
                <a:cs typeface="Times New Roman" panose="02020603050405020304" pitchFamily="18" charset="0"/>
              </a:rPr>
              <a:t>Giám thị thứ hai</a:t>
            </a:r>
            <a:endParaRPr lang="en-US" sz="3200" b="1" dirty="0">
              <a:solidFill>
                <a:srgbClr val="190CC4"/>
              </a:solidFill>
              <a:latin typeface="Times New Roman" panose="02020603050405020304" pitchFamily="18" charset="0"/>
              <a:cs typeface="Times New Roman" panose="02020603050405020304" pitchFamily="18" charset="0"/>
            </a:endParaRPr>
          </a:p>
          <a:p>
            <a:pPr algn="just">
              <a:buFontTx/>
              <a:buChar char="-"/>
            </a:pPr>
            <a:r>
              <a:rPr lang="en-US" sz="3200" b="1" i="1" dirty="0" err="1">
                <a:solidFill>
                  <a:srgbClr val="190CC4"/>
                </a:solidFill>
                <a:latin typeface="Times New Roman" panose="02020603050405020304" pitchFamily="18" charset="0"/>
                <a:cs typeface="Times New Roman" panose="02020603050405020304" pitchFamily="18" charset="0"/>
              </a:rPr>
              <a:t>Bước</a:t>
            </a:r>
            <a:r>
              <a:rPr lang="en-US" sz="3200" b="1" i="1" dirty="0">
                <a:solidFill>
                  <a:srgbClr val="190CC4"/>
                </a:solidFill>
                <a:latin typeface="Times New Roman" panose="02020603050405020304" pitchFamily="18" charset="0"/>
                <a:cs typeface="Times New Roman" panose="02020603050405020304" pitchFamily="18" charset="0"/>
              </a:rPr>
              <a:t> 1.</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Bắt</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thăm</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cách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đánh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số</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báo</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danh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của</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buổi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nhận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Túi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phụ</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đựng</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bài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túi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đựng</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hồ</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sơ</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của</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phòng</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thi</a:t>
            </a:r>
            <a:endParaRPr lang="en-US" sz="3200" dirty="0">
              <a:solidFill>
                <a:srgbClr val="190CC4"/>
              </a:solidFill>
              <a:latin typeface="Times New Roman" panose="02020603050405020304" pitchFamily="18" charset="0"/>
              <a:cs typeface="Times New Roman" panose="02020603050405020304" pitchFamily="18" charset="0"/>
            </a:endParaRPr>
          </a:p>
          <a:p>
            <a:pPr algn="just"/>
            <a:r>
              <a:rPr lang="de-DE" sz="3200" b="1" i="1" dirty="0">
                <a:solidFill>
                  <a:srgbClr val="190CC4"/>
                </a:solidFill>
                <a:latin typeface="Times New Roman" panose="02020603050405020304" pitchFamily="18" charset="0"/>
                <a:cs typeface="Times New Roman" panose="02020603050405020304" pitchFamily="18" charset="0"/>
              </a:rPr>
              <a:t>Bước 2.</a:t>
            </a:r>
            <a:r>
              <a:rPr lang="de-DE" sz="3200" dirty="0">
                <a:solidFill>
                  <a:srgbClr val="190CC4"/>
                </a:solidFill>
                <a:latin typeface="Times New Roman" panose="02020603050405020304" pitchFamily="18" charset="0"/>
                <a:cs typeface="Times New Roman" panose="02020603050405020304" pitchFamily="18" charset="0"/>
              </a:rPr>
              <a:t> Khẩn trương đến phòng thi, cho thí sinh tập trung tại hành lang phòng thi, ghi số báo danh của thí sinh trên mặt bàn đúng vị trí, đúng phương án đánh số báo danh trong phòng thi.</a:t>
            </a:r>
            <a:r>
              <a:rPr lang="en-US" sz="3200" dirty="0">
                <a:solidFill>
                  <a:srgbClr val="190CC4"/>
                </a:solidFill>
                <a:latin typeface="Times New Roman" panose="02020603050405020304" pitchFamily="18" charset="0"/>
                <a:cs typeface="Times New Roman" panose="02020603050405020304" pitchFamily="18" charset="0"/>
              </a:rPr>
              <a:t> </a:t>
            </a:r>
            <a:r>
              <a:rPr lang="de-DE" sz="3200" dirty="0">
                <a:solidFill>
                  <a:srgbClr val="190CC4"/>
                </a:solidFill>
                <a:latin typeface="Times New Roman" panose="02020603050405020304" pitchFamily="18" charset="0"/>
                <a:cs typeface="Times New Roman" panose="02020603050405020304" pitchFamily="18" charset="0"/>
              </a:rPr>
              <a:t>Trước khi thí sinh vào phòng thi, nhắc nhở </a:t>
            </a:r>
            <a:r>
              <a:rPr lang="vi-VN" sz="3200" dirty="0">
                <a:solidFill>
                  <a:srgbClr val="190CC4"/>
                </a:solidFill>
                <a:latin typeface="Times New Roman" panose="02020603050405020304" pitchFamily="18" charset="0"/>
                <a:cs typeface="Times New Roman" panose="02020603050405020304" pitchFamily="18" charset="0"/>
              </a:rPr>
              <a:t>thí sinh </a:t>
            </a:r>
            <a:r>
              <a:rPr lang="de-DE" sz="3200" dirty="0">
                <a:solidFill>
                  <a:srgbClr val="190CC4"/>
                </a:solidFill>
                <a:latin typeface="Times New Roman" panose="02020603050405020304" pitchFamily="18" charset="0"/>
                <a:cs typeface="Times New Roman" panose="02020603050405020304" pitchFamily="18" charset="0"/>
              </a:rPr>
              <a:t>không được </a:t>
            </a:r>
            <a:r>
              <a:rPr lang="vi-VN" sz="3200" dirty="0">
                <a:solidFill>
                  <a:srgbClr val="190CC4"/>
                </a:solidFill>
                <a:latin typeface="Times New Roman" panose="02020603050405020304" pitchFamily="18" charset="0"/>
                <a:cs typeface="Times New Roman" panose="02020603050405020304" pitchFamily="18" charset="0"/>
              </a:rPr>
              <a:t>mang vào phòng thi vật dụng</a:t>
            </a:r>
            <a:r>
              <a:rPr lang="de-DE" sz="3200" dirty="0">
                <a:solidFill>
                  <a:srgbClr val="190CC4"/>
                </a:solidFill>
                <a:latin typeface="Times New Roman" panose="02020603050405020304" pitchFamily="18" charset="0"/>
                <a:cs typeface="Times New Roman" panose="02020603050405020304" pitchFamily="18" charset="0"/>
              </a:rPr>
              <a:t> trái quy định.</a:t>
            </a:r>
            <a:endParaRPr lang="vi-VN" sz="3200" dirty="0">
              <a:solidFill>
                <a:srgbClr val="190CC4"/>
              </a:solidFill>
              <a:latin typeface="Times New Roman" panose="02020603050405020304" pitchFamily="18" charset="0"/>
              <a:cs typeface="Times New Roman" panose="02020603050405020304" pitchFamily="18" charset="0"/>
            </a:endParaRPr>
          </a:p>
          <a:p>
            <a:pPr algn="just"/>
            <a:r>
              <a:rPr lang="de-DE" sz="3200" b="1" i="1" dirty="0">
                <a:solidFill>
                  <a:srgbClr val="190CC4"/>
                </a:solidFill>
                <a:latin typeface="Times New Roman" panose="02020603050405020304" pitchFamily="18" charset="0"/>
                <a:cs typeface="Times New Roman" panose="02020603050405020304" pitchFamily="18" charset="0"/>
              </a:rPr>
              <a:t>Bước 3.</a:t>
            </a:r>
            <a:r>
              <a:rPr lang="de-DE" sz="3200" dirty="0">
                <a:solidFill>
                  <a:srgbClr val="190CC4"/>
                </a:solidFill>
                <a:latin typeface="Times New Roman" panose="02020603050405020304" pitchFamily="18" charset="0"/>
                <a:cs typeface="Times New Roman" panose="02020603050405020304" pitchFamily="18" charset="0"/>
              </a:rPr>
              <a:t> Khi có hiệu lệnh, tổ chức cho thí sinh vào phòng </a:t>
            </a:r>
            <a:r>
              <a:rPr lang="vi-VN" sz="3200" dirty="0">
                <a:solidFill>
                  <a:srgbClr val="190CC4"/>
                </a:solidFill>
                <a:latin typeface="Times New Roman" panose="02020603050405020304" pitchFamily="18" charset="0"/>
                <a:cs typeface="Times New Roman" panose="02020603050405020304" pitchFamily="18" charset="0"/>
              </a:rPr>
              <a:t>thi;</a:t>
            </a:r>
          </a:p>
          <a:p>
            <a:pPr algn="just"/>
            <a:endParaRPr lang="vi-VN" sz="3200" dirty="0">
              <a:solidFill>
                <a:srgbClr val="190CC4"/>
              </a:solidFill>
              <a:latin typeface="Times New Roman" panose="02020603050405020304" pitchFamily="18" charset="0"/>
              <a:cs typeface="Times New Roman" panose="02020603050405020304" pitchFamily="18" charset="0"/>
            </a:endParaRPr>
          </a:p>
          <a:p>
            <a:pPr algn="ctr">
              <a:buFontTx/>
              <a:buChar char="-"/>
            </a:pP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220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DA63A60-A73C-2B0B-CC0B-BE7A35BF3259}"/>
              </a:ext>
            </a:extLst>
          </p:cNvPr>
          <p:cNvSpPr>
            <a:spLocks noGrp="1"/>
          </p:cNvSpPr>
          <p:nvPr>
            <p:ph type="title"/>
          </p:nvPr>
        </p:nvSpPr>
        <p:spPr>
          <a:xfrm>
            <a:off x="0" y="8351"/>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10" name="Content Placeholder 3">
            <a:extLst>
              <a:ext uri="{FF2B5EF4-FFF2-40B4-BE49-F238E27FC236}">
                <a16:creationId xmlns:a16="http://schemas.microsoft.com/office/drawing/2014/main" id="{99B11A20-3C1C-A991-B68B-AB4B95FDF0A7}"/>
              </a:ext>
            </a:extLst>
          </p:cNvPr>
          <p:cNvSpPr>
            <a:spLocks noGrp="1"/>
          </p:cNvSpPr>
          <p:nvPr>
            <p:ph sz="half" idx="1"/>
          </p:nvPr>
        </p:nvSpPr>
        <p:spPr>
          <a:xfrm>
            <a:off x="0" y="559495"/>
            <a:ext cx="12085983" cy="6298505"/>
          </a:xfrm>
        </p:spPr>
        <p:txBody>
          <a:bodyPr>
            <a:normAutofit fontScale="92500" lnSpcReduction="10000"/>
          </a:bodyPr>
          <a:lstStyle/>
          <a:p>
            <a:pPr algn="ctr">
              <a:lnSpc>
                <a:spcPct val="150000"/>
              </a:lnSpc>
            </a:pPr>
            <a:r>
              <a:rPr lang="vi-VN" sz="3200" b="1" dirty="0">
                <a:solidFill>
                  <a:srgbClr val="190CC4"/>
                </a:solidFill>
                <a:latin typeface="Times New Roman" panose="02020603050405020304" pitchFamily="18" charset="0"/>
                <a:cs typeface="Times New Roman" panose="02020603050405020304" pitchFamily="18" charset="0"/>
              </a:rPr>
              <a:t>Giám thị thứ hai</a:t>
            </a:r>
            <a:endParaRPr lang="en-US" sz="3200" b="1" dirty="0">
              <a:solidFill>
                <a:srgbClr val="190CC4"/>
              </a:solidFill>
              <a:latin typeface="Times New Roman" panose="02020603050405020304" pitchFamily="18" charset="0"/>
              <a:cs typeface="Times New Roman" panose="02020603050405020304" pitchFamily="18" charset="0"/>
            </a:endParaRPr>
          </a:p>
          <a:p>
            <a:pPr algn="just">
              <a:lnSpc>
                <a:spcPct val="150000"/>
              </a:lnSpc>
            </a:pPr>
            <a:r>
              <a:rPr lang="de-DE" sz="3200" b="1" i="1" dirty="0">
                <a:solidFill>
                  <a:srgbClr val="190CC4"/>
                </a:solidFill>
                <a:latin typeface="Times New Roman" panose="02020603050405020304" pitchFamily="18" charset="0"/>
                <a:cs typeface="Times New Roman" panose="02020603050405020304" pitchFamily="18" charset="0"/>
              </a:rPr>
              <a:t>Bước 4.</a:t>
            </a:r>
            <a:r>
              <a:rPr lang="de-DE" sz="3200" dirty="0">
                <a:solidFill>
                  <a:srgbClr val="190CC4"/>
                </a:solidFill>
                <a:latin typeface="Times New Roman" panose="02020603050405020304" pitchFamily="18" charset="0"/>
                <a:cs typeface="Times New Roman" panose="02020603050405020304" pitchFamily="18" charset="0"/>
              </a:rPr>
              <a:t> Ổn định trật tự, kiểm tra vị trí chỗ ngồi của thí sinh đảm bảo đúng quy định. Nhắc nhở thí sinh tự kiểm tra để không mang vào phòng thi các tài liệu và vật dụng bị cấm theo quy định; bàn giao cho GTGS phòng 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vật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dụng</a:t>
            </a:r>
            <a:r>
              <a:rPr lang="es-ES" sz="3200" dirty="0">
                <a:solidFill>
                  <a:srgbClr val="190CC4"/>
                </a:solidFill>
                <a:latin typeface="Times New Roman" panose="02020603050405020304" pitchFamily="18" charset="0"/>
                <a:cs typeface="Times New Roman" panose="02020603050405020304" pitchFamily="18" charset="0"/>
              </a:rPr>
              <a:t> </a:t>
            </a:r>
            <a:r>
              <a:rPr lang="vi-VN" sz="3200" dirty="0">
                <a:solidFill>
                  <a:srgbClr val="190CC4"/>
                </a:solidFill>
                <a:latin typeface="Times New Roman" panose="02020603050405020304" pitchFamily="18" charset="0"/>
                <a:cs typeface="Times New Roman" panose="02020603050405020304" pitchFamily="18" charset="0"/>
              </a:rPr>
              <a:t>cá nhân và các</a:t>
            </a:r>
            <a:r>
              <a:rPr lang="de-DE" sz="3200" dirty="0">
                <a:solidFill>
                  <a:srgbClr val="190CC4"/>
                </a:solidFill>
                <a:latin typeface="Times New Roman" panose="02020603050405020304" pitchFamily="18" charset="0"/>
                <a:cs typeface="Times New Roman" panose="02020603050405020304" pitchFamily="18" charset="0"/>
              </a:rPr>
              <a:t> vật dụng,</a:t>
            </a:r>
            <a:r>
              <a:rPr lang="vi-VN" sz="3200" dirty="0">
                <a:solidFill>
                  <a:srgbClr val="190CC4"/>
                </a:solidFill>
                <a:latin typeface="Times New Roman" panose="02020603050405020304" pitchFamily="18" charset="0"/>
                <a:cs typeface="Times New Roman" panose="02020603050405020304" pitchFamily="18" charset="0"/>
              </a:rPr>
              <a:t> tài liệu bị cấm mang vào phòng thi </a:t>
            </a:r>
            <a:r>
              <a:rPr lang="de-DE" sz="3200" dirty="0">
                <a:solidFill>
                  <a:srgbClr val="190CC4"/>
                </a:solidFill>
                <a:latin typeface="Times New Roman" panose="02020603050405020304" pitchFamily="18" charset="0"/>
                <a:cs typeface="Times New Roman" panose="02020603050405020304" pitchFamily="18" charset="0"/>
              </a:rPr>
              <a:t>đã thu của thí sinh (nếu có)</a:t>
            </a:r>
            <a:endParaRPr lang="vi-VN" sz="3200" dirty="0">
              <a:solidFill>
                <a:srgbClr val="190CC4"/>
              </a:solidFill>
              <a:latin typeface="Times New Roman" panose="02020603050405020304" pitchFamily="18" charset="0"/>
              <a:cs typeface="Times New Roman" panose="02020603050405020304" pitchFamily="18" charset="0"/>
            </a:endParaRPr>
          </a:p>
          <a:p>
            <a:pPr>
              <a:lnSpc>
                <a:spcPct val="150000"/>
              </a:lnSpc>
            </a:pPr>
            <a:r>
              <a:rPr lang="de-DE" sz="3200" b="1" i="1" dirty="0">
                <a:solidFill>
                  <a:srgbClr val="190CC4"/>
                </a:solidFill>
                <a:latin typeface="Times New Roman" panose="02020603050405020304" pitchFamily="18" charset="0"/>
                <a:cs typeface="Times New Roman" panose="02020603050405020304" pitchFamily="18" charset="0"/>
              </a:rPr>
              <a:t>Bước 5.</a:t>
            </a:r>
            <a:r>
              <a:rPr lang="de-DE" sz="3200" b="1" dirty="0">
                <a:solidFill>
                  <a:srgbClr val="190CC4"/>
                </a:solidFill>
                <a:latin typeface="Times New Roman" panose="02020603050405020304" pitchFamily="18" charset="0"/>
                <a:cs typeface="Times New Roman" panose="02020603050405020304" pitchFamily="18" charset="0"/>
              </a:rPr>
              <a:t> </a:t>
            </a:r>
            <a:r>
              <a:rPr lang="de-DE" sz="3200" dirty="0">
                <a:solidFill>
                  <a:srgbClr val="190CC4"/>
                </a:solidFill>
                <a:latin typeface="Times New Roman" panose="02020603050405020304" pitchFamily="18" charset="0"/>
                <a:cs typeface="Times New Roman" panose="02020603050405020304" pitchFamily="18" charset="0"/>
              </a:rPr>
              <a:t>Hoàn thiện các thủ tục hành chính (ký, ghi rõ họ và tên)</a:t>
            </a:r>
            <a:r>
              <a:rPr lang="vi-VN" sz="3200" dirty="0">
                <a:solidFill>
                  <a:srgbClr val="190CC4"/>
                </a:solidFill>
                <a:latin typeface="Times New Roman" panose="02020603050405020304" pitchFamily="18" charset="0"/>
                <a:cs typeface="Times New Roman" panose="02020603050405020304" pitchFamily="18" charset="0"/>
              </a:rPr>
              <a:t>;</a:t>
            </a:r>
          </a:p>
          <a:p>
            <a:pPr>
              <a:lnSpc>
                <a:spcPct val="150000"/>
              </a:lnSpc>
            </a:pPr>
            <a:r>
              <a:rPr lang="de-DE" sz="3200" dirty="0">
                <a:solidFill>
                  <a:srgbClr val="190CC4"/>
                </a:solidFill>
                <a:latin typeface="Times New Roman" panose="02020603050405020304" pitchFamily="18" charset="0"/>
                <a:cs typeface="Times New Roman" panose="02020603050405020304" pitchFamily="18" charset="0"/>
              </a:rPr>
              <a:t> </a:t>
            </a:r>
            <a:r>
              <a:rPr lang="de-DE" sz="3200" b="1" i="1" dirty="0">
                <a:solidFill>
                  <a:srgbClr val="190CC4"/>
                </a:solidFill>
                <a:latin typeface="Times New Roman" panose="02020603050405020304" pitchFamily="18" charset="0"/>
                <a:cs typeface="Times New Roman" panose="02020603050405020304" pitchFamily="18" charset="0"/>
              </a:rPr>
              <a:t>Bước 6.</a:t>
            </a:r>
            <a:r>
              <a:rPr lang="de-DE" sz="3200" dirty="0">
                <a:solidFill>
                  <a:srgbClr val="190CC4"/>
                </a:solidFill>
                <a:latin typeface="Times New Roman" panose="02020603050405020304" pitchFamily="18" charset="0"/>
                <a:cs typeface="Times New Roman" panose="02020603050405020304" pitchFamily="18" charset="0"/>
              </a:rPr>
              <a:t> Phát giấy thi, giấy nháp cho thí sinh (chỉ phát đủ cho mỗi thí sinh 01 tờ giấy thi và 01 tờ giấy nháp, không phát thừa).</a:t>
            </a:r>
            <a:endParaRPr lang="vi-VN" sz="3200" b="1" dirty="0">
              <a:solidFill>
                <a:srgbClr val="190CC4"/>
              </a:solidFill>
              <a:latin typeface="Times New Roman" panose="02020603050405020304" pitchFamily="18" charset="0"/>
              <a:cs typeface="Times New Roman" panose="02020603050405020304" pitchFamily="18" charset="0"/>
            </a:endParaRPr>
          </a:p>
          <a:p>
            <a:pPr algn="just"/>
            <a:endParaRPr lang="vi-VN" sz="24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0268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55548B8-F60B-7F2E-2D24-06C2F5898850}"/>
              </a:ext>
            </a:extLst>
          </p:cNvPr>
          <p:cNvSpPr>
            <a:spLocks noGrp="1"/>
          </p:cNvSpPr>
          <p:nvPr>
            <p:ph type="title"/>
          </p:nvPr>
        </p:nvSpPr>
        <p:spPr>
          <a:xfrm>
            <a:off x="0" y="8351"/>
            <a:ext cx="12192000" cy="542794"/>
          </a:xfrm>
        </p:spPr>
        <p:txBody>
          <a:bodyPr>
            <a:normAutofit/>
          </a:bodyPr>
          <a:lstStyle/>
          <a:p>
            <a:pPr algn="ctr"/>
            <a:r>
              <a:rPr lang="vi-VN" sz="2800" b="1" dirty="0">
                <a:latin typeface="Times New Roman" panose="02020603050405020304" pitchFamily="18" charset="0"/>
                <a:cs typeface="Times New Roman" panose="02020603050405020304" pitchFamily="18" charset="0"/>
              </a:rPr>
              <a:t>V. Quy trình coi thi của Giám thị</a:t>
            </a:r>
          </a:p>
        </p:txBody>
      </p:sp>
      <p:sp>
        <p:nvSpPr>
          <p:cNvPr id="6" name="Content Placeholder 3">
            <a:extLst>
              <a:ext uri="{FF2B5EF4-FFF2-40B4-BE49-F238E27FC236}">
                <a16:creationId xmlns:a16="http://schemas.microsoft.com/office/drawing/2014/main" id="{35F137E9-D086-21CE-C91C-F7A52013B7D8}"/>
              </a:ext>
            </a:extLst>
          </p:cNvPr>
          <p:cNvSpPr txBox="1">
            <a:spLocks/>
          </p:cNvSpPr>
          <p:nvPr/>
        </p:nvSpPr>
        <p:spPr>
          <a:xfrm>
            <a:off x="0" y="559495"/>
            <a:ext cx="12192000" cy="6298505"/>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lnSpc>
                <a:spcPts val="4300"/>
              </a:lnSpc>
              <a:spcBef>
                <a:spcPts val="0"/>
              </a:spcBef>
            </a:pPr>
            <a:r>
              <a:rPr lang="vi-VN" sz="3800" b="1" dirty="0">
                <a:solidFill>
                  <a:srgbClr val="190CC4"/>
                </a:solidFill>
                <a:latin typeface="Times New Roman" panose="02020603050405020304" pitchFamily="18" charset="0"/>
                <a:cs typeface="Times New Roman" panose="02020603050405020304" pitchFamily="18" charset="0"/>
              </a:rPr>
              <a:t>Giám thị thứ hai</a:t>
            </a:r>
            <a:endParaRPr lang="en-US" sz="3800" b="1" dirty="0">
              <a:solidFill>
                <a:srgbClr val="190CC4"/>
              </a:solidFill>
              <a:latin typeface="Times New Roman" panose="02020603050405020304" pitchFamily="18" charset="0"/>
              <a:cs typeface="Times New Roman" panose="02020603050405020304" pitchFamily="18" charset="0"/>
            </a:endParaRPr>
          </a:p>
          <a:p>
            <a:pPr algn="just">
              <a:lnSpc>
                <a:spcPts val="4300"/>
              </a:lnSpc>
              <a:spcBef>
                <a:spcPts val="0"/>
              </a:spcBef>
            </a:pPr>
            <a:r>
              <a:rPr lang="de-DE" sz="3800" b="1" i="1" dirty="0">
                <a:solidFill>
                  <a:srgbClr val="190CC4"/>
                </a:solidFill>
                <a:latin typeface="Times New Roman" panose="02020603050405020304" pitchFamily="18" charset="0"/>
                <a:cs typeface="Times New Roman" panose="02020603050405020304" pitchFamily="18" charset="0"/>
              </a:rPr>
              <a:t>Bước 7.</a:t>
            </a:r>
            <a:r>
              <a:rPr lang="de-DE" sz="3800" dirty="0">
                <a:solidFill>
                  <a:srgbClr val="190CC4"/>
                </a:solidFill>
                <a:latin typeface="Times New Roman" panose="02020603050405020304" pitchFamily="18" charset="0"/>
                <a:cs typeface="Times New Roman" panose="02020603050405020304" pitchFamily="18" charset="0"/>
              </a:rPr>
              <a:t> Hoàn thiện thủ tục hành chính (</a:t>
            </a:r>
            <a:r>
              <a:rPr lang="de-DE" sz="3800" i="1" dirty="0">
                <a:solidFill>
                  <a:srgbClr val="190CC4"/>
                </a:solidFill>
                <a:latin typeface="Times New Roman" panose="02020603050405020304" pitchFamily="18" charset="0"/>
                <a:cs typeface="Times New Roman" panose="02020603050405020304" pitchFamily="18" charset="0"/>
              </a:rPr>
              <a:t>ký, ghi rõ họ tên nếu có trên đề thi</a:t>
            </a:r>
            <a:r>
              <a:rPr lang="de-DE" sz="3800" dirty="0">
                <a:solidFill>
                  <a:srgbClr val="190CC4"/>
                </a:solidFill>
                <a:latin typeface="Times New Roman" panose="02020603050405020304" pitchFamily="18" charset="0"/>
                <a:cs typeface="Times New Roman" panose="02020603050405020304" pitchFamily="18" charset="0"/>
              </a:rPr>
              <a:t>). </a:t>
            </a:r>
            <a:endParaRPr lang="vi-VN" sz="3800" dirty="0">
              <a:solidFill>
                <a:srgbClr val="190CC4"/>
              </a:solidFill>
              <a:latin typeface="Times New Roman" panose="02020603050405020304" pitchFamily="18" charset="0"/>
              <a:cs typeface="Times New Roman" panose="02020603050405020304" pitchFamily="18" charset="0"/>
            </a:endParaRPr>
          </a:p>
          <a:p>
            <a:pPr algn="just">
              <a:lnSpc>
                <a:spcPts val="4300"/>
              </a:lnSpc>
              <a:spcBef>
                <a:spcPts val="0"/>
              </a:spcBef>
            </a:pPr>
            <a:r>
              <a:rPr lang="de-DE" sz="3800" b="1" i="1" dirty="0">
                <a:solidFill>
                  <a:srgbClr val="190CC4"/>
                </a:solidFill>
                <a:latin typeface="Times New Roman" panose="02020603050405020304" pitchFamily="18" charset="0"/>
                <a:cs typeface="Times New Roman" panose="02020603050405020304" pitchFamily="18" charset="0"/>
              </a:rPr>
              <a:t>Bước 8.</a:t>
            </a:r>
            <a:r>
              <a:rPr lang="de-DE" sz="3800" dirty="0">
                <a:solidFill>
                  <a:srgbClr val="190CC4"/>
                </a:solidFill>
                <a:latin typeface="Times New Roman" panose="02020603050405020304" pitchFamily="18" charset="0"/>
                <a:cs typeface="Times New Roman" panose="02020603050405020304" pitchFamily="18" charset="0"/>
              </a:rPr>
              <a:t> </a:t>
            </a:r>
            <a:r>
              <a:rPr lang="vi-VN" sz="3800" dirty="0">
                <a:solidFill>
                  <a:srgbClr val="190CC4"/>
                </a:solidFill>
                <a:latin typeface="Times New Roman" panose="02020603050405020304" pitchFamily="18" charset="0"/>
                <a:cs typeface="Times New Roman" panose="02020603050405020304" pitchFamily="18" charset="0"/>
              </a:rPr>
              <a:t>Chậm nhất </a:t>
            </a:r>
            <a:r>
              <a:rPr lang="de-DE" sz="3800" dirty="0">
                <a:solidFill>
                  <a:srgbClr val="190CC4"/>
                </a:solidFill>
                <a:latin typeface="Times New Roman" panose="02020603050405020304" pitchFamily="18" charset="0"/>
                <a:cs typeface="Times New Roman" panose="02020603050405020304" pitchFamily="18" charset="0"/>
              </a:rPr>
              <a:t>15</a:t>
            </a:r>
            <a:r>
              <a:rPr lang="vi-VN" sz="3800" dirty="0">
                <a:solidFill>
                  <a:srgbClr val="190CC4"/>
                </a:solidFill>
                <a:latin typeface="Times New Roman" panose="02020603050405020304" pitchFamily="18" charset="0"/>
                <a:cs typeface="Times New Roman" panose="02020603050405020304" pitchFamily="18" charset="0"/>
              </a:rPr>
              <a:t> phút sau khi có hiệu lệnh tính giờ làm bài</a:t>
            </a:r>
            <a:r>
              <a:rPr lang="de-DE" sz="3800" dirty="0">
                <a:solidFill>
                  <a:srgbClr val="190CC4"/>
                </a:solidFill>
                <a:latin typeface="Times New Roman" panose="02020603050405020304" pitchFamily="18" charset="0"/>
                <a:cs typeface="Times New Roman" panose="02020603050405020304" pitchFamily="18" charset="0"/>
              </a:rPr>
              <a:t>, cùng GTCT thứ nhất nộp các đ</a:t>
            </a:r>
            <a:r>
              <a:rPr lang="vi-VN" sz="3800" dirty="0">
                <a:solidFill>
                  <a:srgbClr val="190CC4"/>
                </a:solidFill>
                <a:latin typeface="Times New Roman" panose="02020603050405020304" pitchFamily="18" charset="0"/>
                <a:cs typeface="Times New Roman" panose="02020603050405020304" pitchFamily="18" charset="0"/>
              </a:rPr>
              <a:t>ề thi thừa (nếu có)</a:t>
            </a:r>
            <a:r>
              <a:rPr lang="de-DE" sz="3800" dirty="0">
                <a:solidFill>
                  <a:srgbClr val="190CC4"/>
                </a:solidFill>
                <a:latin typeface="Times New Roman" panose="02020603050405020304" pitchFamily="18" charset="0"/>
                <a:cs typeface="Times New Roman" panose="02020603050405020304" pitchFamily="18" charset="0"/>
              </a:rPr>
              <a:t> đã </a:t>
            </a:r>
            <a:r>
              <a:rPr lang="vi-VN" sz="3800" dirty="0">
                <a:solidFill>
                  <a:srgbClr val="190CC4"/>
                </a:solidFill>
                <a:latin typeface="Times New Roman" panose="02020603050405020304" pitchFamily="18" charset="0"/>
                <a:cs typeface="Times New Roman" panose="02020603050405020304" pitchFamily="18" charset="0"/>
              </a:rPr>
              <a:t>niêm phong </a:t>
            </a:r>
            <a:r>
              <a:rPr lang="de-DE" sz="3800" dirty="0">
                <a:solidFill>
                  <a:srgbClr val="190CC4"/>
                </a:solidFill>
                <a:latin typeface="Times New Roman" panose="02020603050405020304" pitchFamily="18" charset="0"/>
                <a:cs typeface="Times New Roman" panose="02020603050405020304" pitchFamily="18" charset="0"/>
              </a:rPr>
              <a:t>cho người được Chủ tịch Hội đồng coi thi phân công và ký</a:t>
            </a:r>
            <a:r>
              <a:rPr lang="vi-VN" sz="3800" dirty="0">
                <a:solidFill>
                  <a:srgbClr val="190CC4"/>
                </a:solidFill>
                <a:latin typeface="Times New Roman" panose="02020603050405020304" pitchFamily="18" charset="0"/>
                <a:cs typeface="Times New Roman" panose="02020603050405020304" pitchFamily="18" charset="0"/>
              </a:rPr>
              <a:t> biên bản giao nhận</a:t>
            </a:r>
            <a:r>
              <a:rPr lang="de-DE" sz="3800" dirty="0">
                <a:solidFill>
                  <a:srgbClr val="190CC4"/>
                </a:solidFill>
                <a:latin typeface="Times New Roman" panose="02020603050405020304" pitchFamily="18" charset="0"/>
                <a:cs typeface="Times New Roman" panose="02020603050405020304" pitchFamily="18" charset="0"/>
              </a:rPr>
              <a:t>.</a:t>
            </a:r>
            <a:endParaRPr lang="vi-VN" sz="3800" dirty="0">
              <a:solidFill>
                <a:srgbClr val="190CC4"/>
              </a:solidFill>
              <a:latin typeface="Times New Roman" panose="02020603050405020304" pitchFamily="18" charset="0"/>
              <a:cs typeface="Times New Roman" panose="02020603050405020304" pitchFamily="18" charset="0"/>
            </a:endParaRPr>
          </a:p>
          <a:p>
            <a:pPr algn="just">
              <a:lnSpc>
                <a:spcPts val="4300"/>
              </a:lnSpc>
              <a:spcBef>
                <a:spcPts val="0"/>
              </a:spcBef>
            </a:pPr>
            <a:r>
              <a:rPr lang="de-DE" sz="3800" b="1" i="1" dirty="0">
                <a:solidFill>
                  <a:srgbClr val="190CC4"/>
                </a:solidFill>
                <a:latin typeface="Times New Roman" panose="02020603050405020304" pitchFamily="18" charset="0"/>
                <a:cs typeface="Times New Roman" panose="02020603050405020304" pitchFamily="18" charset="0"/>
              </a:rPr>
              <a:t>Bước 9.</a:t>
            </a:r>
            <a:r>
              <a:rPr lang="de-DE" sz="3800" dirty="0">
                <a:solidFill>
                  <a:srgbClr val="190CC4"/>
                </a:solidFill>
                <a:latin typeface="Times New Roman" panose="02020603050405020304" pitchFamily="18" charset="0"/>
                <a:cs typeface="Times New Roman" panose="02020603050405020304" pitchFamily="18" charset="0"/>
              </a:rPr>
              <a:t> Khi có hiệu lệnh hết giờ làm bài, phối hợp cùng GTCT thứ nhất thu bài thi, duy trì kỉ luật phòng thi, giám sát việc ghi số tờ giấy thi và ký tên vào phiếu thu bài đúng quy định của Sở GDĐT; nhận bàn giao từ GTGS các vật dụng cá nhân và vật dụng, tài liệu bị cấm mang vào phòng thi đã thu của thí sinh từ đầu buổi thi (nếu có) để cùng GTCT thứ nhất trả lại cho thí sinh.</a:t>
            </a:r>
            <a:endParaRPr lang="vi-VN" sz="3800" dirty="0">
              <a:solidFill>
                <a:srgbClr val="190CC4"/>
              </a:solidFill>
              <a:latin typeface="Times New Roman" panose="02020603050405020304" pitchFamily="18" charset="0"/>
              <a:cs typeface="Times New Roman" panose="02020603050405020304" pitchFamily="18" charset="0"/>
            </a:endParaRPr>
          </a:p>
          <a:p>
            <a:pPr algn="ctr">
              <a:buFontTx/>
              <a:buChar char="-"/>
            </a:pP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540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7F22CDE-7ED2-A0BE-F72E-231DB345B07E}"/>
              </a:ext>
            </a:extLst>
          </p:cNvPr>
          <p:cNvSpPr txBox="1">
            <a:spLocks/>
          </p:cNvSpPr>
          <p:nvPr/>
        </p:nvSpPr>
        <p:spPr>
          <a:xfrm>
            <a:off x="0" y="8351"/>
            <a:ext cx="12192000" cy="542794"/>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6" name="Content Placeholder 3">
            <a:extLst>
              <a:ext uri="{FF2B5EF4-FFF2-40B4-BE49-F238E27FC236}">
                <a16:creationId xmlns:a16="http://schemas.microsoft.com/office/drawing/2014/main" id="{8BDBE84B-742F-DC91-6EEE-2B6A52E18403}"/>
              </a:ext>
            </a:extLst>
          </p:cNvPr>
          <p:cNvSpPr txBox="1">
            <a:spLocks/>
          </p:cNvSpPr>
          <p:nvPr/>
        </p:nvSpPr>
        <p:spPr>
          <a:xfrm>
            <a:off x="0" y="559495"/>
            <a:ext cx="12192000" cy="629850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ctr">
              <a:lnSpc>
                <a:spcPct val="150000"/>
              </a:lnSpc>
              <a:spcBef>
                <a:spcPts val="0"/>
              </a:spcBef>
            </a:pPr>
            <a:r>
              <a:rPr lang="vi-VN" sz="3200" b="1" dirty="0">
                <a:solidFill>
                  <a:srgbClr val="190CC4"/>
                </a:solidFill>
                <a:latin typeface="Times New Roman" panose="02020603050405020304" pitchFamily="18" charset="0"/>
                <a:cs typeface="Times New Roman" panose="02020603050405020304" pitchFamily="18" charset="0"/>
              </a:rPr>
              <a:t>Giám thị thứ hai</a:t>
            </a:r>
            <a:endParaRPr lang="en-US" sz="3200" b="1" dirty="0">
              <a:solidFill>
                <a:srgbClr val="190CC4"/>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de-DE" sz="3200" b="1" i="1" dirty="0">
                <a:solidFill>
                  <a:srgbClr val="190CC4"/>
                </a:solidFill>
                <a:latin typeface="Times New Roman" panose="02020603050405020304" pitchFamily="18" charset="0"/>
                <a:cs typeface="Times New Roman" panose="02020603050405020304" pitchFamily="18" charset="0"/>
              </a:rPr>
              <a:t>Bước </a:t>
            </a:r>
            <a:r>
              <a:rPr lang="vi-VN" sz="3200" b="1" i="1" dirty="0">
                <a:solidFill>
                  <a:srgbClr val="190CC4"/>
                </a:solidFill>
                <a:latin typeface="Times New Roman" panose="02020603050405020304" pitchFamily="18" charset="0"/>
                <a:cs typeface="Times New Roman" panose="02020603050405020304" pitchFamily="18" charset="0"/>
              </a:rPr>
              <a:t>10</a:t>
            </a:r>
            <a:r>
              <a:rPr lang="de-DE" sz="3200" b="1" i="1" dirty="0">
                <a:solidFill>
                  <a:srgbClr val="190CC4"/>
                </a:solidFill>
                <a:latin typeface="Times New Roman" panose="02020603050405020304" pitchFamily="18" charset="0"/>
                <a:cs typeface="Times New Roman" panose="02020603050405020304" pitchFamily="18" charset="0"/>
              </a:rPr>
              <a:t>.</a:t>
            </a:r>
            <a:r>
              <a:rPr lang="de-DE" sz="3200" dirty="0">
                <a:solidFill>
                  <a:srgbClr val="190CC4"/>
                </a:solidFill>
                <a:latin typeface="Times New Roman" panose="02020603050405020304" pitchFamily="18" charset="0"/>
                <a:cs typeface="Times New Roman" panose="02020603050405020304" pitchFamily="18" charset="0"/>
              </a:rPr>
              <a:t> Cùng GTCT thứ nhất và GTGS khẩn trương nộp bài thi cho người được Chủ tịch Hội đồng coi thi phân công.</a:t>
            </a:r>
            <a:endParaRPr lang="vi-VN" sz="3200" dirty="0">
              <a:solidFill>
                <a:srgbClr val="190CC4"/>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de-DE" sz="3200" b="1" i="1" dirty="0">
                <a:solidFill>
                  <a:srgbClr val="190CC4"/>
                </a:solidFill>
                <a:latin typeface="Times New Roman" panose="02020603050405020304" pitchFamily="18" charset="0"/>
                <a:cs typeface="Times New Roman" panose="02020603050405020304" pitchFamily="18" charset="0"/>
              </a:rPr>
              <a:t>Bước </a:t>
            </a:r>
            <a:r>
              <a:rPr lang="vi-VN" sz="3200" b="1" i="1" dirty="0">
                <a:solidFill>
                  <a:srgbClr val="190CC4"/>
                </a:solidFill>
                <a:latin typeface="Times New Roman" panose="02020603050405020304" pitchFamily="18" charset="0"/>
                <a:cs typeface="Times New Roman" panose="02020603050405020304" pitchFamily="18" charset="0"/>
              </a:rPr>
              <a:t>11</a:t>
            </a:r>
            <a:r>
              <a:rPr lang="de-DE" sz="3200" dirty="0">
                <a:solidFill>
                  <a:srgbClr val="190CC4"/>
                </a:solidFill>
                <a:latin typeface="Times New Roman" panose="02020603050405020304" pitchFamily="18" charset="0"/>
                <a:cs typeface="Times New Roman" panose="02020603050405020304" pitchFamily="18" charset="0"/>
              </a:rPr>
              <a:t>. Cùng GTCT thứ 1 niêm phong, ký niêm phong, ký biên bản giao nhận túi bài thi. Giao nhận hồ sơ phòng thi cho Thư ký, ký biên bản giao nhận hồ sơ phòng thi.</a:t>
            </a:r>
            <a:endParaRPr lang="vi-VN" sz="3200" dirty="0">
              <a:solidFill>
                <a:srgbClr val="190CC4"/>
              </a:solidFill>
              <a:latin typeface="Times New Roman" panose="02020603050405020304" pitchFamily="18" charset="0"/>
              <a:cs typeface="Times New Roman" panose="02020603050405020304" pitchFamily="18" charset="0"/>
            </a:endParaRPr>
          </a:p>
          <a:p>
            <a:pPr algn="ctr">
              <a:buFontTx/>
              <a:buChar char="-"/>
            </a:pP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1143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2565-1AB5-6D08-177A-EAA8A00EE63C}"/>
              </a:ext>
            </a:extLst>
          </p:cNvPr>
          <p:cNvSpPr>
            <a:spLocks noGrp="1"/>
          </p:cNvSpPr>
          <p:nvPr>
            <p:ph type="title"/>
          </p:nvPr>
        </p:nvSpPr>
        <p:spPr>
          <a:xfrm>
            <a:off x="0" y="8351"/>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3" name="Content Placeholder 2">
            <a:extLst>
              <a:ext uri="{FF2B5EF4-FFF2-40B4-BE49-F238E27FC236}">
                <a16:creationId xmlns:a16="http://schemas.microsoft.com/office/drawing/2014/main" id="{6E59ABFF-F58B-4A30-72AC-C0F5C439B49A}"/>
              </a:ext>
            </a:extLst>
          </p:cNvPr>
          <p:cNvSpPr>
            <a:spLocks noGrp="1"/>
          </p:cNvSpPr>
          <p:nvPr>
            <p:ph sz="half" idx="1"/>
          </p:nvPr>
        </p:nvSpPr>
        <p:spPr>
          <a:xfrm>
            <a:off x="-1" y="1028700"/>
            <a:ext cx="12192000" cy="5829299"/>
          </a:xfrm>
        </p:spPr>
        <p:txBody>
          <a:bodyPr>
            <a:normAutofit fontScale="92500" lnSpcReduction="10000"/>
          </a:bodyPr>
          <a:lstStyle/>
          <a:p>
            <a:pPr algn="ctr"/>
            <a:r>
              <a:rPr lang="vi-VN" sz="3600" b="1" dirty="0">
                <a:solidFill>
                  <a:srgbClr val="190CC4"/>
                </a:solidFill>
                <a:latin typeface="Times New Roman" panose="02020603050405020304" pitchFamily="18" charset="0"/>
                <a:cs typeface="Times New Roman" panose="02020603050405020304" pitchFamily="18" charset="0"/>
              </a:rPr>
              <a:t>Giám thị thứ nhất</a:t>
            </a:r>
          </a:p>
          <a:p>
            <a:pPr algn="just"/>
            <a:r>
              <a:rPr lang="de-DE" sz="3800" b="1" i="1" dirty="0">
                <a:solidFill>
                  <a:srgbClr val="190CC4"/>
                </a:solidFill>
                <a:latin typeface="Times New Roman" panose="02020603050405020304" pitchFamily="18" charset="0"/>
                <a:cs typeface="Times New Roman" panose="02020603050405020304" pitchFamily="18" charset="0"/>
              </a:rPr>
              <a:t>Bước 1.</a:t>
            </a:r>
            <a:r>
              <a:rPr lang="de-DE" sz="3800" dirty="0">
                <a:solidFill>
                  <a:srgbClr val="190CC4"/>
                </a:solidFill>
                <a:latin typeface="Times New Roman" panose="02020603050405020304" pitchFamily="18" charset="0"/>
                <a:cs typeface="Times New Roman" panose="02020603050405020304" pitchFamily="18" charset="0"/>
              </a:rPr>
              <a:t> Khẩn trương đến phòng thi cùng GTCT thứ hai. Khi có hiệu lệnh, gọi tên thí sinh vào phòng thi theo đúng Danh sách thí sinh trong phòng thi, cùng GTCT thứ hai tổ chức cho thí sinh vào phòng thi đảm bảo đúng vị trí số báo danh.</a:t>
            </a:r>
            <a:endParaRPr lang="vi-VN" sz="3800" dirty="0">
              <a:solidFill>
                <a:srgbClr val="190CC4"/>
              </a:solidFill>
              <a:latin typeface="Times New Roman" panose="02020603050405020304" pitchFamily="18" charset="0"/>
              <a:cs typeface="Times New Roman" panose="02020603050405020304" pitchFamily="18" charset="0"/>
            </a:endParaRPr>
          </a:p>
          <a:p>
            <a:pPr algn="just"/>
            <a:r>
              <a:rPr lang="de-DE" sz="3800" b="1" i="1" spc="10" dirty="0">
                <a:solidFill>
                  <a:srgbClr val="190CC4"/>
                </a:solidFill>
                <a:latin typeface="Times New Roman" panose="02020603050405020304" pitchFamily="18" charset="0"/>
                <a:cs typeface="Times New Roman" panose="02020603050405020304" pitchFamily="18" charset="0"/>
              </a:rPr>
              <a:t>Bước 2.</a:t>
            </a:r>
            <a:r>
              <a:rPr lang="de-DE" sz="3800" spc="10" dirty="0">
                <a:solidFill>
                  <a:srgbClr val="190CC4"/>
                </a:solidFill>
                <a:latin typeface="Times New Roman" panose="02020603050405020304" pitchFamily="18" charset="0"/>
                <a:cs typeface="Times New Roman" panose="02020603050405020304" pitchFamily="18" charset="0"/>
              </a:rPr>
              <a:t> Khi có hiệu lệnh, GTCT thứ nhất đi nhận đề thi. Nhận túi đựng đề thi đúng với bài thi theo lịch thi, kiểm tra còn nguyên vẹn niêm phong từ Chủ tịch Hội đồng coi thi; trở về phòng thi theo quy định của Chủ tịch Hội đồng coi thi.</a:t>
            </a:r>
            <a:endParaRPr lang="vi-VN" sz="3800" spc="10" dirty="0">
              <a:solidFill>
                <a:srgbClr val="190CC4"/>
              </a:solidFill>
              <a:latin typeface="Times New Roman" panose="02020603050405020304" pitchFamily="18" charset="0"/>
              <a:cs typeface="Times New Roman" panose="02020603050405020304" pitchFamily="18" charset="0"/>
            </a:endParaRPr>
          </a:p>
          <a:p>
            <a:pPr algn="just"/>
            <a:r>
              <a:rPr lang="de-DE" sz="3800" b="1" i="1" dirty="0">
                <a:solidFill>
                  <a:srgbClr val="190CC4"/>
                </a:solidFill>
                <a:latin typeface="Times New Roman" panose="02020603050405020304" pitchFamily="18" charset="0"/>
                <a:cs typeface="Times New Roman" panose="02020603050405020304" pitchFamily="18" charset="0"/>
              </a:rPr>
              <a:t>Bước 3.</a:t>
            </a:r>
            <a:r>
              <a:rPr lang="de-DE" sz="3800" dirty="0">
                <a:solidFill>
                  <a:srgbClr val="190CC4"/>
                </a:solidFill>
                <a:latin typeface="Times New Roman" panose="02020603050405020304" pitchFamily="18" charset="0"/>
                <a:cs typeface="Times New Roman" panose="02020603050405020304" pitchFamily="18" charset="0"/>
              </a:rPr>
              <a:t> </a:t>
            </a:r>
            <a:r>
              <a:rPr lang="vi-VN" sz="3800" dirty="0">
                <a:solidFill>
                  <a:srgbClr val="190CC4"/>
                </a:solidFill>
                <a:latin typeface="Times New Roman" panose="02020603050405020304" pitchFamily="18" charset="0"/>
                <a:cs typeface="Times New Roman" panose="02020603050405020304" pitchFamily="18" charset="0"/>
              </a:rPr>
              <a:t>Cho học sinh chứng ến Túi đựng đề thi và chi 02 thí sinh kiểm tra niêm phong;</a:t>
            </a:r>
          </a:p>
          <a:p>
            <a:pPr algn="just"/>
            <a:endParaRPr lang="vi-VN" sz="2400" dirty="0">
              <a:latin typeface="Times New Roman" panose="02020603050405020304" pitchFamily="18" charset="0"/>
              <a:cs typeface="Times New Roman" panose="02020603050405020304" pitchFamily="18" charset="0"/>
            </a:endParaRPr>
          </a:p>
          <a:p>
            <a:pPr algn="ctr"/>
            <a:endParaRPr lang="vi-VN" dirty="0"/>
          </a:p>
          <a:p>
            <a:pPr algn="ct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4906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57D403C-A4C4-FD1D-6E70-DA3A3D7F1907}"/>
              </a:ext>
            </a:extLst>
          </p:cNvPr>
          <p:cNvSpPr>
            <a:spLocks noGrp="1"/>
          </p:cNvSpPr>
          <p:nvPr>
            <p:ph type="title"/>
          </p:nvPr>
        </p:nvSpPr>
        <p:spPr>
          <a:xfrm>
            <a:off x="0" y="8351"/>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6" name="Content Placeholder 2">
            <a:extLst>
              <a:ext uri="{FF2B5EF4-FFF2-40B4-BE49-F238E27FC236}">
                <a16:creationId xmlns:a16="http://schemas.microsoft.com/office/drawing/2014/main" id="{612C6219-B580-E352-1875-779B755C7AED}"/>
              </a:ext>
            </a:extLst>
          </p:cNvPr>
          <p:cNvSpPr>
            <a:spLocks noGrp="1"/>
          </p:cNvSpPr>
          <p:nvPr>
            <p:ph sz="half" idx="1"/>
          </p:nvPr>
        </p:nvSpPr>
        <p:spPr>
          <a:xfrm>
            <a:off x="-1" y="937260"/>
            <a:ext cx="12192001" cy="5920739"/>
          </a:xfrm>
        </p:spPr>
        <p:txBody>
          <a:bodyPr>
            <a:normAutofit/>
          </a:bodyPr>
          <a:lstStyle/>
          <a:p>
            <a:pPr algn="ctr"/>
            <a:r>
              <a:rPr lang="vi-VN" sz="3200" b="1" dirty="0">
                <a:solidFill>
                  <a:srgbClr val="190CC4"/>
                </a:solidFill>
                <a:latin typeface="Times New Roman" panose="02020603050405020304" pitchFamily="18" charset="0"/>
                <a:cs typeface="Times New Roman" panose="02020603050405020304" pitchFamily="18" charset="0"/>
              </a:rPr>
              <a:t>Giám thị thứ nhất</a:t>
            </a:r>
          </a:p>
          <a:p>
            <a:r>
              <a:rPr lang="de-DE" sz="3200" b="1" i="1" dirty="0">
                <a:solidFill>
                  <a:srgbClr val="190CC4"/>
                </a:solidFill>
                <a:latin typeface="Times New Roman" panose="02020603050405020304" pitchFamily="18" charset="0"/>
                <a:cs typeface="Times New Roman" panose="02020603050405020304" pitchFamily="18" charset="0"/>
              </a:rPr>
              <a:t>Bước </a:t>
            </a:r>
            <a:r>
              <a:rPr lang="vi-VN" sz="3200" b="1" i="1" dirty="0">
                <a:solidFill>
                  <a:srgbClr val="190CC4"/>
                </a:solidFill>
                <a:latin typeface="Times New Roman" panose="02020603050405020304" pitchFamily="18" charset="0"/>
                <a:cs typeface="Times New Roman" panose="02020603050405020304" pitchFamily="18" charset="0"/>
              </a:rPr>
              <a:t>4</a:t>
            </a:r>
            <a:r>
              <a:rPr lang="de-DE" sz="3200" b="1" i="1" dirty="0">
                <a:solidFill>
                  <a:srgbClr val="190CC4"/>
                </a:solidFill>
                <a:latin typeface="Times New Roman" panose="02020603050405020304" pitchFamily="18" charset="0"/>
                <a:cs typeface="Times New Roman" panose="02020603050405020304" pitchFamily="18" charset="0"/>
              </a:rPr>
              <a:t>.</a:t>
            </a:r>
            <a:r>
              <a:rPr lang="de-DE" sz="3200" b="1" dirty="0">
                <a:solidFill>
                  <a:srgbClr val="190CC4"/>
                </a:solidFill>
                <a:latin typeface="Times New Roman" panose="02020603050405020304" pitchFamily="18" charset="0"/>
                <a:cs typeface="Times New Roman" panose="02020603050405020304" pitchFamily="18" charset="0"/>
              </a:rPr>
              <a:t> </a:t>
            </a:r>
            <a:r>
              <a:rPr lang="vi-VN" sz="3200" dirty="0">
                <a:solidFill>
                  <a:srgbClr val="190CC4"/>
                </a:solidFill>
                <a:latin typeface="Times New Roman" panose="02020603050405020304" pitchFamily="18" charset="0"/>
                <a:cs typeface="Times New Roman" panose="02020603050405020304" pitchFamily="18" charset="0"/>
              </a:rPr>
              <a:t>Ngay sau khi phát đề </a:t>
            </a:r>
            <a:r>
              <a:rPr lang="de-DE" sz="3200" dirty="0">
                <a:solidFill>
                  <a:srgbClr val="190CC4"/>
                </a:solidFill>
                <a:latin typeface="Times New Roman" panose="02020603050405020304" pitchFamily="18" charset="0"/>
                <a:cs typeface="Times New Roman" panose="02020603050405020304" pitchFamily="18" charset="0"/>
              </a:rPr>
              <a:t>thi </a:t>
            </a:r>
            <a:r>
              <a:rPr lang="vi-VN" sz="3200" dirty="0">
                <a:solidFill>
                  <a:srgbClr val="190CC4"/>
                </a:solidFill>
                <a:latin typeface="Times New Roman" panose="02020603050405020304" pitchFamily="18" charset="0"/>
                <a:cs typeface="Times New Roman" panose="02020603050405020304" pitchFamily="18" charset="0"/>
              </a:rPr>
              <a:t>cho thí sinh</a:t>
            </a:r>
            <a:r>
              <a:rPr lang="de-DE" sz="3200" dirty="0">
                <a:solidFill>
                  <a:srgbClr val="190CC4"/>
                </a:solidFill>
                <a:latin typeface="Times New Roman" panose="02020603050405020304" pitchFamily="18" charset="0"/>
                <a:cs typeface="Times New Roman" panose="02020603050405020304" pitchFamily="18" charset="0"/>
              </a:rPr>
              <a:t> </a:t>
            </a:r>
            <a:r>
              <a:rPr lang="vi-VN" sz="3200" dirty="0">
                <a:solidFill>
                  <a:srgbClr val="190CC4"/>
                </a:solidFill>
                <a:latin typeface="Times New Roman" panose="02020603050405020304" pitchFamily="18" charset="0"/>
                <a:cs typeface="Times New Roman" panose="02020603050405020304" pitchFamily="18" charset="0"/>
              </a:rPr>
              <a:t>tình trạng đề thi, nếu thấy đề thi bị thiếu trang hoặc rách, nhòe, mờ, </a:t>
            </a:r>
            <a:r>
              <a:rPr lang="de-DE" sz="3200" dirty="0">
                <a:solidFill>
                  <a:srgbClr val="190CC4"/>
                </a:solidFill>
                <a:latin typeface="Times New Roman" panose="02020603050405020304" pitchFamily="18" charset="0"/>
                <a:cs typeface="Times New Roman" panose="02020603050405020304" pitchFamily="18" charset="0"/>
              </a:rPr>
              <a:t>hoặc nghi ngờ có lỗi do công tác in sao, thí sinh </a:t>
            </a:r>
            <a:r>
              <a:rPr lang="vi-VN" sz="3200" dirty="0">
                <a:solidFill>
                  <a:srgbClr val="190CC4"/>
                </a:solidFill>
                <a:latin typeface="Times New Roman" panose="02020603050405020304" pitchFamily="18" charset="0"/>
                <a:cs typeface="Times New Roman" panose="02020603050405020304" pitchFamily="18" charset="0"/>
              </a:rPr>
              <a:t>phải báo cho GTCT để kịp thời xử lý</a:t>
            </a:r>
            <a:r>
              <a:rPr lang="de-DE" sz="3200" dirty="0">
                <a:solidFill>
                  <a:srgbClr val="190CC4"/>
                </a:solidFill>
                <a:latin typeface="Times New Roman" panose="02020603050405020304" pitchFamily="18" charset="0"/>
                <a:cs typeface="Times New Roman" panose="02020603050405020304" pitchFamily="18" charset="0"/>
              </a:rPr>
              <a:t>. Nhắc nhở thí sinh </a:t>
            </a:r>
            <a:r>
              <a:rPr lang="vi-VN" sz="3200" dirty="0">
                <a:solidFill>
                  <a:srgbClr val="190CC4"/>
                </a:solidFill>
                <a:latin typeface="Times New Roman" panose="02020603050405020304" pitchFamily="18" charset="0"/>
                <a:cs typeface="Times New Roman" panose="02020603050405020304" pitchFamily="18" charset="0"/>
              </a:rPr>
              <a:t>nếu không phát hiện hoặc để quá sau khi phát đề </a:t>
            </a:r>
            <a:r>
              <a:rPr lang="de-DE" sz="3200" dirty="0">
                <a:solidFill>
                  <a:srgbClr val="190CC4"/>
                </a:solidFill>
                <a:latin typeface="Times New Roman" panose="02020603050405020304" pitchFamily="18" charset="0"/>
                <a:cs typeface="Times New Roman" panose="02020603050405020304" pitchFamily="18" charset="0"/>
              </a:rPr>
              <a:t>thi </a:t>
            </a:r>
            <a:r>
              <a:rPr lang="vi-VN" sz="3200" dirty="0">
                <a:solidFill>
                  <a:srgbClr val="190CC4"/>
                </a:solidFill>
                <a:latin typeface="Times New Roman" panose="02020603050405020304" pitchFamily="18" charset="0"/>
                <a:cs typeface="Times New Roman" panose="02020603050405020304" pitchFamily="18" charset="0"/>
              </a:rPr>
              <a:t>0</a:t>
            </a:r>
            <a:r>
              <a:rPr lang="de-DE" sz="3200" dirty="0">
                <a:solidFill>
                  <a:srgbClr val="190CC4"/>
                </a:solidFill>
                <a:latin typeface="Times New Roman" panose="02020603050405020304" pitchFamily="18" charset="0"/>
                <a:cs typeface="Times New Roman" panose="02020603050405020304" pitchFamily="18" charset="0"/>
              </a:rPr>
              <a:t>5</a:t>
            </a:r>
            <a:r>
              <a:rPr lang="vi-VN" sz="3200" dirty="0">
                <a:solidFill>
                  <a:srgbClr val="190CC4"/>
                </a:solidFill>
                <a:latin typeface="Times New Roman" panose="02020603050405020304" pitchFamily="18" charset="0"/>
                <a:cs typeface="Times New Roman" panose="02020603050405020304" pitchFamily="18" charset="0"/>
              </a:rPr>
              <a:t> phút mới báo cáo thì thí sinh phải tự chịu trách nhiệm. </a:t>
            </a:r>
          </a:p>
          <a:p>
            <a:r>
              <a:rPr lang="vi-VN" sz="3200" b="1" i="1" dirty="0">
                <a:solidFill>
                  <a:srgbClr val="190CC4"/>
                </a:solidFill>
                <a:latin typeface="Times New Roman" panose="02020603050405020304" pitchFamily="18" charset="0"/>
                <a:cs typeface="Times New Roman" panose="02020603050405020304" pitchFamily="18" charset="0"/>
              </a:rPr>
              <a:t>Bước 5.</a:t>
            </a:r>
            <a:r>
              <a:rPr lang="vi-VN" sz="3200" dirty="0">
                <a:solidFill>
                  <a:srgbClr val="190CC4"/>
                </a:solidFill>
                <a:latin typeface="Times New Roman" panose="02020603050405020304" pitchFamily="18" charset="0"/>
                <a:cs typeface="Times New Roman" panose="02020603050405020304" pitchFamily="18" charset="0"/>
              </a:rPr>
              <a:t> Khi thí sinh bắt đầu làm bài, GTCT thứ nhất đến từng thí sinh hoàn thiện các thủ tục hành chính;</a:t>
            </a:r>
          </a:p>
          <a:p>
            <a:r>
              <a:rPr lang="de-DE" sz="3200" b="1" i="1" dirty="0">
                <a:solidFill>
                  <a:srgbClr val="190CC4"/>
                </a:solidFill>
                <a:latin typeface="Times New Roman" panose="02020603050405020304" pitchFamily="18" charset="0"/>
                <a:cs typeface="Times New Roman" panose="02020603050405020304" pitchFamily="18" charset="0"/>
              </a:rPr>
              <a:t>Bước </a:t>
            </a:r>
            <a:r>
              <a:rPr lang="vi-VN" sz="3200" b="1" i="1" dirty="0">
                <a:solidFill>
                  <a:srgbClr val="190CC4"/>
                </a:solidFill>
                <a:latin typeface="Times New Roman" panose="02020603050405020304" pitchFamily="18" charset="0"/>
                <a:cs typeface="Times New Roman" panose="02020603050405020304" pitchFamily="18" charset="0"/>
              </a:rPr>
              <a:t>6</a:t>
            </a:r>
            <a:r>
              <a:rPr lang="de-DE" sz="3200" b="1" i="1" dirty="0">
                <a:solidFill>
                  <a:srgbClr val="190CC4"/>
                </a:solidFill>
                <a:latin typeface="Times New Roman" panose="02020603050405020304" pitchFamily="18" charset="0"/>
                <a:cs typeface="Times New Roman" panose="02020603050405020304" pitchFamily="18" charset="0"/>
              </a:rPr>
              <a:t>.</a:t>
            </a:r>
            <a:r>
              <a:rPr lang="de-DE" sz="3200" dirty="0">
                <a:solidFill>
                  <a:srgbClr val="190CC4"/>
                </a:solidFill>
                <a:latin typeface="Times New Roman" panose="02020603050405020304" pitchFamily="18" charset="0"/>
                <a:cs typeface="Times New Roman" panose="02020603050405020304" pitchFamily="18" charset="0"/>
              </a:rPr>
              <a:t> Cùng GTCT thứ hai nộp các đ</a:t>
            </a:r>
            <a:r>
              <a:rPr lang="vi-VN" sz="3200" dirty="0">
                <a:solidFill>
                  <a:srgbClr val="190CC4"/>
                </a:solidFill>
                <a:latin typeface="Times New Roman" panose="02020603050405020304" pitchFamily="18" charset="0"/>
                <a:cs typeface="Times New Roman" panose="02020603050405020304" pitchFamily="18" charset="0"/>
              </a:rPr>
              <a:t>ề thi thừa (nếu có)</a:t>
            </a:r>
            <a:r>
              <a:rPr lang="de-DE" sz="3200" dirty="0">
                <a:solidFill>
                  <a:srgbClr val="190CC4"/>
                </a:solidFill>
                <a:latin typeface="Times New Roman" panose="02020603050405020304" pitchFamily="18" charset="0"/>
                <a:cs typeface="Times New Roman" panose="02020603050405020304" pitchFamily="18" charset="0"/>
              </a:rPr>
              <a:t> đã </a:t>
            </a:r>
            <a:r>
              <a:rPr lang="vi-VN" sz="3200" dirty="0">
                <a:solidFill>
                  <a:srgbClr val="190CC4"/>
                </a:solidFill>
                <a:latin typeface="Times New Roman" panose="02020603050405020304" pitchFamily="18" charset="0"/>
                <a:cs typeface="Times New Roman" panose="02020603050405020304" pitchFamily="18" charset="0"/>
              </a:rPr>
              <a:t>niêm phong </a:t>
            </a:r>
            <a:r>
              <a:rPr lang="de-DE" sz="3200" dirty="0">
                <a:solidFill>
                  <a:srgbClr val="190CC4"/>
                </a:solidFill>
                <a:latin typeface="Times New Roman" panose="02020603050405020304" pitchFamily="18" charset="0"/>
                <a:cs typeface="Times New Roman" panose="02020603050405020304" pitchFamily="18" charset="0"/>
              </a:rPr>
              <a:t>cho người được Chủ tịch Hội đồng coi thi phân công và ký vào </a:t>
            </a:r>
            <a:r>
              <a:rPr lang="vi-VN" sz="3200" dirty="0">
                <a:solidFill>
                  <a:srgbClr val="190CC4"/>
                </a:solidFill>
                <a:latin typeface="Times New Roman" panose="02020603050405020304" pitchFamily="18" charset="0"/>
                <a:cs typeface="Times New Roman" panose="02020603050405020304" pitchFamily="18" charset="0"/>
              </a:rPr>
              <a:t>biên bản giao nhận</a:t>
            </a:r>
            <a:r>
              <a:rPr lang="de-DE" sz="3200" dirty="0">
                <a:solidFill>
                  <a:srgbClr val="190CC4"/>
                </a:solidFill>
                <a:latin typeface="Times New Roman" panose="02020603050405020304" pitchFamily="18" charset="0"/>
                <a:cs typeface="Times New Roman" panose="02020603050405020304" pitchFamily="18" charset="0"/>
              </a:rPr>
              <a:t>.</a:t>
            </a:r>
            <a:endParaRPr lang="vi-VN" sz="3200"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3453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0" name="Group 49">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3"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4" name="Isosceles Triangle 13">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5"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6"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7"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8" name="Isosceles Triangle 17">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19" name="Isosceles Triangle 18">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grpSp>
      <p:pic>
        <p:nvPicPr>
          <p:cNvPr id="4" name="Picture 3">
            <a:extLst>
              <a:ext uri="{FF2B5EF4-FFF2-40B4-BE49-F238E27FC236}">
                <a16:creationId xmlns:a16="http://schemas.microsoft.com/office/drawing/2014/main" id="{6AC3A828-20C1-2669-28AB-C764A4033CAE}"/>
              </a:ext>
            </a:extLst>
          </p:cNvPr>
          <p:cNvPicPr>
            <a:picLocks noChangeAspect="1"/>
          </p:cNvPicPr>
          <p:nvPr/>
        </p:nvPicPr>
        <p:blipFill>
          <a:blip r:embed="rId3"/>
          <a:srcRect t="894" r="-1" b="4669"/>
          <a:stretch>
            <a:fillRect/>
          </a:stretch>
        </p:blipFill>
        <p:spPr>
          <a:xfrm>
            <a:off x="2710661" y="-1852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ext 3">
            <a:extLst>
              <a:ext uri="{FF2B5EF4-FFF2-40B4-BE49-F238E27FC236}">
                <a16:creationId xmlns:a16="http://schemas.microsoft.com/office/drawing/2014/main" id="{4DF8E00C-F14F-1E01-FB2C-E5C7CD9B260F}"/>
              </a:ext>
            </a:extLst>
          </p:cNvPr>
          <p:cNvSpPr/>
          <p:nvPr/>
        </p:nvSpPr>
        <p:spPr>
          <a:xfrm>
            <a:off x="174240" y="1519766"/>
            <a:ext cx="4088190" cy="3810000"/>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3400" b="1" dirty="0" err="1">
                <a:solidFill>
                  <a:schemeClr val="accent1"/>
                </a:solidFill>
                <a:latin typeface="Times New Roman" panose="02020603050405020304" pitchFamily="18" charset="0"/>
                <a:ea typeface="+mj-ea"/>
                <a:cs typeface="Times New Roman" panose="02020603050405020304" pitchFamily="18" charset="0"/>
              </a:rPr>
              <a:t>Nhóm</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zalo</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hỗ</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trợ</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công</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tác</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thi</a:t>
            </a:r>
            <a:r>
              <a:rPr lang="en-US" sz="3400" b="1" dirty="0">
                <a:solidFill>
                  <a:schemeClr val="accent1"/>
                </a:solidFill>
                <a:latin typeface="Times New Roman" panose="02020603050405020304" pitchFamily="18" charset="0"/>
                <a:ea typeface="+mj-ea"/>
                <a:cs typeface="Times New Roman" panose="02020603050405020304" pitchFamily="18" charset="0"/>
              </a:rPr>
              <a:t> </a:t>
            </a:r>
          </a:p>
          <a:p>
            <a:pPr algn="ctr">
              <a:lnSpc>
                <a:spcPct val="90000"/>
              </a:lnSpc>
              <a:spcBef>
                <a:spcPct val="0"/>
              </a:spcBef>
              <a:spcAft>
                <a:spcPts val="600"/>
              </a:spcAft>
            </a:pPr>
            <a:r>
              <a:rPr lang="en-US" sz="3400" b="1" dirty="0" err="1">
                <a:solidFill>
                  <a:schemeClr val="accent1"/>
                </a:solidFill>
                <a:latin typeface="Times New Roman" panose="02020603050405020304" pitchFamily="18" charset="0"/>
                <a:ea typeface="+mj-ea"/>
                <a:cs typeface="Times New Roman" panose="02020603050405020304" pitchFamily="18" charset="0"/>
              </a:rPr>
              <a:t>và</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phần</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mềm</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tuyển</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sinh</a:t>
            </a:r>
            <a:r>
              <a:rPr lang="en-US" sz="3400" b="1" dirty="0">
                <a:solidFill>
                  <a:schemeClr val="accent1"/>
                </a:solidFill>
                <a:latin typeface="Times New Roman" panose="02020603050405020304" pitchFamily="18" charset="0"/>
                <a:ea typeface="+mj-ea"/>
                <a:cs typeface="Times New Roman" panose="02020603050405020304" pitchFamily="18" charset="0"/>
              </a:rPr>
              <a:t> </a:t>
            </a:r>
            <a:r>
              <a:rPr lang="en-US" sz="3400" b="1" dirty="0" err="1">
                <a:solidFill>
                  <a:schemeClr val="accent1"/>
                </a:solidFill>
                <a:latin typeface="Times New Roman" panose="02020603050405020304" pitchFamily="18" charset="0"/>
                <a:ea typeface="+mj-ea"/>
                <a:cs typeface="Times New Roman" panose="02020603050405020304" pitchFamily="18" charset="0"/>
              </a:rPr>
              <a:t>lớp</a:t>
            </a:r>
            <a:r>
              <a:rPr lang="en-US" sz="3400" b="1" dirty="0">
                <a:solidFill>
                  <a:schemeClr val="accent1"/>
                </a:solidFill>
                <a:latin typeface="Times New Roman" panose="02020603050405020304" pitchFamily="18" charset="0"/>
                <a:ea typeface="+mj-ea"/>
                <a:cs typeface="Times New Roman" panose="02020603050405020304" pitchFamily="18" charset="0"/>
              </a:rPr>
              <a:t> 10 </a:t>
            </a:r>
            <a:r>
              <a:rPr lang="en-US" sz="3400" b="1" dirty="0" err="1">
                <a:solidFill>
                  <a:schemeClr val="accent1"/>
                </a:solidFill>
                <a:latin typeface="Times New Roman" panose="02020603050405020304" pitchFamily="18" charset="0"/>
                <a:ea typeface="+mj-ea"/>
                <a:cs typeface="Times New Roman" panose="02020603050405020304" pitchFamily="18" charset="0"/>
              </a:rPr>
              <a:t>THPT</a:t>
            </a:r>
            <a:r>
              <a:rPr lang="en-US" sz="3400" b="1" dirty="0">
                <a:solidFill>
                  <a:schemeClr val="accent1"/>
                </a:solidFill>
                <a:latin typeface="Times New Roman" panose="02020603050405020304" pitchFamily="18" charset="0"/>
                <a:ea typeface="+mj-ea"/>
                <a:cs typeface="Times New Roman" panose="02020603050405020304" pitchFamily="18" charset="0"/>
              </a:rPr>
              <a:t> </a:t>
            </a:r>
          </a:p>
          <a:p>
            <a:pPr algn="ctr">
              <a:lnSpc>
                <a:spcPct val="90000"/>
              </a:lnSpc>
              <a:spcBef>
                <a:spcPct val="0"/>
              </a:spcBef>
              <a:spcAft>
                <a:spcPts val="600"/>
              </a:spcAft>
            </a:pPr>
            <a:endParaRPr lang="en-US" sz="3400" b="1" dirty="0">
              <a:solidFill>
                <a:schemeClr val="accent1"/>
              </a:solidFill>
              <a:latin typeface="Times New Roman" panose="02020603050405020304" pitchFamily="18" charset="0"/>
              <a:ea typeface="+mj-ea"/>
              <a:cs typeface="Times New Roman" panose="02020603050405020304" pitchFamily="18" charset="0"/>
            </a:endParaRPr>
          </a:p>
        </p:txBody>
      </p:sp>
      <p:cxnSp>
        <p:nvCxnSpPr>
          <p:cNvPr id="51" name="Straight Connector 50">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3"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4"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5"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6"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7"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8"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
        <p:nvSpPr>
          <p:cNvPr id="59"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vi-VN"/>
          </a:p>
        </p:txBody>
      </p:sp>
    </p:spTree>
    <p:extLst>
      <p:ext uri="{BB962C8B-B14F-4D97-AF65-F5344CB8AC3E}">
        <p14:creationId xmlns:p14="http://schemas.microsoft.com/office/powerpoint/2010/main" val="540374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C6B0E6D-849E-F19F-2CA1-3191B5884090}"/>
              </a:ext>
            </a:extLst>
          </p:cNvPr>
          <p:cNvSpPr>
            <a:spLocks noGrp="1"/>
          </p:cNvSpPr>
          <p:nvPr>
            <p:ph type="title"/>
          </p:nvPr>
        </p:nvSpPr>
        <p:spPr>
          <a:xfrm>
            <a:off x="0" y="8351"/>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9" name="Content Placeholder 3">
            <a:extLst>
              <a:ext uri="{FF2B5EF4-FFF2-40B4-BE49-F238E27FC236}">
                <a16:creationId xmlns:a16="http://schemas.microsoft.com/office/drawing/2014/main" id="{F6FA766A-783B-23D1-248D-586A718C3B31}"/>
              </a:ext>
            </a:extLst>
          </p:cNvPr>
          <p:cNvSpPr>
            <a:spLocks noGrp="1"/>
          </p:cNvSpPr>
          <p:nvPr>
            <p:ph sz="half" idx="1"/>
          </p:nvPr>
        </p:nvSpPr>
        <p:spPr>
          <a:xfrm>
            <a:off x="-87630" y="868680"/>
            <a:ext cx="12192000" cy="5989320"/>
          </a:xfrm>
        </p:spPr>
        <p:txBody>
          <a:bodyPr>
            <a:normAutofit fontScale="85000" lnSpcReduction="10000"/>
          </a:bodyPr>
          <a:lstStyle/>
          <a:p>
            <a:pPr algn="ctr">
              <a:lnSpc>
                <a:spcPct val="150000"/>
              </a:lnSpc>
              <a:spcBef>
                <a:spcPts val="0"/>
              </a:spcBef>
            </a:pPr>
            <a:r>
              <a:rPr lang="vi-VN" sz="3200" b="1" dirty="0">
                <a:solidFill>
                  <a:srgbClr val="190CC4"/>
                </a:solidFill>
                <a:latin typeface="Times New Roman" panose="02020603050405020304" pitchFamily="18" charset="0"/>
                <a:cs typeface="Times New Roman" panose="02020603050405020304" pitchFamily="18" charset="0"/>
              </a:rPr>
              <a:t>Giám thị thứ nhất</a:t>
            </a:r>
            <a:endParaRPr lang="en-US" sz="3200" b="1" dirty="0">
              <a:solidFill>
                <a:srgbClr val="190CC4"/>
              </a:solidFill>
              <a:latin typeface="Times New Roman" panose="02020603050405020304" pitchFamily="18" charset="0"/>
              <a:cs typeface="Times New Roman" panose="02020603050405020304" pitchFamily="18" charset="0"/>
            </a:endParaRPr>
          </a:p>
          <a:p>
            <a:pPr>
              <a:lnSpc>
                <a:spcPct val="150000"/>
              </a:lnSpc>
              <a:spcBef>
                <a:spcPts val="0"/>
              </a:spcBef>
            </a:pPr>
            <a:r>
              <a:rPr lang="de-DE" sz="3200" b="1" i="1" dirty="0">
                <a:solidFill>
                  <a:srgbClr val="190CC4"/>
                </a:solidFill>
                <a:latin typeface="Times New Roman" panose="02020603050405020304" pitchFamily="18" charset="0"/>
                <a:cs typeface="Times New Roman" panose="02020603050405020304" pitchFamily="18" charset="0"/>
              </a:rPr>
              <a:t>Bước 7.</a:t>
            </a:r>
            <a:r>
              <a:rPr lang="de-DE" sz="3200" dirty="0">
                <a:solidFill>
                  <a:srgbClr val="190CC4"/>
                </a:solidFill>
                <a:latin typeface="Times New Roman" panose="02020603050405020304" pitchFamily="18" charset="0"/>
                <a:cs typeface="Times New Roman" panose="02020603050405020304" pitchFamily="18" charset="0"/>
              </a:rPr>
              <a:t> Khi có hiệu lệnh, nhắc thí sinh khi thời gian làm bài còn 15 phút.</a:t>
            </a:r>
            <a:endParaRPr lang="vi-VN" sz="3200" dirty="0">
              <a:solidFill>
                <a:srgbClr val="190CC4"/>
              </a:solidFill>
              <a:latin typeface="Times New Roman" panose="02020603050405020304" pitchFamily="18" charset="0"/>
              <a:cs typeface="Times New Roman" panose="02020603050405020304" pitchFamily="18" charset="0"/>
            </a:endParaRPr>
          </a:p>
          <a:p>
            <a:pPr>
              <a:lnSpc>
                <a:spcPct val="150000"/>
              </a:lnSpc>
              <a:spcBef>
                <a:spcPts val="0"/>
              </a:spcBef>
            </a:pPr>
            <a:r>
              <a:rPr lang="de-DE" sz="3200" b="1" i="1" dirty="0">
                <a:solidFill>
                  <a:srgbClr val="190CC4"/>
                </a:solidFill>
                <a:latin typeface="Times New Roman" panose="02020603050405020304" pitchFamily="18" charset="0"/>
                <a:cs typeface="Times New Roman" panose="02020603050405020304" pitchFamily="18" charset="0"/>
              </a:rPr>
              <a:t>Bước 8.</a:t>
            </a:r>
            <a:r>
              <a:rPr lang="de-DE" sz="3200" dirty="0">
                <a:solidFill>
                  <a:srgbClr val="190CC4"/>
                </a:solidFill>
                <a:latin typeface="Times New Roman" panose="02020603050405020304" pitchFamily="18" charset="0"/>
                <a:cs typeface="Times New Roman" panose="02020603050405020304" pitchFamily="18" charset="0"/>
              </a:rPr>
              <a:t> Khi có hiệu lệnh hết giờ làm bài, nhắc thí sinh dừng làm bài. Thực hiện thu bài thi, kiểm tra chữ ký của cả 2 GTCT; thông tin của thí sinh trên Tờ giấy thi/Phiếu TLTN (</a:t>
            </a:r>
            <a:r>
              <a:rPr lang="de-DE" sz="3200" i="1" dirty="0">
                <a:solidFill>
                  <a:srgbClr val="190CC4"/>
                </a:solidFill>
                <a:latin typeface="Times New Roman" panose="02020603050405020304" pitchFamily="18" charset="0"/>
                <a:cs typeface="Times New Roman" panose="02020603050405020304" pitchFamily="18" charset="0"/>
              </a:rPr>
              <a:t>Mã đề thi giữa viết và tô phải khớp với mã đã ghi trong phiếu thu bài</a:t>
            </a:r>
            <a:r>
              <a:rPr lang="de-DE" sz="3200" dirty="0">
                <a:solidFill>
                  <a:srgbClr val="190CC4"/>
                </a:solidFill>
                <a:latin typeface="Times New Roman" panose="02020603050405020304" pitchFamily="18" charset="0"/>
                <a:cs typeface="Times New Roman" panose="02020603050405020304" pitchFamily="18" charset="0"/>
              </a:rPr>
              <a:t>). Khi đầy đủ mới cho thí sinh ghi số tờ và ký tên vào phiếu thu bài. </a:t>
            </a:r>
            <a:endParaRPr lang="vi-VN" sz="3200" dirty="0">
              <a:solidFill>
                <a:srgbClr val="190CC4"/>
              </a:solidFill>
              <a:latin typeface="Times New Roman" panose="02020603050405020304" pitchFamily="18" charset="0"/>
              <a:cs typeface="Times New Roman" panose="02020603050405020304" pitchFamily="18" charset="0"/>
            </a:endParaRPr>
          </a:p>
          <a:p>
            <a:pPr>
              <a:lnSpc>
                <a:spcPct val="150000"/>
              </a:lnSpc>
              <a:spcBef>
                <a:spcPts val="0"/>
              </a:spcBef>
            </a:pPr>
            <a:r>
              <a:rPr lang="de-DE" sz="3200" b="1" i="1" dirty="0">
                <a:solidFill>
                  <a:srgbClr val="190CC4"/>
                </a:solidFill>
                <a:latin typeface="Times New Roman" panose="02020603050405020304" pitchFamily="18" charset="0"/>
                <a:cs typeface="Times New Roman" panose="02020603050405020304" pitchFamily="18" charset="0"/>
              </a:rPr>
              <a:t>Bước 9</a:t>
            </a:r>
            <a:r>
              <a:rPr lang="de-DE" sz="3200" dirty="0">
                <a:solidFill>
                  <a:srgbClr val="190CC4"/>
                </a:solidFill>
                <a:latin typeface="Times New Roman" panose="02020603050405020304" pitchFamily="18" charset="0"/>
                <a:cs typeface="Times New Roman" panose="02020603050405020304" pitchFamily="18" charset="0"/>
              </a:rPr>
              <a:t>. Xếp bài thi theo thứ tự tăng dần của số báo danh, kiểm đếm chính xác bài thi, số tờ giấy thi sau đó đưa vào Túi phụ đựng bài thi; cùng GTCT thứ hai niêm phong Túi phụ đựng bài thi theo quy định.</a:t>
            </a:r>
            <a:endParaRPr lang="vi-VN" sz="3200" dirty="0">
              <a:solidFill>
                <a:srgbClr val="190CC4"/>
              </a:solidFill>
              <a:latin typeface="Times New Roman" panose="02020603050405020304" pitchFamily="18" charset="0"/>
              <a:cs typeface="Times New Roman" panose="02020603050405020304" pitchFamily="18" charset="0"/>
            </a:endParaRPr>
          </a:p>
          <a:p>
            <a:pPr algn="ctr">
              <a:buFontTx/>
              <a:buChar char="-"/>
            </a:pP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922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D5E7FCE-7992-3936-1865-8811BBF202D2}"/>
              </a:ext>
            </a:extLst>
          </p:cNvPr>
          <p:cNvSpPr>
            <a:spLocks noGrp="1"/>
          </p:cNvSpPr>
          <p:nvPr>
            <p:ph type="title"/>
          </p:nvPr>
        </p:nvSpPr>
        <p:spPr>
          <a:xfrm>
            <a:off x="0" y="8351"/>
            <a:ext cx="12192000" cy="542794"/>
          </a:xfrm>
        </p:spPr>
        <p:txBody>
          <a:bodyPr>
            <a:noAutofit/>
          </a:body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
        <p:nvSpPr>
          <p:cNvPr id="8" name="Content Placeholder 2">
            <a:extLst>
              <a:ext uri="{FF2B5EF4-FFF2-40B4-BE49-F238E27FC236}">
                <a16:creationId xmlns:a16="http://schemas.microsoft.com/office/drawing/2014/main" id="{969BDEDA-1A71-1BE1-CB66-7ABF47B9B734}"/>
              </a:ext>
            </a:extLst>
          </p:cNvPr>
          <p:cNvSpPr>
            <a:spLocks noGrp="1"/>
          </p:cNvSpPr>
          <p:nvPr>
            <p:ph sz="half" idx="1"/>
          </p:nvPr>
        </p:nvSpPr>
        <p:spPr>
          <a:xfrm>
            <a:off x="-1" y="1257300"/>
            <a:ext cx="12192001" cy="5600699"/>
          </a:xfrm>
        </p:spPr>
        <p:txBody>
          <a:bodyPr>
            <a:normAutofit/>
          </a:bodyPr>
          <a:lstStyle/>
          <a:p>
            <a:pPr algn="ctr"/>
            <a:r>
              <a:rPr lang="vi-VN" sz="3200" b="1" dirty="0">
                <a:solidFill>
                  <a:srgbClr val="190CC4"/>
                </a:solidFill>
                <a:latin typeface="Times New Roman" panose="02020603050405020304" pitchFamily="18" charset="0"/>
                <a:cs typeface="Times New Roman" panose="02020603050405020304" pitchFamily="18" charset="0"/>
              </a:rPr>
              <a:t>Giám thị thứ nhất</a:t>
            </a:r>
          </a:p>
          <a:p>
            <a:pPr algn="just"/>
            <a:r>
              <a:rPr lang="de-DE" sz="3200" b="1" i="1" dirty="0">
                <a:solidFill>
                  <a:srgbClr val="190CC4"/>
                </a:solidFill>
                <a:latin typeface="Times New Roman" panose="02020603050405020304" pitchFamily="18" charset="0"/>
                <a:cs typeface="Times New Roman" panose="02020603050405020304" pitchFamily="18" charset="0"/>
              </a:rPr>
              <a:t>Bước 10.</a:t>
            </a:r>
            <a:r>
              <a:rPr lang="de-DE" sz="3200" dirty="0">
                <a:solidFill>
                  <a:srgbClr val="190CC4"/>
                </a:solidFill>
                <a:latin typeface="Times New Roman" panose="02020603050405020304" pitchFamily="18" charset="0"/>
                <a:cs typeface="Times New Roman" panose="02020603050405020304" pitchFamily="18" charset="0"/>
              </a:rPr>
              <a:t> Cùng GTCT thứ hai, GTGS khẩn trương đi nộp bài thi cho người được Chủ tịch Hội đồng coi thi phân công.</a:t>
            </a:r>
            <a:endParaRPr lang="vi-VN" sz="3200" dirty="0">
              <a:solidFill>
                <a:srgbClr val="190CC4"/>
              </a:solidFill>
              <a:latin typeface="Times New Roman" panose="02020603050405020304" pitchFamily="18" charset="0"/>
              <a:cs typeface="Times New Roman" panose="02020603050405020304" pitchFamily="18" charset="0"/>
            </a:endParaRPr>
          </a:p>
          <a:p>
            <a:pPr algn="just"/>
            <a:r>
              <a:rPr lang="de-DE" sz="3200" b="1" i="1" dirty="0">
                <a:solidFill>
                  <a:srgbClr val="190CC4"/>
                </a:solidFill>
                <a:latin typeface="Times New Roman" panose="02020603050405020304" pitchFamily="18" charset="0"/>
                <a:cs typeface="Times New Roman" panose="02020603050405020304" pitchFamily="18" charset="0"/>
              </a:rPr>
              <a:t>Bước 11</a:t>
            </a:r>
            <a:r>
              <a:rPr lang="de-DE" sz="3200" dirty="0">
                <a:solidFill>
                  <a:srgbClr val="190CC4"/>
                </a:solidFill>
                <a:latin typeface="Times New Roman" panose="02020603050405020304" pitchFamily="18" charset="0"/>
                <a:cs typeface="Times New Roman" panose="02020603050405020304" pitchFamily="18" charset="0"/>
              </a:rPr>
              <a:t>. Cùng GTCT thứ hai niêm phong, ký niêm phong, ký biên bản giao nhận túi bài thi. Giao nhận hồ sơ phòng thi cho Thư ký, ký biên bản giao nhận hồ sơ phòng thi.</a:t>
            </a:r>
            <a:endParaRPr lang="vi-VN" sz="3200" dirty="0">
              <a:solidFill>
                <a:srgbClr val="190CC4"/>
              </a:solidFill>
              <a:latin typeface="Times New Roman" panose="02020603050405020304" pitchFamily="18" charset="0"/>
              <a:cs typeface="Times New Roman" panose="02020603050405020304" pitchFamily="18" charset="0"/>
            </a:endParaRPr>
          </a:p>
          <a:p>
            <a:pPr algn="ctr"/>
            <a:endParaRPr lang="vi-VN" dirty="0"/>
          </a:p>
          <a:p>
            <a:pPr algn="ctr"/>
            <a:endParaRPr lang="vi-VN"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3551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55DCD-E372-9EA3-3500-93623C31F115}"/>
              </a:ext>
            </a:extLst>
          </p:cNvPr>
          <p:cNvSpPr>
            <a:spLocks noGrp="1"/>
          </p:cNvSpPr>
          <p:nvPr>
            <p:ph type="title"/>
          </p:nvPr>
        </p:nvSpPr>
        <p:spPr>
          <a:xfrm>
            <a:off x="0" y="1188720"/>
            <a:ext cx="12192000" cy="5660928"/>
          </a:xfrm>
        </p:spPr>
        <p:txBody>
          <a:bodyPr>
            <a:normAutofit fontScale="90000"/>
          </a:bodyPr>
          <a:lstStyle/>
          <a:p>
            <a:r>
              <a:rPr lang="vi-VN" b="1" dirty="0">
                <a:solidFill>
                  <a:srgbClr val="190CC4"/>
                </a:solidFill>
                <a:latin typeface="Times New Roman" panose="02020603050405020304" pitchFamily="18" charset="0"/>
                <a:cs typeface="Times New Roman" panose="02020603050405020304" pitchFamily="18" charset="0"/>
              </a:rPr>
              <a:t>2. Thu bài thi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Thu bài thi lần lượt đối với từng thí sinh.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Khi có hiệu lệnh hết giờ làm bài, các GTCT thực hiện:</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GTCT thứ nhất: Yêu cầu thí sinh ngừng làm bài, đặt bút xuống bàn, ngồi tại chỗ, giữ trật tự. Gọi tên kèm theo số báo danh của từng thí sinh theo thứ tự từ nhỏ đến lớn. Thu bài thi, kiểm tra thông tin cần thiết trên bài thi, kiểm đếm số tờ, hướng dẫn thí sinh tự ghi đúng số tờ và ký vào các phiếu thu bài; Thu xong bài thi của mỗi thí sinh, GTCT thứ nhất yêu cầu thí sinh về đúng chỗ ngồi, giữ trật tự.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GTCT thứ hai: Duy trì trật tự, kỷ luật phòng thi, giám sát việc nộp bài thi, ký nộp của thí sinh.</a:t>
            </a:r>
            <a:br>
              <a:rPr lang="vi-VN" dirty="0">
                <a:solidFill>
                  <a:srgbClr val="190CC4"/>
                </a:solidFill>
                <a:latin typeface="Times New Roman" panose="02020603050405020304" pitchFamily="18" charset="0"/>
                <a:cs typeface="Times New Roman" panose="02020603050405020304" pitchFamily="18" charset="0"/>
              </a:rPr>
            </a:br>
            <a:endParaRPr lang="vi-VN" dirty="0">
              <a:solidFill>
                <a:srgbClr val="190CC4"/>
              </a:solidFill>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3C90AAA-BF77-B435-484C-A4795E38C6C0}"/>
              </a:ext>
            </a:extLst>
          </p:cNvPr>
          <p:cNvSpPr txBox="1">
            <a:spLocks/>
          </p:cNvSpPr>
          <p:nvPr/>
        </p:nvSpPr>
        <p:spPr>
          <a:xfrm>
            <a:off x="0" y="8351"/>
            <a:ext cx="12192000" cy="542794"/>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vi-VN" b="1" dirty="0">
                <a:latin typeface="Times New Roman" panose="02020603050405020304" pitchFamily="18" charset="0"/>
                <a:cs typeface="Times New Roman" panose="02020603050405020304" pitchFamily="18" charset="0"/>
              </a:rPr>
              <a:t>V. Quy trình coi thi của Giám thị</a:t>
            </a:r>
          </a:p>
        </p:txBody>
      </p:sp>
    </p:spTree>
    <p:extLst>
      <p:ext uri="{BB962C8B-B14F-4D97-AF65-F5344CB8AC3E}">
        <p14:creationId xmlns:p14="http://schemas.microsoft.com/office/powerpoint/2010/main" val="3593454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AF927-9FB1-9D78-53F6-E77704776753}"/>
              </a:ext>
            </a:extLst>
          </p:cNvPr>
          <p:cNvSpPr>
            <a:spLocks noGrp="1"/>
          </p:cNvSpPr>
          <p:nvPr>
            <p:ph type="title"/>
          </p:nvPr>
        </p:nvSpPr>
        <p:spPr>
          <a:xfrm>
            <a:off x="145774" y="1451610"/>
            <a:ext cx="12046226" cy="5406390"/>
          </a:xfrm>
        </p:spPr>
        <p:txBody>
          <a:bodyPr>
            <a:normAutofit/>
          </a:bodyPr>
          <a:lstStyle/>
          <a:p>
            <a:r>
              <a:rPr lang="vi-VN" b="1" dirty="0">
                <a:solidFill>
                  <a:srgbClr val="190CC4"/>
                </a:solidFill>
                <a:latin typeface="Times New Roman" panose="02020603050405020304" pitchFamily="18" charset="0"/>
                <a:cs typeface="Times New Roman" panose="02020603050405020304" pitchFamily="18" charset="0"/>
              </a:rPr>
              <a:t>2. Thu bài thi</a:t>
            </a:r>
            <a:br>
              <a:rPr lang="vi-VN" dirty="0">
                <a:solidFill>
                  <a:srgbClr val="190CC4"/>
                </a:solidFill>
                <a:latin typeface="Times New Roman" panose="02020603050405020304" pitchFamily="18" charset="0"/>
                <a:cs typeface="Times New Roman" panose="02020603050405020304" pitchFamily="18" charset="0"/>
              </a:rPr>
            </a:br>
            <a:r>
              <a:rPr lang="es-ES" dirty="0" err="1">
                <a:solidFill>
                  <a:srgbClr val="190CC4"/>
                </a:solidFill>
                <a:latin typeface="Times New Roman" panose="02020603050405020304" pitchFamily="18" charset="0"/>
                <a:cs typeface="Times New Roman" panose="02020603050405020304" pitchFamily="18" charset="0"/>
              </a:rPr>
              <a:t>Xếp</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tự</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luận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của</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phòng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theo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số</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báo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danh</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từ</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nhỏ</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đến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lớn</a:t>
            </a:r>
            <a:r>
              <a:rPr lang="es-ES" dirty="0">
                <a:solidFill>
                  <a:srgbClr val="190CC4"/>
                </a:solidFill>
                <a:latin typeface="Times New Roman" panose="02020603050405020304" pitchFamily="18" charset="0"/>
                <a:cs typeface="Times New Roman" panose="02020603050405020304" pitchFamily="18" charset="0"/>
              </a:rPr>
              <a:t> (</a:t>
            </a:r>
            <a:r>
              <a:rPr lang="es-ES" i="1" dirty="0" err="1">
                <a:solidFill>
                  <a:srgbClr val="190CC4"/>
                </a:solidFill>
                <a:latin typeface="Times New Roman" panose="02020603050405020304" pitchFamily="18" charset="0"/>
                <a:cs typeface="Times New Roman" panose="02020603050405020304" pitchFamily="18" charset="0"/>
              </a:rPr>
              <a:t>xếp</a:t>
            </a:r>
            <a:r>
              <a:rPr lang="es-ES" i="1" dirty="0">
                <a:solidFill>
                  <a:srgbClr val="190CC4"/>
                </a:solidFill>
                <a:latin typeface="Times New Roman" panose="02020603050405020304" pitchFamily="18" charset="0"/>
                <a:cs typeface="Times New Roman" panose="02020603050405020304" pitchFamily="18" charset="0"/>
              </a:rPr>
              <a:t> </a:t>
            </a:r>
            <a:r>
              <a:rPr lang="es-ES" i="1" dirty="0" err="1">
                <a:solidFill>
                  <a:srgbClr val="190CC4"/>
                </a:solidFill>
                <a:latin typeface="Times New Roman" panose="02020603050405020304" pitchFamily="18" charset="0"/>
                <a:cs typeface="Times New Roman" panose="02020603050405020304" pitchFamily="18" charset="0"/>
              </a:rPr>
              <a:t>riêng</a:t>
            </a:r>
            <a:r>
              <a:rPr lang="es-ES" i="1" dirty="0">
                <a:solidFill>
                  <a:srgbClr val="190CC4"/>
                </a:solidFill>
                <a:latin typeface="Times New Roman" panose="02020603050405020304" pitchFamily="18" charset="0"/>
                <a:cs typeface="Times New Roman" panose="02020603050405020304" pitchFamily="18" charset="0"/>
              </a:rPr>
              <a:t> </a:t>
            </a:r>
            <a:r>
              <a:rPr lang="es-ES" i="1" dirty="0" err="1">
                <a:solidFill>
                  <a:srgbClr val="190CC4"/>
                </a:solidFill>
                <a:latin typeface="Times New Roman" panose="02020603050405020304" pitchFamily="18" charset="0"/>
                <a:cs typeface="Times New Roman" panose="02020603050405020304" pitchFamily="18" charset="0"/>
              </a:rPr>
              <a:t>từng</a:t>
            </a:r>
            <a:r>
              <a:rPr lang="es-ES" i="1" dirty="0">
                <a:solidFill>
                  <a:srgbClr val="190CC4"/>
                </a:solidFill>
                <a:latin typeface="Times New Roman" panose="02020603050405020304" pitchFamily="18" charset="0"/>
                <a:cs typeface="Times New Roman" panose="02020603050405020304" pitchFamily="18" charset="0"/>
              </a:rPr>
              <a:t> </a:t>
            </a:r>
            <a:r>
              <a:rPr lang="es-ES" i="1"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i="1"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có</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số</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báo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danh</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nhỏ</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nhất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phải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để</a:t>
            </a:r>
            <a:r>
              <a:rPr lang="es-ES" dirty="0">
                <a:solidFill>
                  <a:srgbClr val="190CC4"/>
                </a:solidFill>
                <a:latin typeface="Times New Roman" panose="02020603050405020304" pitchFamily="18" charset="0"/>
                <a:cs typeface="Times New Roman" panose="02020603050405020304" pitchFamily="18" charset="0"/>
              </a:rPr>
              <a:t> ở </a:t>
            </a:r>
            <a:r>
              <a:rPr lang="es-ES" dirty="0" err="1">
                <a:solidFill>
                  <a:srgbClr val="190CC4"/>
                </a:solidFill>
                <a:latin typeface="Times New Roman" panose="02020603050405020304" pitchFamily="18" charset="0"/>
                <a:cs typeface="Times New Roman" panose="02020603050405020304" pitchFamily="18" charset="0"/>
              </a:rPr>
              <a:t>vị</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trí</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trên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cùng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của</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tập</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Đối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với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có</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nhiều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tờ</a:t>
            </a:r>
            <a:r>
              <a:rPr lang="vi-VN" dirty="0">
                <a:solidFill>
                  <a:srgbClr val="190CC4"/>
                </a:solidFill>
                <a:latin typeface="Times New Roman" panose="02020603050405020304" pitchFamily="18" charset="0"/>
                <a:cs typeface="Times New Roman" panose="02020603050405020304" pitchFamily="18" charset="0"/>
              </a:rPr>
              <a:t>, các tờ giấy thi được lồng vào nhau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từ</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tờ</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có</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thứ</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tự</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đầu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tiên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đến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tờ</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cuối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cùng</a:t>
            </a:r>
            <a:r>
              <a:rPr lang="es-ES" dirty="0">
                <a:solidFill>
                  <a:srgbClr val="190CC4"/>
                </a:solidFill>
                <a:latin typeface="Times New Roman" panose="02020603050405020304" pitchFamily="18" charset="0"/>
                <a:cs typeface="Times New Roman" panose="02020603050405020304" pitchFamily="18" charset="0"/>
              </a:rPr>
              <a:t>. </a:t>
            </a:r>
            <a:br>
              <a:rPr lang="vi-VN" dirty="0"/>
            </a:br>
            <a:endParaRPr lang="vi-VN" dirty="0"/>
          </a:p>
        </p:txBody>
      </p:sp>
      <p:sp>
        <p:nvSpPr>
          <p:cNvPr id="6" name="TextBox 5">
            <a:extLst>
              <a:ext uri="{FF2B5EF4-FFF2-40B4-BE49-F238E27FC236}">
                <a16:creationId xmlns:a16="http://schemas.microsoft.com/office/drawing/2014/main" id="{285DEBA2-52B9-490F-C573-3121C052FABD}"/>
              </a:ext>
            </a:extLst>
          </p:cNvPr>
          <p:cNvSpPr txBox="1"/>
          <p:nvPr/>
        </p:nvSpPr>
        <p:spPr>
          <a:xfrm>
            <a:off x="651510" y="123944"/>
            <a:ext cx="11087100" cy="646331"/>
          </a:xfrm>
          <a:prstGeom prst="rect">
            <a:avLst/>
          </a:prstGeom>
          <a:noFill/>
        </p:spPr>
        <p:txBody>
          <a:bodyPr wrap="square">
            <a:spAutoFit/>
          </a:bodyPr>
          <a:lstStyle/>
          <a:p>
            <a:pPr algn="ctr"/>
            <a:r>
              <a:rPr lang="vi-VN" sz="3600" b="1" dirty="0">
                <a:solidFill>
                  <a:srgbClr val="00B050"/>
                </a:solidFill>
                <a:latin typeface="Times New Roman" panose="02020603050405020304" pitchFamily="18" charset="0"/>
                <a:cs typeface="Times New Roman" panose="02020603050405020304" pitchFamily="18" charset="0"/>
              </a:rPr>
              <a:t>V. Quy trình coi thi của Giám thị</a:t>
            </a:r>
          </a:p>
        </p:txBody>
      </p:sp>
    </p:spTree>
    <p:extLst>
      <p:ext uri="{BB962C8B-B14F-4D97-AF65-F5344CB8AC3E}">
        <p14:creationId xmlns:p14="http://schemas.microsoft.com/office/powerpoint/2010/main" val="3455088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BD42F41-8DFD-5ACC-B1C2-B4CCDA41DC0A}"/>
              </a:ext>
            </a:extLst>
          </p:cNvPr>
          <p:cNvSpPr>
            <a:spLocks noGrp="1"/>
          </p:cNvSpPr>
          <p:nvPr>
            <p:ph type="title"/>
          </p:nvPr>
        </p:nvSpPr>
        <p:spPr>
          <a:xfrm>
            <a:off x="0" y="8351"/>
            <a:ext cx="12192000" cy="542794"/>
          </a:xfrm>
        </p:spPr>
        <p:txBody>
          <a:bodyPr>
            <a:normAutofit fontScale="90000"/>
          </a:bodyPr>
          <a:lstStyle/>
          <a:p>
            <a:pPr algn="ctr"/>
            <a:r>
              <a:rPr lang="vi-VN" sz="3200" b="1" dirty="0">
                <a:latin typeface="Times New Roman" panose="02020603050405020304" pitchFamily="18" charset="0"/>
                <a:cs typeface="Times New Roman" panose="02020603050405020304" pitchFamily="18" charset="0"/>
              </a:rPr>
              <a:t>VI. </a:t>
            </a:r>
            <a:r>
              <a:rPr lang="de-DE" sz="3200" b="1" dirty="0">
                <a:latin typeface="Times New Roman" panose="02020603050405020304" pitchFamily="18" charset="0"/>
                <a:cs typeface="Times New Roman" panose="02020603050405020304" pitchFamily="18" charset="0"/>
              </a:rPr>
              <a:t>Một số chú ý đối với Giám thị</a:t>
            </a:r>
            <a:endParaRPr lang="vi-VN" sz="3200" b="1"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DF00B13B-A26A-90A2-7F99-5FD67D422BBA}"/>
              </a:ext>
            </a:extLst>
          </p:cNvPr>
          <p:cNvSpPr>
            <a:spLocks noGrp="1"/>
          </p:cNvSpPr>
          <p:nvPr>
            <p:ph sz="half" idx="1"/>
          </p:nvPr>
        </p:nvSpPr>
        <p:spPr>
          <a:xfrm>
            <a:off x="-1" y="551144"/>
            <a:ext cx="12192000" cy="6306855"/>
          </a:xfrm>
        </p:spPr>
        <p:txBody>
          <a:bodyPr>
            <a:noAutofit/>
          </a:bodyPr>
          <a:lstStyle/>
          <a:p>
            <a:pPr algn="ctr"/>
            <a:r>
              <a:rPr lang="vi-VN" sz="2800" b="1" dirty="0">
                <a:solidFill>
                  <a:srgbClr val="190CC4"/>
                </a:solidFill>
                <a:latin typeface="Times New Roman" panose="02020603050405020304" pitchFamily="18" charset="0"/>
                <a:cs typeface="Times New Roman" panose="02020603050405020304" pitchFamily="18" charset="0"/>
              </a:rPr>
              <a:t>Giám thị thứ nhất</a:t>
            </a:r>
          </a:p>
          <a:p>
            <a:r>
              <a:rPr lang="de-DE" sz="2800" dirty="0">
                <a:solidFill>
                  <a:srgbClr val="190CC4"/>
                </a:solidFill>
                <a:latin typeface="Times New Roman" panose="02020603050405020304" pitchFamily="18" charset="0"/>
                <a:cs typeface="Times New Roman" panose="02020603050405020304" pitchFamily="18" charset="0"/>
              </a:rPr>
              <a:t>+ Không cho thí sinh ký vào Phiếu thu bài trước khi thu bài thi.</a:t>
            </a:r>
            <a:endParaRPr lang="vi-VN" sz="2800"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Chỉ được cắt túi đựng đề thi và phát đề thi cho thí sinh đúng hiệu lệnh.</a:t>
            </a:r>
            <a:endParaRPr lang="vi-VN" sz="2800"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N</a:t>
            </a:r>
            <a:r>
              <a:rPr lang="vi-VN" sz="2800" dirty="0">
                <a:solidFill>
                  <a:srgbClr val="190CC4"/>
                </a:solidFill>
                <a:latin typeface="Times New Roman" panose="02020603050405020304" pitchFamily="18" charset="0"/>
                <a:cs typeface="Times New Roman" panose="02020603050405020304" pitchFamily="18" charset="0"/>
              </a:rPr>
              <a:t>ếu </a:t>
            </a:r>
            <a:r>
              <a:rPr lang="de-DE" sz="2800" dirty="0">
                <a:solidFill>
                  <a:srgbClr val="190CC4"/>
                </a:solidFill>
                <a:latin typeface="Times New Roman" panose="02020603050405020304" pitchFamily="18" charset="0"/>
                <a:cs typeface="Times New Roman" panose="02020603050405020304" pitchFamily="18" charset="0"/>
              </a:rPr>
              <a:t>có</a:t>
            </a:r>
            <a:r>
              <a:rPr lang="vi-VN" sz="2800" dirty="0">
                <a:solidFill>
                  <a:srgbClr val="190CC4"/>
                </a:solidFill>
                <a:latin typeface="Times New Roman" panose="02020603050405020304" pitchFamily="18" charset="0"/>
                <a:cs typeface="Times New Roman" panose="02020603050405020304" pitchFamily="18" charset="0"/>
              </a:rPr>
              <a:t> đề thi bị thiếu trang hoặc rách, nhòe, mờ, </a:t>
            </a:r>
            <a:r>
              <a:rPr lang="de-DE" sz="2800" dirty="0">
                <a:solidFill>
                  <a:srgbClr val="190CC4"/>
                </a:solidFill>
                <a:latin typeface="Times New Roman" panose="02020603050405020304" pitchFamily="18" charset="0"/>
                <a:cs typeface="Times New Roman" panose="02020603050405020304" pitchFamily="18" charset="0"/>
              </a:rPr>
              <a:t>hoặc nghi ngờ có lỗi do công tác in sao </a:t>
            </a:r>
            <a:r>
              <a:rPr lang="vi-VN" sz="2800" dirty="0">
                <a:solidFill>
                  <a:srgbClr val="190CC4"/>
                </a:solidFill>
                <a:latin typeface="Times New Roman" panose="02020603050405020304" pitchFamily="18" charset="0"/>
                <a:cs typeface="Times New Roman" panose="02020603050405020304" pitchFamily="18" charset="0"/>
              </a:rPr>
              <a:t>phải lập tức báo </a:t>
            </a:r>
            <a:r>
              <a:rPr lang="de-DE" sz="2800" dirty="0">
                <a:solidFill>
                  <a:srgbClr val="190CC4"/>
                </a:solidFill>
                <a:latin typeface="Times New Roman" panose="02020603050405020304" pitchFamily="18" charset="0"/>
                <a:cs typeface="Times New Roman" panose="02020603050405020304" pitchFamily="18" charset="0"/>
              </a:rPr>
              <a:t>ngay </a:t>
            </a:r>
            <a:r>
              <a:rPr lang="vi-VN" sz="2800" dirty="0">
                <a:solidFill>
                  <a:srgbClr val="190CC4"/>
                </a:solidFill>
                <a:latin typeface="Times New Roman" panose="02020603050405020304" pitchFamily="18" charset="0"/>
                <a:cs typeface="Times New Roman" panose="02020603050405020304" pitchFamily="18" charset="0"/>
              </a:rPr>
              <a:t>cho Cán bộ </a:t>
            </a:r>
            <a:r>
              <a:rPr lang="de-DE" sz="2800" dirty="0">
                <a:solidFill>
                  <a:srgbClr val="190CC4"/>
                </a:solidFill>
                <a:latin typeface="Times New Roman" panose="02020603050405020304" pitchFamily="18" charset="0"/>
                <a:cs typeface="Times New Roman" panose="02020603050405020304" pitchFamily="18" charset="0"/>
              </a:rPr>
              <a:t>giám sát</a:t>
            </a:r>
            <a:r>
              <a:rPr lang="vi-VN" sz="2800" dirty="0">
                <a:solidFill>
                  <a:srgbClr val="190CC4"/>
                </a:solidFill>
                <a:latin typeface="Times New Roman" panose="02020603050405020304" pitchFamily="18" charset="0"/>
                <a:cs typeface="Times New Roman" panose="02020603050405020304" pitchFamily="18" charset="0"/>
              </a:rPr>
              <a:t>.</a:t>
            </a:r>
          </a:p>
          <a:p>
            <a:r>
              <a:rPr lang="de-DE" sz="2800" dirty="0">
                <a:solidFill>
                  <a:srgbClr val="190CC4"/>
                </a:solidFill>
                <a:latin typeface="Times New Roman" panose="02020603050405020304" pitchFamily="18" charset="0"/>
                <a:cs typeface="Times New Roman" panose="02020603050405020304" pitchFamily="18" charset="0"/>
              </a:rPr>
              <a:t>+ Khi phát bổ sung giấy thi, giấy nháp phải thực hiện đúng quy trình đã quy định. Chú ý việc ký, ghi rõ họ và tên của cả 02 GTCT trên giấy thi, Phiếu TLTN, giấy nháp trước khi phát cho thí sinh.</a:t>
            </a:r>
            <a:endParaRPr lang="vi-VN" sz="2800"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a:t>
            </a:r>
            <a:r>
              <a:rPr lang="vi-VN" sz="2800" dirty="0">
                <a:solidFill>
                  <a:srgbClr val="190CC4"/>
                </a:solidFill>
                <a:latin typeface="Times New Roman" panose="02020603050405020304" pitchFamily="18" charset="0"/>
                <a:cs typeface="Times New Roman" panose="02020603050405020304" pitchFamily="18" charset="0"/>
              </a:rPr>
              <a:t>C</a:t>
            </a:r>
            <a:r>
              <a:rPr lang="de-DE" sz="2800" dirty="0">
                <a:solidFill>
                  <a:srgbClr val="190CC4"/>
                </a:solidFill>
                <a:latin typeface="Times New Roman" panose="02020603050405020304" pitchFamily="18" charset="0"/>
                <a:cs typeface="Times New Roman" panose="02020603050405020304" pitchFamily="18" charset="0"/>
              </a:rPr>
              <a:t>hỉ cho thí sinh ra khỏi phòng thi sớm nhất sau 2 phần 3 thời gian làm bài sau khi thí sinh đã nộp bài làm, đề thi và giấy nháp. Nếu bắt buộc phải cho thí sinh ra ngoài phòng thi, GTCT phải báo ngay cho GTGS phòng thi để giám sát việc ra ngoài của thí sinh.</a:t>
            </a:r>
            <a:endParaRPr lang="vi-VN" sz="2800" dirty="0">
              <a:solidFill>
                <a:srgbClr val="190CC4"/>
              </a:solidFill>
              <a:latin typeface="Times New Roman" panose="02020603050405020304" pitchFamily="18" charset="0"/>
              <a:cs typeface="Times New Roman" panose="02020603050405020304" pitchFamily="18" charset="0"/>
            </a:endParaRPr>
          </a:p>
          <a:p>
            <a:pPr algn="ctr"/>
            <a:endParaRPr lang="vi-VN" sz="2000" b="1" dirty="0">
              <a:solidFill>
                <a:srgbClr val="0070C0"/>
              </a:solidFill>
              <a:latin typeface="Times New Roman" panose="02020603050405020304" pitchFamily="18" charset="0"/>
              <a:cs typeface="Times New Roman" panose="02020603050405020304" pitchFamily="18" charset="0"/>
            </a:endParaRPr>
          </a:p>
          <a:p>
            <a:pPr algn="ctr"/>
            <a:endParaRPr lang="vi-VN" sz="2000" dirty="0">
              <a:latin typeface="Times New Roman" panose="02020603050405020304" pitchFamily="18" charset="0"/>
              <a:cs typeface="Times New Roman" panose="02020603050405020304" pitchFamily="18" charset="0"/>
            </a:endParaRPr>
          </a:p>
          <a:p>
            <a:pPr algn="ctr"/>
            <a:endParaRPr lang="vi-VN"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0359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6D0B1-9F01-8E0E-B54A-683F8ACAF1E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32CE1A97-3524-1748-6C07-5CFECA4F64A6}"/>
              </a:ext>
            </a:extLst>
          </p:cNvPr>
          <p:cNvSpPr>
            <a:spLocks noGrp="1"/>
          </p:cNvSpPr>
          <p:nvPr>
            <p:ph type="title"/>
          </p:nvPr>
        </p:nvSpPr>
        <p:spPr>
          <a:xfrm>
            <a:off x="0" y="8351"/>
            <a:ext cx="12192000" cy="542794"/>
          </a:xfrm>
        </p:spPr>
        <p:txBody>
          <a:bodyPr>
            <a:normAutofit/>
          </a:bodyPr>
          <a:lstStyle/>
          <a:p>
            <a:pPr algn="ctr"/>
            <a:r>
              <a:rPr lang="vi-VN" sz="2800" b="1" dirty="0">
                <a:latin typeface="Times New Roman" panose="02020603050405020304" pitchFamily="18" charset="0"/>
                <a:cs typeface="Times New Roman" panose="02020603050405020304" pitchFamily="18" charset="0"/>
              </a:rPr>
              <a:t>VI. </a:t>
            </a:r>
            <a:r>
              <a:rPr lang="de-DE" sz="2800" b="1" dirty="0">
                <a:latin typeface="Times New Roman" panose="02020603050405020304" pitchFamily="18" charset="0"/>
                <a:cs typeface="Times New Roman" panose="02020603050405020304" pitchFamily="18" charset="0"/>
              </a:rPr>
              <a:t>Một số chú ý đối với Giám thị</a:t>
            </a:r>
            <a:endParaRPr lang="vi-VN" sz="2800" b="1" dirty="0">
              <a:latin typeface="Times New Roman" panose="02020603050405020304" pitchFamily="18" charset="0"/>
              <a:cs typeface="Times New Roman" panose="02020603050405020304" pitchFamily="18" charset="0"/>
            </a:endParaRPr>
          </a:p>
        </p:txBody>
      </p:sp>
      <p:sp>
        <p:nvSpPr>
          <p:cNvPr id="7" name="Content Placeholder 3">
            <a:extLst>
              <a:ext uri="{FF2B5EF4-FFF2-40B4-BE49-F238E27FC236}">
                <a16:creationId xmlns:a16="http://schemas.microsoft.com/office/drawing/2014/main" id="{434F0E9F-92D4-5FBB-10D4-487E643F8A29}"/>
              </a:ext>
            </a:extLst>
          </p:cNvPr>
          <p:cNvSpPr>
            <a:spLocks noGrp="1"/>
          </p:cNvSpPr>
          <p:nvPr>
            <p:ph sz="half" idx="1"/>
          </p:nvPr>
        </p:nvSpPr>
        <p:spPr>
          <a:xfrm>
            <a:off x="0" y="559495"/>
            <a:ext cx="12192000" cy="6298505"/>
          </a:xfrm>
        </p:spPr>
        <p:txBody>
          <a:bodyPr>
            <a:noAutofit/>
          </a:bodyPr>
          <a:lstStyle/>
          <a:p>
            <a:pPr algn="ctr"/>
            <a:r>
              <a:rPr lang="vi-VN" sz="2800" b="1" dirty="0">
                <a:solidFill>
                  <a:srgbClr val="190CC4"/>
                </a:solidFill>
                <a:latin typeface="Times New Roman" panose="02020603050405020304" pitchFamily="18" charset="0"/>
                <a:cs typeface="Times New Roman" panose="02020603050405020304" pitchFamily="18" charset="0"/>
              </a:rPr>
              <a:t>Giám thị thứ hai</a:t>
            </a:r>
            <a:endParaRPr lang="en-US" sz="2800" b="1"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Kiểm soát kỹ thí sinh vào phòng thi, vật dụng thí sinh được phép mang vào phòng thi. Những trường hợp nghi ngờ thi hộ như: Ảnh chụp và thí sinh khác nhau; Thẻ dự thi của thí sinh bị nhòe, thông báo với GTGS để báo cáo Chủ tịch Hội đồng coi thi </a:t>
            </a:r>
            <a:endParaRPr lang="vi-VN" sz="2800" dirty="0">
              <a:solidFill>
                <a:srgbClr val="190CC4"/>
              </a:solidFill>
              <a:latin typeface="Times New Roman" panose="02020603050405020304" pitchFamily="18" charset="0"/>
              <a:cs typeface="Times New Roman" panose="02020603050405020304" pitchFamily="18" charset="0"/>
            </a:endParaRPr>
          </a:p>
          <a:p>
            <a:r>
              <a:rPr lang="vi-VN" sz="2800" dirty="0">
                <a:solidFill>
                  <a:srgbClr val="190CC4"/>
                </a:solidFill>
                <a:latin typeface="Times New Roman" panose="02020603050405020304" pitchFamily="18" charset="0"/>
                <a:cs typeface="Times New Roman" panose="02020603050405020304" pitchFamily="18" charset="0"/>
              </a:rPr>
              <a:t>- </a:t>
            </a:r>
            <a:r>
              <a:rPr lang="de-DE" sz="2800" dirty="0">
                <a:solidFill>
                  <a:srgbClr val="190CC4"/>
                </a:solidFill>
                <a:latin typeface="Times New Roman" panose="02020603050405020304" pitchFamily="18" charset="0"/>
                <a:cs typeface="Times New Roman" panose="02020603050405020304" pitchFamily="18" charset="0"/>
              </a:rPr>
              <a:t>Ký, ghi rõ họ và tên GTCT đúng vị trí quy định tại phần phách của tờ giấy thi; không ký thừa giấy thi, giấy nháp.</a:t>
            </a:r>
            <a:endParaRPr lang="vi-VN" sz="2800"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Kiểm soát và phát đủ giấy thi, giấy nháp cho thí sinh. Khi thí sinh yêu cầu phát thêm giấy thi, giấy nháp cần xác định rõ lý do mới phát thêm</a:t>
            </a:r>
            <a:endParaRPr lang="vi-VN" sz="2800" dirty="0">
              <a:solidFill>
                <a:srgbClr val="190CC4"/>
              </a:solidFill>
              <a:latin typeface="Times New Roman" panose="02020603050405020304" pitchFamily="18" charset="0"/>
              <a:cs typeface="Times New Roman" panose="02020603050405020304" pitchFamily="18" charset="0"/>
            </a:endParaRPr>
          </a:p>
          <a:p>
            <a:r>
              <a:rPr lang="de-DE" sz="2800" dirty="0">
                <a:solidFill>
                  <a:srgbClr val="190CC4"/>
                </a:solidFill>
                <a:latin typeface="Times New Roman" panose="02020603050405020304" pitchFamily="18" charset="0"/>
                <a:cs typeface="Times New Roman" panose="02020603050405020304" pitchFamily="18" charset="0"/>
              </a:rPr>
              <a:t>+ Trường hợp thí sinh vi phạm quy định, cùng GTCT thứ hai lập biên </a:t>
            </a:r>
            <a:r>
              <a:rPr lang="vi-VN" sz="2800" dirty="0">
                <a:solidFill>
                  <a:srgbClr val="190CC4"/>
                </a:solidFill>
                <a:latin typeface="Times New Roman" panose="02020603050405020304" pitchFamily="18" charset="0"/>
                <a:cs typeface="Times New Roman" panose="02020603050405020304" pitchFamily="18" charset="0"/>
              </a:rPr>
              <a:t>bản.</a:t>
            </a:r>
            <a:r>
              <a:rPr lang="de-DE" sz="2800" dirty="0">
                <a:solidFill>
                  <a:srgbClr val="190CC4"/>
                </a:solidFill>
                <a:latin typeface="Times New Roman" panose="02020603050405020304" pitchFamily="18" charset="0"/>
                <a:cs typeface="Times New Roman" panose="02020603050405020304" pitchFamily="18" charset="0"/>
              </a:rPr>
              <a:t> </a:t>
            </a:r>
            <a:r>
              <a:rPr lang="vi-VN" sz="2800" dirty="0">
                <a:solidFill>
                  <a:srgbClr val="190CC4"/>
                </a:solidFill>
                <a:latin typeface="Times New Roman" panose="02020603050405020304" pitchFamily="18" charset="0"/>
                <a:cs typeface="Times New Roman" panose="02020603050405020304" pitchFamily="18" charset="0"/>
              </a:rPr>
              <a:t>T</a:t>
            </a:r>
            <a:r>
              <a:rPr lang="de-DE" sz="2800" dirty="0">
                <a:solidFill>
                  <a:srgbClr val="190CC4"/>
                </a:solidFill>
                <a:latin typeface="Times New Roman" panose="02020603050405020304" pitchFamily="18" charset="0"/>
                <a:cs typeface="Times New Roman" panose="02020603050405020304" pitchFamily="18" charset="0"/>
              </a:rPr>
              <a:t>hí sinh bị đề nghị kỷ luật đình chỉ thi, yêu cầu thí sinh nộp</a:t>
            </a:r>
            <a:r>
              <a:rPr lang="vi-VN" sz="2800" dirty="0">
                <a:solidFill>
                  <a:srgbClr val="190CC4"/>
                </a:solidFill>
                <a:latin typeface="Times New Roman" panose="02020603050405020304" pitchFamily="18" charset="0"/>
                <a:cs typeface="Times New Roman" panose="02020603050405020304" pitchFamily="18" charset="0"/>
              </a:rPr>
              <a:t> bài thi, đề thi, giấy nháp</a:t>
            </a:r>
            <a:r>
              <a:rPr lang="de-DE" sz="2800" dirty="0">
                <a:solidFill>
                  <a:srgbClr val="190CC4"/>
                </a:solidFill>
                <a:latin typeface="Times New Roman" panose="02020603050405020304" pitchFamily="18" charset="0"/>
                <a:cs typeface="Times New Roman" panose="02020603050405020304" pitchFamily="18" charset="0"/>
              </a:rPr>
              <a:t>, ký tên vào phiếu thu bài, sau đó bàn giao thí sinh cho GTGS.</a:t>
            </a:r>
            <a:endParaRPr lang="vi-VN" sz="2800" b="1"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42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84916-C6AC-87DD-2023-99E54260A68B}"/>
              </a:ext>
            </a:extLst>
          </p:cNvPr>
          <p:cNvSpPr>
            <a:spLocks noGrp="1"/>
          </p:cNvSpPr>
          <p:nvPr>
            <p:ph type="title"/>
          </p:nvPr>
        </p:nvSpPr>
        <p:spPr>
          <a:xfrm>
            <a:off x="0" y="0"/>
            <a:ext cx="12192000" cy="6858000"/>
          </a:xfrm>
        </p:spPr>
        <p:txBody>
          <a:bodyPr>
            <a:normAutofit fontScale="90000"/>
          </a:bodyPr>
          <a:lstStyle/>
          <a:p>
            <a:pPr>
              <a:lnSpc>
                <a:spcPts val="4400"/>
              </a:lnSpc>
            </a:pPr>
            <a:r>
              <a:rPr lang="vi-VN" b="1" dirty="0">
                <a:solidFill>
                  <a:srgbClr val="190CC4"/>
                </a:solidFill>
                <a:latin typeface="Times New Roman" panose="02020603050405020304" pitchFamily="18" charset="0"/>
                <a:cs typeface="Times New Roman" panose="02020603050405020304" pitchFamily="18" charset="0"/>
              </a:rPr>
              <a:t>     VII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Giao</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nhận</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bài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thi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hồ</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sơ</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thi</a:t>
            </a:r>
            <a:r>
              <a:rPr lang="es-ES" b="1" dirty="0">
                <a:solidFill>
                  <a:srgbClr val="190CC4"/>
                </a:solidFill>
                <a:latin typeface="Times New Roman" panose="02020603050405020304" pitchFamily="18" charset="0"/>
                <a:cs typeface="Times New Roman" panose="02020603050405020304" pitchFamily="18" charset="0"/>
              </a:rPr>
              <a:t>: </a:t>
            </a:r>
            <a:br>
              <a:rPr lang="vi-VN" b="1" dirty="0">
                <a:solidFill>
                  <a:srgbClr val="190CC4"/>
                </a:solidFill>
                <a:latin typeface="Times New Roman" panose="02020603050405020304" pitchFamily="18" charset="0"/>
                <a:cs typeface="Times New Roman" panose="02020603050405020304" pitchFamily="18" charset="0"/>
              </a:rPr>
            </a:br>
            <a:r>
              <a:rPr lang="vi-VN" b="1" dirty="0">
                <a:solidFill>
                  <a:srgbClr val="190CC4"/>
                </a:solidFill>
                <a:latin typeface="Times New Roman" panose="02020603050405020304" pitchFamily="18" charset="0"/>
                <a:cs typeface="Times New Roman" panose="02020603050405020304" pitchFamily="18" charset="0"/>
              </a:rPr>
              <a:t>	</a:t>
            </a:r>
            <a:r>
              <a:rPr lang="es-ES" dirty="0">
                <a:solidFill>
                  <a:srgbClr val="190CC4"/>
                </a:solidFill>
                <a:latin typeface="Times New Roman" panose="02020603050405020304" pitchFamily="18" charset="0"/>
                <a:cs typeface="Times New Roman" panose="02020603050405020304" pitchFamily="18" charset="0"/>
              </a:rPr>
              <a:t>Hai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cùng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nộp</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hồ</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sơ</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phòng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cho </a:t>
            </a:r>
            <a:r>
              <a:rPr lang="es-ES" dirty="0" err="1">
                <a:solidFill>
                  <a:srgbClr val="190CC4"/>
                </a:solidFill>
                <a:latin typeface="Times New Roman" panose="02020603050405020304" pitchFamily="18" charset="0"/>
                <a:cs typeface="Times New Roman" panose="02020603050405020304" pitchFamily="18" charset="0"/>
              </a:rPr>
              <a:t>Thư</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ký</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Hội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đồng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coi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gồm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các</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bước</a:t>
            </a:r>
            <a:r>
              <a:rPr lang="es-E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es-ES" i="1" dirty="0">
                <a:solidFill>
                  <a:srgbClr val="190CC4"/>
                </a:solidFill>
                <a:latin typeface="Times New Roman" panose="02020603050405020304" pitchFamily="18" charset="0"/>
                <a:cs typeface="Times New Roman" panose="02020603050405020304" pitchFamily="18" charset="0"/>
              </a:rPr>
              <a:t>	</a:t>
            </a:r>
            <a:r>
              <a:rPr lang="es-ES" b="1" i="1" dirty="0" err="1">
                <a:solidFill>
                  <a:srgbClr val="190CC4"/>
                </a:solidFill>
                <a:latin typeface="Times New Roman" panose="02020603050405020304" pitchFamily="18" charset="0"/>
                <a:cs typeface="Times New Roman" panose="02020603050405020304" pitchFamily="18" charset="0"/>
              </a:rPr>
              <a:t>Bước</a:t>
            </a:r>
            <a:r>
              <a:rPr lang="es-ES" b="1" i="1" dirty="0">
                <a:solidFill>
                  <a:srgbClr val="190CC4"/>
                </a:solidFill>
                <a:latin typeface="Times New Roman" panose="02020603050405020304" pitchFamily="18" charset="0"/>
                <a:cs typeface="Times New Roman" panose="02020603050405020304" pitchFamily="18" charset="0"/>
              </a:rPr>
              <a:t> 1</a:t>
            </a:r>
            <a:r>
              <a:rPr lang="es-ES" i="1"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Sau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đề</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giấy</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nháp</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nếu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có</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hồ</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sơ</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phòng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khẩn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trương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về</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phòng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họp</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của</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Hội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đồng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coi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a:t>
            </a:r>
            <a:r>
              <a:rPr lang="es-ES" b="1" i="1" dirty="0" err="1">
                <a:solidFill>
                  <a:srgbClr val="190CC4"/>
                </a:solidFill>
                <a:latin typeface="Times New Roman" panose="02020603050405020304" pitchFamily="18" charset="0"/>
                <a:cs typeface="Times New Roman" panose="02020603050405020304" pitchFamily="18" charset="0"/>
              </a:rPr>
              <a:t>Bước</a:t>
            </a:r>
            <a:r>
              <a:rPr lang="es-ES" b="1" i="1" dirty="0">
                <a:solidFill>
                  <a:srgbClr val="190CC4"/>
                </a:solidFill>
                <a:latin typeface="Times New Roman" panose="02020603050405020304" pitchFamily="18" charset="0"/>
                <a:cs typeface="Times New Roman" panose="02020603050405020304" pitchFamily="18" charset="0"/>
              </a:rPr>
              <a:t> 2</a:t>
            </a:r>
            <a:r>
              <a:rPr lang="es-ES" i="1" dirty="0">
                <a:solidFill>
                  <a:srgbClr val="190CC4"/>
                </a:solidFill>
                <a:latin typeface="Times New Roman" panose="02020603050405020304" pitchFamily="18" charset="0"/>
                <a:cs typeface="Times New Roman" panose="02020603050405020304" pitchFamily="18" charset="0"/>
              </a:rPr>
              <a: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Túi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đựng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giao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phiếu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bàn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giao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bài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cả</a:t>
            </a:r>
            <a:r>
              <a:rPr lang="es-ES" dirty="0">
                <a:solidFill>
                  <a:srgbClr val="190CC4"/>
                </a:solidFill>
                <a:latin typeface="Times New Roman" panose="02020603050405020304" pitchFamily="18" charset="0"/>
                <a:cs typeface="Times New Roman" panose="02020603050405020304" pitchFamily="18" charset="0"/>
              </a:rPr>
              <a:t> 2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phải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cùng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Thư</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ky</a:t>
            </a:r>
            <a:r>
              <a:rPr lang="es-ES" dirty="0">
                <a:solidFill>
                  <a:srgbClr val="190CC4"/>
                </a:solidFill>
                <a:latin typeface="Times New Roman" panose="02020603050405020304" pitchFamily="18" charset="0"/>
                <a:cs typeface="Times New Roman" panose="02020603050405020304" pitchFamily="18" charset="0"/>
              </a:rPr>
              <a:t>́ (do </a:t>
            </a:r>
            <a:r>
              <a:rPr lang="es-ES" dirty="0" err="1">
                <a:solidFill>
                  <a:srgbClr val="190CC4"/>
                </a:solidFill>
                <a:latin typeface="Times New Roman" panose="02020603050405020304" pitchFamily="18" charset="0"/>
                <a:cs typeface="Times New Roman" panose="02020603050405020304" pitchFamily="18" charset="0"/>
              </a:rPr>
              <a:t>Chủ</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tịch</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Hội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đồng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coi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phân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công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kiểm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đếm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bài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phiếu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niêm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phong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Túi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đựng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bài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trên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nhãn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niêm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phong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phải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chư</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ky</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của</a:t>
            </a:r>
            <a:r>
              <a:rPr lang="es-ES" dirty="0">
                <a:solidFill>
                  <a:srgbClr val="190CC4"/>
                </a:solidFill>
                <a:latin typeface="Times New Roman" panose="02020603050405020304" pitchFamily="18" charset="0"/>
                <a:cs typeface="Times New Roman" panose="02020603050405020304" pitchFamily="18" charset="0"/>
              </a:rPr>
              <a:t> 2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02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cùng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chứng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kiến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việc</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đóng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dấu</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niêm</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phong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túi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đựng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của</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Thư</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ký</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Hội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đồng</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coi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GTCT</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ký</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bàn</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giao</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bài</a:t>
            </a:r>
            <a:r>
              <a:rPr lang="es-ES" dirty="0">
                <a:solidFill>
                  <a:srgbClr val="190CC4"/>
                </a:solidFill>
                <a:latin typeface="Times New Roman" panose="02020603050405020304" pitchFamily="18" charset="0"/>
                <a:cs typeface="Times New Roman" panose="02020603050405020304" pitchFamily="18" charset="0"/>
              </a:rPr>
              <a:t> </a:t>
            </a:r>
            <a:r>
              <a:rPr lang="es-ES" dirty="0" err="1">
                <a:solidFill>
                  <a:srgbClr val="190CC4"/>
                </a:solidFill>
                <a:latin typeface="Times New Roman" panose="02020603050405020304" pitchFamily="18" charset="0"/>
                <a:cs typeface="Times New Roman" panose="02020603050405020304" pitchFamily="18" charset="0"/>
              </a:rPr>
              <a:t>thi</a:t>
            </a:r>
            <a:r>
              <a:rPr lang="es-ES" dirty="0">
                <a:solidFill>
                  <a:srgbClr val="190CC4"/>
                </a:solidFill>
                <a:latin typeface="Times New Roman" panose="02020603050405020304" pitchFamily="18" charset="0"/>
                <a:cs typeface="Times New Roman" panose="02020603050405020304" pitchFamily="18" charset="0"/>
              </a:rPr>
              <a:t>.</a:t>
            </a:r>
            <a:br>
              <a:rPr lang="vi-VN" dirty="0">
                <a:solidFill>
                  <a:srgbClr val="190CC4"/>
                </a:solidFill>
                <a:latin typeface="Times New Roman" panose="02020603050405020304" pitchFamily="18" charset="0"/>
                <a:cs typeface="Times New Roman" panose="02020603050405020304" pitchFamily="18" charset="0"/>
              </a:rPr>
            </a:br>
            <a:endParaRPr lang="vi-VN"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661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43CDE-CFDB-3489-7810-8AB9B8AC07C9}"/>
              </a:ext>
            </a:extLst>
          </p:cNvPr>
          <p:cNvSpPr>
            <a:spLocks noGrp="1"/>
          </p:cNvSpPr>
          <p:nvPr>
            <p:ph type="title"/>
          </p:nvPr>
        </p:nvSpPr>
        <p:spPr>
          <a:xfrm>
            <a:off x="0" y="91440"/>
            <a:ext cx="12192000" cy="6858000"/>
          </a:xfrm>
        </p:spPr>
        <p:txBody>
          <a:bodyPr>
            <a:normAutofit/>
          </a:bodyPr>
          <a:lstStyle/>
          <a:p>
            <a:pPr>
              <a:lnSpc>
                <a:spcPct val="150000"/>
              </a:lnSpc>
            </a:pPr>
            <a:r>
              <a:rPr lang="es-ES" dirty="0"/>
              <a:t>	</a:t>
            </a:r>
            <a:r>
              <a:rPr lang="vi-VN" b="1" dirty="0">
                <a:solidFill>
                  <a:srgbClr val="190CC4"/>
                </a:solidFill>
                <a:latin typeface="Times New Roman" panose="02020603050405020304" pitchFamily="18" charset="0"/>
                <a:cs typeface="Times New Roman" panose="02020603050405020304" pitchFamily="18" charset="0"/>
              </a:rPr>
              <a:t> VII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Giao</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nhận</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bài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thi</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hồ</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sơ</a:t>
            </a:r>
            <a:r>
              <a:rPr lang="es-ES" b="1" dirty="0">
                <a:solidFill>
                  <a:srgbClr val="190CC4"/>
                </a:solidFill>
                <a:latin typeface="Times New Roman" panose="02020603050405020304" pitchFamily="18" charset="0"/>
                <a:cs typeface="Times New Roman" panose="02020603050405020304" pitchFamily="18" charset="0"/>
              </a:rPr>
              <a:t> </a:t>
            </a:r>
            <a:r>
              <a:rPr lang="es-ES" b="1" dirty="0" err="1">
                <a:solidFill>
                  <a:srgbClr val="190CC4"/>
                </a:solidFill>
                <a:latin typeface="Times New Roman" panose="02020603050405020304" pitchFamily="18" charset="0"/>
                <a:cs typeface="Times New Roman" panose="02020603050405020304" pitchFamily="18" charset="0"/>
              </a:rPr>
              <a:t>thi</a:t>
            </a:r>
            <a:r>
              <a:rPr lang="es-ES" b="1" dirty="0">
                <a:solidFill>
                  <a:srgbClr val="190CC4"/>
                </a:solidFill>
                <a:latin typeface="Times New Roman" panose="02020603050405020304" pitchFamily="18" charset="0"/>
                <a:cs typeface="Times New Roman" panose="02020603050405020304" pitchFamily="18" charset="0"/>
              </a:rPr>
              <a:t>; </a:t>
            </a:r>
            <a:br>
              <a:rPr lang="vi-VN" b="1" dirty="0">
                <a:solidFill>
                  <a:srgbClr val="190CC4"/>
                </a:solidFill>
                <a:latin typeface="Times New Roman" panose="02020603050405020304" pitchFamily="18" charset="0"/>
                <a:cs typeface="Times New Roman" panose="02020603050405020304" pitchFamily="18" charset="0"/>
              </a:rPr>
            </a:br>
            <a:r>
              <a:rPr lang="es-ES" sz="3200" b="1" i="1" dirty="0" err="1">
                <a:solidFill>
                  <a:srgbClr val="190CC4"/>
                </a:solidFill>
                <a:latin typeface="Times New Roman" panose="02020603050405020304" pitchFamily="18" charset="0"/>
                <a:cs typeface="Times New Roman" panose="02020603050405020304" pitchFamily="18" charset="0"/>
              </a:rPr>
              <a:t>Bước</a:t>
            </a:r>
            <a:r>
              <a:rPr lang="es-ES" sz="3200" b="1" i="1" dirty="0">
                <a:solidFill>
                  <a:srgbClr val="190CC4"/>
                </a:solidFill>
                <a:latin typeface="Times New Roman" panose="02020603050405020304" pitchFamily="18" charset="0"/>
                <a:cs typeface="Times New Roman" panose="02020603050405020304" pitchFamily="18" charset="0"/>
              </a:rPr>
              <a:t> 3</a:t>
            </a:r>
            <a:r>
              <a:rPr lang="es-ES" sz="3200" i="1" dirty="0">
                <a:solidFill>
                  <a:srgbClr val="190CC4"/>
                </a:solidFill>
                <a:latin typeface="Times New Roman" panose="02020603050405020304" pitchFamily="18" charset="0"/>
                <a:cs typeface="Times New Roman" panose="02020603050405020304" pitchFamily="18" charset="0"/>
              </a:rPr>
              <a: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Giao</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nộp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các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loại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hồ</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sơ</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các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biên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bản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đã</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lập</a:t>
            </a:r>
            <a:r>
              <a:rPr lang="es-ES" sz="3200" dirty="0">
                <a:solidFill>
                  <a:srgbClr val="190CC4"/>
                </a:solidFill>
                <a:latin typeface="Times New Roman" panose="02020603050405020304" pitchFamily="18" charset="0"/>
                <a:cs typeface="Times New Roman" panose="02020603050405020304" pitchFamily="18" charset="0"/>
              </a:rPr>
              <a:t>, 01 </a:t>
            </a:r>
            <a:r>
              <a:rPr lang="es-ES" sz="3200" dirty="0" err="1">
                <a:solidFill>
                  <a:srgbClr val="190CC4"/>
                </a:solidFill>
                <a:latin typeface="Times New Roman" panose="02020603050405020304" pitchFamily="18" charset="0"/>
                <a:cs typeface="Times New Roman" panose="02020603050405020304" pitchFamily="18" charset="0"/>
              </a:rPr>
              <a:t>phiếu</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thu</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bài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còn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lại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vật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dụng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giấy</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giấy</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nháp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chưa</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sử</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dụng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tang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vật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nếu</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có</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của</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phòng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cho </a:t>
            </a:r>
            <a:r>
              <a:rPr lang="es-ES" sz="3200" dirty="0" err="1">
                <a:solidFill>
                  <a:srgbClr val="190CC4"/>
                </a:solidFill>
                <a:latin typeface="Times New Roman" panose="02020603050405020304" pitchFamily="18" charset="0"/>
                <a:cs typeface="Times New Roman" panose="02020603050405020304" pitchFamily="18" charset="0"/>
              </a:rPr>
              <a:t>Thư</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ký</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Hội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đồng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coi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giao</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nộp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túi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đựng</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đề</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và</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giấy</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nháp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của</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các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môn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phải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thu</a:t>
            </a:r>
            <a:r>
              <a:rPr lang="es-ES" sz="3200" dirty="0">
                <a:solidFill>
                  <a:srgbClr val="190CC4"/>
                </a:solidFill>
                <a:latin typeface="Times New Roman" panose="02020603050405020304" pitchFamily="18" charset="0"/>
                <a:cs typeface="Times New Roman" panose="02020603050405020304" pitchFamily="18" charset="0"/>
              </a:rPr>
              <a:t> (</a:t>
            </a:r>
            <a:r>
              <a:rPr lang="es-ES" sz="3200" i="1" dirty="0" err="1">
                <a:solidFill>
                  <a:srgbClr val="190CC4"/>
                </a:solidFill>
                <a:latin typeface="Times New Roman" panose="02020603050405020304" pitchFamily="18" charset="0"/>
                <a:cs typeface="Times New Roman" panose="02020603050405020304" pitchFamily="18" charset="0"/>
              </a:rPr>
              <a:t>nếu</a:t>
            </a:r>
            <a:r>
              <a:rPr lang="es-ES" sz="3200" i="1" dirty="0">
                <a:solidFill>
                  <a:srgbClr val="190CC4"/>
                </a:solidFill>
                <a:latin typeface="Times New Roman" panose="02020603050405020304" pitchFamily="18" charset="0"/>
                <a:cs typeface="Times New Roman" panose="02020603050405020304" pitchFamily="18" charset="0"/>
              </a:rPr>
              <a:t> </a:t>
            </a:r>
            <a:r>
              <a:rPr lang="es-ES" sz="3200" i="1" dirty="0" err="1">
                <a:solidFill>
                  <a:srgbClr val="190CC4"/>
                </a:solidFill>
                <a:latin typeface="Times New Roman" panose="02020603050405020304" pitchFamily="18" charset="0"/>
                <a:cs typeface="Times New Roman" panose="02020603050405020304" pitchFamily="18" charset="0"/>
              </a:rPr>
              <a:t>có</a:t>
            </a:r>
            <a:r>
              <a:rPr lang="es-ES" sz="3200" i="1" dirty="0">
                <a:solidFill>
                  <a:srgbClr val="190CC4"/>
                </a:solidFill>
                <a:latin typeface="Times New Roman" panose="02020603050405020304" pitchFamily="18" charset="0"/>
                <a:cs typeface="Times New Roman" panose="02020603050405020304" pitchFamily="18" charset="0"/>
              </a:rPr>
              <a:t> </a:t>
            </a:r>
            <a:r>
              <a:rPr lang="es-ES" sz="3200" i="1" dirty="0" err="1">
                <a:solidFill>
                  <a:srgbClr val="190CC4"/>
                </a:solidFill>
                <a:latin typeface="Times New Roman" panose="02020603050405020304" pitchFamily="18" charset="0"/>
                <a:cs typeface="Times New Roman" panose="02020603050405020304" pitchFamily="18" charset="0"/>
              </a:rPr>
              <a:t>yêu</a:t>
            </a:r>
            <a:r>
              <a:rPr lang="es-ES" sz="3200" i="1" dirty="0">
                <a:solidFill>
                  <a:srgbClr val="190CC4"/>
                </a:solidFill>
                <a:latin typeface="Times New Roman" panose="02020603050405020304" pitchFamily="18" charset="0"/>
                <a:cs typeface="Times New Roman" panose="02020603050405020304" pitchFamily="18" charset="0"/>
              </a:rPr>
              <a:t> </a:t>
            </a:r>
            <a:r>
              <a:rPr lang="es-ES" sz="3200" i="1" dirty="0" err="1">
                <a:solidFill>
                  <a:srgbClr val="190CC4"/>
                </a:solidFill>
                <a:latin typeface="Times New Roman" panose="02020603050405020304" pitchFamily="18" charset="0"/>
                <a:cs typeface="Times New Roman" panose="02020603050405020304" pitchFamily="18" charset="0"/>
              </a:rPr>
              <a:t>cầu</a:t>
            </a:r>
            <a:r>
              <a:rPr lang="es-ES" sz="3200" dirty="0">
                <a:solidFill>
                  <a:srgbClr val="190CC4"/>
                </a:solidFill>
                <a:latin typeface="Times New Roman" panose="02020603050405020304" pitchFamily="18" charset="0"/>
                <a:cs typeface="Times New Roman" panose="02020603050405020304" pitchFamily="18" charset="0"/>
              </a:rPr>
              <a:t>).</a:t>
            </a:r>
            <a:br>
              <a:rPr lang="vi-VN" sz="3200" dirty="0">
                <a:solidFill>
                  <a:srgbClr val="190CC4"/>
                </a:solidFill>
                <a:latin typeface="Times New Roman" panose="02020603050405020304" pitchFamily="18" charset="0"/>
                <a:cs typeface="Times New Roman" panose="02020603050405020304" pitchFamily="18" charset="0"/>
              </a:rPr>
            </a:br>
            <a:r>
              <a:rPr lang="es-ES" sz="3200" b="1" i="1" dirty="0" err="1">
                <a:solidFill>
                  <a:srgbClr val="190CC4"/>
                </a:solidFill>
                <a:latin typeface="Times New Roman" panose="02020603050405020304" pitchFamily="18" charset="0"/>
                <a:cs typeface="Times New Roman" panose="02020603050405020304" pitchFamily="18" charset="0"/>
              </a:rPr>
              <a:t>Bước</a:t>
            </a:r>
            <a:r>
              <a:rPr lang="es-ES" sz="3200" b="1" i="1" dirty="0">
                <a:solidFill>
                  <a:srgbClr val="190CC4"/>
                </a:solidFill>
                <a:latin typeface="Times New Roman" panose="02020603050405020304" pitchFamily="18" charset="0"/>
                <a:cs typeface="Times New Roman" panose="02020603050405020304" pitchFamily="18" charset="0"/>
              </a:rPr>
              <a:t> 4</a:t>
            </a:r>
            <a:r>
              <a:rPr lang="es-ES" sz="3200" i="1" dirty="0">
                <a:solidFill>
                  <a:srgbClr val="190CC4"/>
                </a:solidFill>
                <a:latin typeface="Times New Roman" panose="02020603050405020304" pitchFamily="18" charset="0"/>
                <a:cs typeface="Times New Roman" panose="02020603050405020304" pitchFamily="18" charset="0"/>
              </a:rPr>
              <a: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Cả</a:t>
            </a:r>
            <a:r>
              <a:rPr lang="es-ES" sz="3200" dirty="0">
                <a:solidFill>
                  <a:srgbClr val="190CC4"/>
                </a:solidFill>
                <a:latin typeface="Times New Roman" panose="02020603050405020304" pitchFamily="18" charset="0"/>
                <a:cs typeface="Times New Roman" panose="02020603050405020304" pitchFamily="18" charset="0"/>
              </a:rPr>
              <a:t> 2 </a:t>
            </a:r>
            <a:r>
              <a:rPr lang="es-ES" sz="3200" dirty="0" err="1">
                <a:solidFill>
                  <a:srgbClr val="190CC4"/>
                </a:solidFill>
                <a:latin typeface="Times New Roman" panose="02020603050405020304" pitchFamily="18" charset="0"/>
                <a:cs typeface="Times New Roman" panose="02020603050405020304" pitchFamily="18" charset="0"/>
              </a:rPr>
              <a:t>GTCT</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ký</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bàn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giao</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việc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giao</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nộp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hồ</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sơ</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đề</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giấy</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nháp</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vào</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biên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bản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thu</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hồ</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sơ</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thi</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và</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các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giấy</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tờ</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khác</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có</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liên</a:t>
            </a:r>
            <a:r>
              <a:rPr lang="es-ES" sz="3200" dirty="0">
                <a:solidFill>
                  <a:srgbClr val="190CC4"/>
                </a:solidFill>
                <a:latin typeface="Times New Roman" panose="02020603050405020304" pitchFamily="18" charset="0"/>
                <a:cs typeface="Times New Roman" panose="02020603050405020304" pitchFamily="18" charset="0"/>
              </a:rPr>
              <a:t> </a:t>
            </a:r>
            <a:r>
              <a:rPr lang="es-ES" sz="3200" dirty="0" err="1">
                <a:solidFill>
                  <a:srgbClr val="190CC4"/>
                </a:solidFill>
                <a:latin typeface="Times New Roman" panose="02020603050405020304" pitchFamily="18" charset="0"/>
                <a:cs typeface="Times New Roman" panose="02020603050405020304" pitchFamily="18" charset="0"/>
              </a:rPr>
              <a:t>quan</a:t>
            </a:r>
            <a:endParaRPr lang="vi-VN" sz="3200"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5801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3967310-8B07-6114-A36D-676EBB9EF3A7}"/>
              </a:ext>
            </a:extLst>
          </p:cNvPr>
          <p:cNvSpPr txBox="1">
            <a:spLocks noGrp="1"/>
          </p:cNvSpPr>
          <p:nvPr>
            <p:ph type="title"/>
          </p:nvPr>
        </p:nvSpPr>
        <p:spPr>
          <a:xfrm>
            <a:off x="62592" y="0"/>
            <a:ext cx="12129407" cy="68580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lnSpc>
                <a:spcPct val="150000"/>
              </a:lnSpc>
              <a:spcBef>
                <a:spcPts val="1800"/>
              </a:spcBef>
              <a:spcAft>
                <a:spcPts val="1800"/>
              </a:spcAft>
            </a:pPr>
            <a:r>
              <a:rPr lang="vi-VN" sz="2800" b="1" dirty="0">
                <a:solidFill>
                  <a:srgbClr val="190CC4"/>
                </a:solidFill>
                <a:latin typeface="Times New Roman" panose="02020603050405020304" pitchFamily="18" charset="0"/>
                <a:cs typeface="Times New Roman" panose="02020603050405020304" pitchFamily="18" charset="0"/>
              </a:rPr>
              <a:t>VIII. Các mộc thời gian cần lưu ý</a:t>
            </a:r>
            <a:br>
              <a:rPr lang="vi-VN" sz="2800" b="1"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Chuẩ</a:t>
            </a:r>
            <a:r>
              <a:rPr lang="en-US" sz="2800" dirty="0">
                <a:solidFill>
                  <a:srgbClr val="190CC4"/>
                </a:solidFill>
                <a:latin typeface="Times New Roman" panose="02020603050405020304" pitchFamily="18" charset="0"/>
                <a:cs typeface="Times New Roman" panose="02020603050405020304" pitchFamily="18" charset="0"/>
              </a:rPr>
              <a:t>n h</a:t>
            </a:r>
            <a:r>
              <a:rPr lang="vi-VN" sz="2800" dirty="0">
                <a:solidFill>
                  <a:srgbClr val="190CC4"/>
                </a:solidFill>
                <a:latin typeface="Times New Roman" panose="02020603050405020304" pitchFamily="18" charset="0"/>
                <a:cs typeface="Times New Roman" panose="02020603050405020304" pitchFamily="18" charset="0"/>
              </a:rPr>
              <a:t>óa dữ liệu ĐKDT: trước ngày 21/4/2026;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ĐKDT thử: từ ngày 22-25/4/2026;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ĐKDT chính thức: Từ 04/5 đến 17 giờ ngày 06/5/2026;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Hoàn thành công tác xét hoàn thành chương trình THCS: trước ngày 20/5/2026;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Thu phí dịch vụ tuyển sinh: từ 09/5 đến 17h ngày 11/5/2026;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Tập huấn quy định cho cán bộ, giáo viên, học sinh: trước ngày 20/5/2026;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Họp Hội đồng coi thi, làm thủ tục dự thi: ngày 22/5/2026; </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Tổ chức coi thi: Ngày 23/5 đên 25/5/2026;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Tổ chức chấm thi: từ ngày 26/5 đến ngày 03/6/2026;</a:t>
            </a:r>
            <a:br>
              <a:rPr lang="vi-VN" sz="2800" dirty="0">
                <a:solidFill>
                  <a:srgbClr val="190CC4"/>
                </a:solidFill>
                <a:latin typeface="Times New Roman" panose="02020603050405020304" pitchFamily="18" charset="0"/>
                <a:cs typeface="Times New Roman" panose="02020603050405020304" pitchFamily="18" charset="0"/>
              </a:rPr>
            </a:br>
            <a:r>
              <a:rPr lang="vi-VN" sz="2800" dirty="0">
                <a:solidFill>
                  <a:srgbClr val="190CC4"/>
                </a:solidFill>
                <a:latin typeface="Times New Roman" panose="02020603050405020304" pitchFamily="18" charset="0"/>
                <a:cs typeface="Times New Roman" panose="02020603050405020304" pitchFamily="18" charset="0"/>
              </a:rPr>
              <a:t>- Dự kiến công bố kết quả: ngày 06/6/2026.</a:t>
            </a:r>
            <a:endParaRPr lang="vi-VN" sz="2800" b="1" dirty="0">
              <a:solidFill>
                <a:srgbClr val="190CC4"/>
              </a:solidFill>
            </a:endParaRPr>
          </a:p>
        </p:txBody>
      </p:sp>
    </p:spTree>
    <p:extLst>
      <p:ext uri="{BB962C8B-B14F-4D97-AF65-F5344CB8AC3E}">
        <p14:creationId xmlns:p14="http://schemas.microsoft.com/office/powerpoint/2010/main" val="24978252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937CA-8D3F-6D6D-7633-594BAE6B0F42}"/>
              </a:ext>
            </a:extLst>
          </p:cNvPr>
          <p:cNvSpPr>
            <a:spLocks noGrp="1"/>
          </p:cNvSpPr>
          <p:nvPr>
            <p:ph type="title"/>
          </p:nvPr>
        </p:nvSpPr>
        <p:spPr>
          <a:xfrm>
            <a:off x="0" y="609600"/>
            <a:ext cx="12192000" cy="4899660"/>
          </a:xfrm>
        </p:spPr>
        <p:txBody>
          <a:bodyPr>
            <a:normAutofit/>
          </a:bodyPr>
          <a:lstStyle/>
          <a:p>
            <a:pPr>
              <a:lnSpc>
                <a:spcPct val="150000"/>
              </a:lnSpc>
            </a:pPr>
            <a:r>
              <a:rPr lang="vi-VN" sz="3200" b="1" dirty="0">
                <a:solidFill>
                  <a:srgbClr val="190CC4"/>
                </a:solidFill>
                <a:latin typeface="Times New Roman" panose="02020603050405020304" pitchFamily="18" charset="0"/>
                <a:cs typeface="Times New Roman" panose="02020603050405020304" pitchFamily="18" charset="0"/>
              </a:rPr>
              <a:t>Số điện thoại để giải đáp thắc mắc liên quan đến công tác tuyển sinh</a:t>
            </a:r>
            <a:br>
              <a:rPr lang="vi-VN" sz="3200" b="1" dirty="0">
                <a:solidFill>
                  <a:srgbClr val="190CC4"/>
                </a:solidFill>
                <a:latin typeface="Times New Roman" panose="02020603050405020304" pitchFamily="18" charset="0"/>
                <a:cs typeface="Times New Roman" panose="02020603050405020304" pitchFamily="18" charset="0"/>
              </a:rPr>
            </a:br>
            <a:r>
              <a:rPr lang="vi-VN" sz="3200" b="1" dirty="0">
                <a:solidFill>
                  <a:srgbClr val="190CC4"/>
                </a:solidFill>
                <a:latin typeface="Times New Roman" panose="02020603050405020304" pitchFamily="18" charset="0"/>
                <a:cs typeface="Times New Roman" panose="02020603050405020304" pitchFamily="18" charset="0"/>
              </a:rPr>
              <a:t>		1. Đồng chí: Hoàng Trung Sơn - 0983.196.286</a:t>
            </a:r>
            <a:br>
              <a:rPr lang="vi-VN" sz="3200" b="1" dirty="0">
                <a:solidFill>
                  <a:srgbClr val="190CC4"/>
                </a:solidFill>
                <a:latin typeface="Times New Roman" panose="02020603050405020304" pitchFamily="18" charset="0"/>
                <a:cs typeface="Times New Roman" panose="02020603050405020304" pitchFamily="18" charset="0"/>
              </a:rPr>
            </a:br>
            <a:r>
              <a:rPr lang="vi-VN" sz="3200" b="1" dirty="0">
                <a:solidFill>
                  <a:srgbClr val="190CC4"/>
                </a:solidFill>
                <a:latin typeface="Times New Roman" panose="02020603050405020304" pitchFamily="18" charset="0"/>
                <a:cs typeface="Times New Roman" panose="02020603050405020304" pitchFamily="18" charset="0"/>
              </a:rPr>
              <a:t>		2. Đồng chí: Đinh Hoàng Long - 0945.33.25.25</a:t>
            </a:r>
            <a:br>
              <a:rPr lang="vi-VN" sz="3200" b="1" dirty="0">
                <a:solidFill>
                  <a:srgbClr val="190CC4"/>
                </a:solidFill>
                <a:latin typeface="Times New Roman" panose="02020603050405020304" pitchFamily="18" charset="0"/>
                <a:cs typeface="Times New Roman" panose="02020603050405020304" pitchFamily="18" charset="0"/>
              </a:rPr>
            </a:br>
            <a:r>
              <a:rPr lang="vi-VN" sz="3200" b="1" dirty="0">
                <a:solidFill>
                  <a:srgbClr val="190CC4"/>
                </a:solidFill>
                <a:latin typeface="Times New Roman" panose="02020603050405020304" pitchFamily="18" charset="0"/>
                <a:cs typeface="Times New Roman" panose="02020603050405020304" pitchFamily="18" charset="0"/>
              </a:rPr>
              <a:t>		3. Phòng Quản lý chất lượng - </a:t>
            </a:r>
            <a:r>
              <a:rPr lang="es-ES" sz="3200" b="1" dirty="0">
                <a:solidFill>
                  <a:srgbClr val="190CC4"/>
                </a:solidFill>
                <a:latin typeface="Times New Roman" panose="02020603050405020304" pitchFamily="18" charset="0"/>
                <a:cs typeface="Times New Roman" panose="02020603050405020304" pitchFamily="18" charset="0"/>
              </a:rPr>
              <a:t>02293.887.502</a:t>
            </a:r>
            <a:endParaRPr lang="vi-VN" sz="3200" b="1"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3264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F64E-AAA2-EF5E-A333-11C4CC4BB75F}"/>
              </a:ext>
            </a:extLst>
          </p:cNvPr>
          <p:cNvSpPr txBox="1">
            <a:spLocks/>
          </p:cNvSpPr>
          <p:nvPr/>
        </p:nvSpPr>
        <p:spPr>
          <a:xfrm>
            <a:off x="365760" y="0"/>
            <a:ext cx="11418570" cy="685800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Công tác chuẩn bị ĐKDT;</a:t>
            </a:r>
          </a:p>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Hướng dẫn nộp phí dịch vụ tuyển sinh</a:t>
            </a:r>
          </a:p>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Công tác điều động và tập huấn;</a:t>
            </a:r>
          </a:p>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Tập huấn Quy định tổ chức kỳ thi;</a:t>
            </a:r>
          </a:p>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Các mốc thời gian cần chú ý;</a:t>
            </a:r>
          </a:p>
          <a:p>
            <a:pPr marL="857250" indent="-857250">
              <a:lnSpc>
                <a:spcPts val="5500"/>
              </a:lnSpc>
              <a:buAutoNum type="romanUcPeriod"/>
            </a:pPr>
            <a:r>
              <a:rPr lang="de-DE" b="1" dirty="0">
                <a:solidFill>
                  <a:srgbClr val="00B050"/>
                </a:solidFill>
                <a:latin typeface="Times New Roman" panose="02020603050405020304" pitchFamily="18" charset="0"/>
                <a:cs typeface="Times New Roman" panose="02020603050405020304" pitchFamily="18" charset="0"/>
              </a:rPr>
              <a:t>Một số chú ý đối với Giám </a:t>
            </a:r>
            <a:r>
              <a:rPr lang="vi-VN" b="1" dirty="0">
                <a:solidFill>
                  <a:srgbClr val="00B050"/>
                </a:solidFill>
                <a:latin typeface="Times New Roman" panose="02020603050405020304" pitchFamily="18" charset="0"/>
                <a:cs typeface="Times New Roman" panose="02020603050405020304" pitchFamily="18" charset="0"/>
              </a:rPr>
              <a:t>thị;</a:t>
            </a:r>
          </a:p>
          <a:p>
            <a:pPr marL="857250" indent="-857250">
              <a:lnSpc>
                <a:spcPts val="5500"/>
              </a:lnSpc>
              <a:buAutoNum type="romanUcPeriod"/>
            </a:pPr>
            <a:r>
              <a:rPr lang="vi-VN" b="1" dirty="0">
                <a:solidFill>
                  <a:srgbClr val="00B050"/>
                </a:solidFill>
                <a:latin typeface="Times New Roman" panose="02020603050405020304" pitchFamily="18" charset="0"/>
                <a:cs typeface="Times New Roman" panose="02020603050405020304" pitchFamily="18" charset="0"/>
              </a:rPr>
              <a:t>Các mộc thời gian cần lưu ý.</a:t>
            </a:r>
          </a:p>
        </p:txBody>
      </p:sp>
    </p:spTree>
    <p:extLst>
      <p:ext uri="{BB962C8B-B14F-4D97-AF65-F5344CB8AC3E}">
        <p14:creationId xmlns:p14="http://schemas.microsoft.com/office/powerpoint/2010/main" val="1950673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2">
    <p:bg>
      <p:bgPr>
        <a:solidFill>
          <a:srgbClr val="F7FAFC"/>
        </a:solidFill>
        <a:effectLst/>
      </p:bgPr>
    </p:bg>
    <p:spTree>
      <p:nvGrpSpPr>
        <p:cNvPr id="1" name=""/>
        <p:cNvGrpSpPr/>
        <p:nvPr/>
      </p:nvGrpSpPr>
      <p:grpSpPr>
        <a:xfrm>
          <a:off x="0" y="0"/>
          <a:ext cx="0" cy="0"/>
          <a:chOff x="0" y="0"/>
          <a:chExt cx="0" cy="0"/>
        </a:xfrm>
      </p:grpSpPr>
      <p:sp>
        <p:nvSpPr>
          <p:cNvPr id="6" name="Text 4"/>
          <p:cNvSpPr/>
          <p:nvPr/>
        </p:nvSpPr>
        <p:spPr>
          <a:xfrm>
            <a:off x="49883" y="1224814"/>
            <a:ext cx="12191695" cy="1270535"/>
          </a:xfrm>
          <a:prstGeom prst="rect">
            <a:avLst/>
          </a:prstGeom>
          <a:noFill/>
          <a:ln/>
        </p:spPr>
        <p:txBody>
          <a:bodyPr wrap="square" rtlCol="0" anchor="ctr"/>
          <a:lstStyle/>
          <a:p>
            <a:pPr marL="0" indent="0" algn="ctr">
              <a:buNone/>
            </a:pPr>
            <a:r>
              <a:rPr lang="en-US" sz="3600" b="1" dirty="0">
                <a:solidFill>
                  <a:srgbClr val="190CC4"/>
                </a:solidFill>
                <a:latin typeface="Times New Roman" panose="02020603050405020304" pitchFamily="18" charset="0"/>
                <a:cs typeface="Times New Roman" panose="02020603050405020304" pitchFamily="18" charset="0"/>
              </a:rPr>
              <a:t>Chúc các thầy cô và các đồng chí</a:t>
            </a:r>
            <a:endParaRPr lang="en-US" sz="3600" dirty="0">
              <a:solidFill>
                <a:srgbClr val="190CC4"/>
              </a:solidFill>
              <a:latin typeface="Times New Roman" panose="02020603050405020304" pitchFamily="18" charset="0"/>
              <a:cs typeface="Times New Roman" panose="02020603050405020304" pitchFamily="18" charset="0"/>
            </a:endParaRPr>
          </a:p>
          <a:p>
            <a:pPr marL="0" indent="0" algn="ctr">
              <a:buNone/>
            </a:pPr>
            <a:r>
              <a:rPr lang="en-US" sz="3600" b="1" dirty="0">
                <a:solidFill>
                  <a:srgbClr val="190CC4"/>
                </a:solidFill>
                <a:latin typeface="Times New Roman" panose="02020603050405020304" pitchFamily="18" charset="0"/>
                <a:cs typeface="Times New Roman" panose="02020603050405020304" pitchFamily="18" charset="0"/>
              </a:rPr>
              <a:t>hoàn thành xuất sắc nhiệm vụ!</a:t>
            </a:r>
            <a:endParaRPr lang="en-US" sz="3600" dirty="0">
              <a:solidFill>
                <a:srgbClr val="190CC4"/>
              </a:solidFill>
              <a:latin typeface="Times New Roman" panose="02020603050405020304" pitchFamily="18" charset="0"/>
              <a:cs typeface="Times New Roman" panose="02020603050405020304" pitchFamily="18" charset="0"/>
            </a:endParaRPr>
          </a:p>
        </p:txBody>
      </p:sp>
      <p:sp>
        <p:nvSpPr>
          <p:cNvPr id="7" name="Text 5"/>
          <p:cNvSpPr/>
          <p:nvPr/>
        </p:nvSpPr>
        <p:spPr>
          <a:xfrm>
            <a:off x="2791327" y="3429000"/>
            <a:ext cx="6708808" cy="632858"/>
          </a:xfrm>
          <a:prstGeom prst="rect">
            <a:avLst/>
          </a:prstGeom>
          <a:noFill/>
          <a:ln/>
        </p:spPr>
        <p:txBody>
          <a:bodyPr wrap="square" rtlCol="0" anchor="ctr"/>
          <a:lstStyle/>
          <a:p>
            <a:pPr marL="0" indent="0" algn="ctr">
              <a:buNone/>
            </a:pPr>
            <a:r>
              <a:rPr lang="en-US" sz="4800" b="1" dirty="0">
                <a:solidFill>
                  <a:srgbClr val="190CC4"/>
                </a:solidFill>
                <a:latin typeface="Times New Roman" panose="02020603050405020304" pitchFamily="18" charset="0"/>
                <a:cs typeface="Times New Roman" panose="02020603050405020304" pitchFamily="18" charset="0"/>
              </a:rPr>
              <a:t>Xin trân trọng </a:t>
            </a:r>
            <a:r>
              <a:rPr lang="en-US" sz="4800" b="1" dirty="0" err="1">
                <a:solidFill>
                  <a:srgbClr val="190CC4"/>
                </a:solidFill>
                <a:latin typeface="Times New Roman" panose="02020603050405020304" pitchFamily="18" charset="0"/>
                <a:cs typeface="Times New Roman" panose="02020603050405020304" pitchFamily="18" charset="0"/>
              </a:rPr>
              <a:t>cảm</a:t>
            </a:r>
            <a:r>
              <a:rPr lang="en-US" sz="4800" b="1" dirty="0">
                <a:solidFill>
                  <a:srgbClr val="190CC4"/>
                </a:solidFill>
                <a:latin typeface="Times New Roman" panose="02020603050405020304" pitchFamily="18" charset="0"/>
                <a:cs typeface="Times New Roman" panose="02020603050405020304" pitchFamily="18" charset="0"/>
              </a:rPr>
              <a:t> </a:t>
            </a:r>
            <a:r>
              <a:rPr lang="en-US" sz="4800" b="1" dirty="0" err="1">
                <a:solidFill>
                  <a:srgbClr val="190CC4"/>
                </a:solidFill>
                <a:latin typeface="Times New Roman" panose="02020603050405020304" pitchFamily="18" charset="0"/>
                <a:cs typeface="Times New Roman" panose="02020603050405020304" pitchFamily="18" charset="0"/>
              </a:rPr>
              <a:t>ơn</a:t>
            </a:r>
            <a:r>
              <a:rPr lang="en-US" sz="4800" b="1" dirty="0">
                <a:solidFill>
                  <a:srgbClr val="190CC4"/>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15E32-6EBB-299A-C0BE-4868B4AA83E9}"/>
              </a:ext>
            </a:extLst>
          </p:cNvPr>
          <p:cNvSpPr>
            <a:spLocks noGrp="1"/>
          </p:cNvSpPr>
          <p:nvPr>
            <p:ph type="title"/>
          </p:nvPr>
        </p:nvSpPr>
        <p:spPr>
          <a:xfrm>
            <a:off x="160020" y="27940"/>
            <a:ext cx="12192000" cy="739140"/>
          </a:xfrm>
        </p:spPr>
        <p:txBody>
          <a:bodyPr/>
          <a:lstStyle/>
          <a:p>
            <a:r>
              <a:rPr lang="vi-VN" b="1" dirty="0">
                <a:solidFill>
                  <a:srgbClr val="7030A0"/>
                </a:solidFill>
                <a:latin typeface="Times New Roman" panose="02020603050405020304" pitchFamily="18" charset="0"/>
                <a:cs typeface="Times New Roman" panose="02020603050405020304" pitchFamily="18" charset="0"/>
              </a:rPr>
              <a:t>I. Công tác chuẩn bị ĐKDT</a:t>
            </a:r>
          </a:p>
        </p:txBody>
      </p:sp>
      <p:sp>
        <p:nvSpPr>
          <p:cNvPr id="7" name="Title 1">
            <a:extLst>
              <a:ext uri="{FF2B5EF4-FFF2-40B4-BE49-F238E27FC236}">
                <a16:creationId xmlns:a16="http://schemas.microsoft.com/office/drawing/2014/main" id="{7DD872CF-9546-08E3-0B89-CA7905C037B3}"/>
              </a:ext>
            </a:extLst>
          </p:cNvPr>
          <p:cNvSpPr txBox="1">
            <a:spLocks/>
          </p:cNvSpPr>
          <p:nvPr/>
        </p:nvSpPr>
        <p:spPr>
          <a:xfrm>
            <a:off x="0" y="685800"/>
            <a:ext cx="12192000" cy="6172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57200" indent="-457200">
              <a:lnSpc>
                <a:spcPct val="150000"/>
              </a:lnSpc>
              <a:buFontTx/>
              <a:buChar char="-"/>
            </a:pPr>
            <a:r>
              <a:rPr lang="vi-VN" sz="3200" dirty="0">
                <a:solidFill>
                  <a:srgbClr val="190CC4"/>
                </a:solidFill>
                <a:latin typeface="Times New Roman" panose="02020603050405020304" pitchFamily="18" charset="0"/>
                <a:cs typeface="Times New Roman" panose="02020603050405020304" pitchFamily="18" charset="0"/>
              </a:rPr>
              <a:t>Cập nhật </a:t>
            </a:r>
            <a:r>
              <a:rPr lang="en-US" sz="3200" dirty="0" err="1">
                <a:solidFill>
                  <a:srgbClr val="190CC4"/>
                </a:solidFill>
                <a:latin typeface="Times New Roman" panose="02020603050405020304" pitchFamily="18" charset="0"/>
                <a:cs typeface="Times New Roman" panose="02020603050405020304" pitchFamily="18" charset="0"/>
              </a:rPr>
              <a:t>số</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điện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thoại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hỗ</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trợ</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thí</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sinh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ĐKDT</a:t>
            </a:r>
            <a:r>
              <a:rPr lang="en-US" sz="3200" dirty="0">
                <a:solidFill>
                  <a:srgbClr val="190CC4"/>
                </a:solidFill>
                <a:latin typeface="Times New Roman" panose="02020603050405020304" pitchFamily="18" charset="0"/>
                <a:cs typeface="Times New Roman" panose="02020603050405020304" pitchFamily="18" charset="0"/>
              </a:rPr>
              <a:t>; </a:t>
            </a:r>
          </a:p>
          <a:p>
            <a:pPr marL="457200" indent="-457200">
              <a:lnSpc>
                <a:spcPct val="150000"/>
              </a:lnSpc>
              <a:buFontTx/>
              <a:buChar char="-"/>
            </a:pPr>
            <a:r>
              <a:rPr lang="en-US" sz="3200" dirty="0" err="1">
                <a:solidFill>
                  <a:srgbClr val="190CC4"/>
                </a:solidFill>
                <a:latin typeface="Times New Roman" panose="02020603050405020304" pitchFamily="18" charset="0"/>
                <a:cs typeface="Times New Roman" panose="02020603050405020304" pitchFamily="18" charset="0"/>
              </a:rPr>
              <a:t>Nhập</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dữ</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liệu</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rà</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soát</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thông</a:t>
            </a:r>
            <a:r>
              <a:rPr lang="en-US" sz="3200" dirty="0">
                <a:solidFill>
                  <a:srgbClr val="190CC4"/>
                </a:solidFill>
                <a:latin typeface="Times New Roman" panose="02020603050405020304" pitchFamily="18" charset="0"/>
                <a:cs typeface="Times New Roman" panose="02020603050405020304" pitchFamily="18" charset="0"/>
              </a:rPr>
              <a:t> tin </a:t>
            </a:r>
            <a:r>
              <a:rPr lang="en-US" sz="3200" dirty="0" err="1">
                <a:solidFill>
                  <a:srgbClr val="190CC4"/>
                </a:solidFill>
                <a:latin typeface="Times New Roman" panose="02020603050405020304" pitchFamily="18" charset="0"/>
                <a:cs typeface="Times New Roman" panose="02020603050405020304" pitchFamily="18" charset="0"/>
              </a:rPr>
              <a:t>học</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sinh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trên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phần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mềm</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ĐKDT</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đặc</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biệt</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chú</a:t>
            </a:r>
            <a:r>
              <a:rPr lang="en-US" sz="3200" dirty="0">
                <a:solidFill>
                  <a:srgbClr val="190CC4"/>
                </a:solidFill>
                <a:latin typeface="Times New Roman" panose="02020603050405020304" pitchFamily="18" charset="0"/>
                <a:cs typeface="Times New Roman" panose="02020603050405020304" pitchFamily="18" charset="0"/>
              </a:rPr>
              <a:t> ý </a:t>
            </a:r>
            <a:r>
              <a:rPr lang="en-US" sz="3200" dirty="0" err="1">
                <a:solidFill>
                  <a:srgbClr val="190CC4"/>
                </a:solidFill>
                <a:latin typeface="Times New Roman" panose="02020603050405020304" pitchFamily="18" charset="0"/>
                <a:cs typeface="Times New Roman" panose="02020603050405020304" pitchFamily="18" charset="0"/>
              </a:rPr>
              <a:t>dữ</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liệu</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liên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quan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đến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quyền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lợi</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của</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thí</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sinh</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như</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hưởng</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chế</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độ</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ưu</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tiên</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điểm</a:t>
            </a:r>
            <a:r>
              <a:rPr lang="en-US" sz="3200" dirty="0">
                <a:solidFill>
                  <a:srgbClr val="190CC4"/>
                </a:solidFill>
                <a:latin typeface="Times New Roman" panose="02020603050405020304" pitchFamily="18" charset="0"/>
                <a:cs typeface="Times New Roman" panose="02020603050405020304" pitchFamily="18" charset="0"/>
              </a:rPr>
              <a:t> </a:t>
            </a:r>
            <a:r>
              <a:rPr lang="en-US" sz="3200" dirty="0" err="1">
                <a:solidFill>
                  <a:srgbClr val="190CC4"/>
                </a:solidFill>
                <a:latin typeface="Times New Roman" panose="02020603050405020304" pitchFamily="18" charset="0"/>
                <a:cs typeface="Times New Roman" panose="02020603050405020304" pitchFamily="18" charset="0"/>
              </a:rPr>
              <a:t>khuyến</a:t>
            </a:r>
            <a:r>
              <a:rPr lang="en-US" sz="3200" dirty="0">
                <a:solidFill>
                  <a:srgbClr val="190CC4"/>
                </a:solidFill>
                <a:latin typeface="Times New Roman" panose="02020603050405020304" pitchFamily="18" charset="0"/>
                <a:cs typeface="Times New Roman" panose="02020603050405020304" pitchFamily="18" charset="0"/>
              </a:rPr>
              <a:t> </a:t>
            </a:r>
            <a:r>
              <a:rPr lang="vi-VN" sz="3200" dirty="0">
                <a:solidFill>
                  <a:srgbClr val="190CC4"/>
                </a:solidFill>
                <a:latin typeface="Times New Roman" panose="02020603050405020304" pitchFamily="18" charset="0"/>
                <a:cs typeface="Times New Roman" panose="02020603050405020304" pitchFamily="18" charset="0"/>
              </a:rPr>
              <a:t>khích;</a:t>
            </a:r>
          </a:p>
          <a:p>
            <a:pPr marL="457200" indent="-457200">
              <a:lnSpc>
                <a:spcPct val="150000"/>
              </a:lnSpc>
              <a:buFontTx/>
              <a:buChar char="-"/>
            </a:pPr>
            <a:r>
              <a:rPr lang="vi-VN" sz="3200" dirty="0">
                <a:solidFill>
                  <a:srgbClr val="190CC4"/>
                </a:solidFill>
                <a:latin typeface="Times New Roman" panose="02020603050405020304" pitchFamily="18" charset="0"/>
                <a:cs typeface="Times New Roman" panose="02020603050405020304" pitchFamily="18" charset="0"/>
              </a:rPr>
              <a:t>Chuẩn hóa dữ liệu ĐKDT cho thí sinh;</a:t>
            </a:r>
          </a:p>
          <a:p>
            <a:pPr marL="457200" indent="-457200">
              <a:lnSpc>
                <a:spcPct val="150000"/>
              </a:lnSpc>
              <a:buFontTx/>
              <a:buChar char="-"/>
            </a:pPr>
            <a:r>
              <a:rPr lang="vi-VN" sz="3200" dirty="0">
                <a:solidFill>
                  <a:srgbClr val="190CC4"/>
                </a:solidFill>
                <a:latin typeface="Times New Roman" panose="02020603050405020304" pitchFamily="18" charset="0"/>
                <a:cs typeface="Times New Roman" panose="02020603050405020304" pitchFamily="18" charset="0"/>
              </a:rPr>
              <a:t>Cấp tài khoản cho thí sinh;</a:t>
            </a:r>
            <a:endParaRPr lang="vi-VN" sz="3200" dirty="0"/>
          </a:p>
          <a:p>
            <a:pPr marL="457200" indent="-457200">
              <a:buFontTx/>
              <a:buChar char="-"/>
            </a:pPr>
            <a:endParaRPr lang="vi-VN" sz="3200"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8722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BDE0BCE-EA2C-82BA-6D36-2199858133F6}"/>
              </a:ext>
            </a:extLst>
          </p:cNvPr>
          <p:cNvSpPr>
            <a:spLocks noGrp="1"/>
          </p:cNvSpPr>
          <p:nvPr>
            <p:ph type="title"/>
          </p:nvPr>
        </p:nvSpPr>
        <p:spPr>
          <a:xfrm>
            <a:off x="160020" y="27940"/>
            <a:ext cx="12192000" cy="739140"/>
          </a:xfrm>
        </p:spPr>
        <p:txBody>
          <a:bodyPr/>
          <a:lstStyle/>
          <a:p>
            <a:r>
              <a:rPr lang="vi-VN" b="1" dirty="0">
                <a:solidFill>
                  <a:srgbClr val="7030A0"/>
                </a:solidFill>
                <a:latin typeface="Times New Roman" panose="02020603050405020304" pitchFamily="18" charset="0"/>
                <a:cs typeface="Times New Roman" panose="02020603050405020304" pitchFamily="18" charset="0"/>
              </a:rPr>
              <a:t>I. Công tác chuẩn bị ĐKDT</a:t>
            </a:r>
            <a:endParaRPr lang="vi-VN" b="1" dirty="0">
              <a:solidFill>
                <a:srgbClr val="190CC4"/>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EA863277-A7A2-F6BE-B73E-52F0BCE3816D}"/>
              </a:ext>
            </a:extLst>
          </p:cNvPr>
          <p:cNvSpPr>
            <a:spLocks noGrp="1"/>
          </p:cNvSpPr>
          <p:nvPr>
            <p:ph sz="half" idx="2"/>
          </p:nvPr>
        </p:nvSpPr>
        <p:spPr>
          <a:xfrm>
            <a:off x="80010" y="767080"/>
            <a:ext cx="12111989" cy="6090919"/>
          </a:xfrm>
        </p:spPr>
        <p:txBody>
          <a:bodyPr>
            <a:normAutofit/>
          </a:bodyPr>
          <a:lstStyle/>
          <a:p>
            <a:pPr>
              <a:lnSpc>
                <a:spcPct val="150000"/>
              </a:lnSpc>
            </a:pPr>
            <a:r>
              <a:rPr lang="vi-VN" sz="3600" dirty="0">
                <a:solidFill>
                  <a:srgbClr val="190CC4"/>
                </a:solidFill>
                <a:latin typeface="Times New Roman" panose="02020603050405020304" pitchFamily="18" charset="0"/>
                <a:cs typeface="Times New Roman" panose="02020603050405020304" pitchFamily="18" charset="0"/>
              </a:rPr>
              <a:t>- Hướng dẫn học sinh ĐKDT thử;</a:t>
            </a:r>
          </a:p>
          <a:p>
            <a:pPr>
              <a:lnSpc>
                <a:spcPct val="150000"/>
              </a:lnSpc>
            </a:pPr>
            <a:r>
              <a:rPr lang="vi-VN" sz="3600" dirty="0">
                <a:solidFill>
                  <a:srgbClr val="190CC4"/>
                </a:solidFill>
                <a:latin typeface="Times New Roman" panose="02020603050405020304" pitchFamily="18" charset="0"/>
                <a:cs typeface="Times New Roman" panose="02020603050405020304" pitchFamily="18" charset="0"/>
              </a:rPr>
              <a:t>- Tổ chức cho học sinh ĐKDT;</a:t>
            </a:r>
          </a:p>
          <a:p>
            <a:pPr>
              <a:lnSpc>
                <a:spcPct val="150000"/>
              </a:lnSpc>
            </a:pPr>
            <a:r>
              <a:rPr lang="vi-VN" sz="3600" dirty="0">
                <a:solidFill>
                  <a:srgbClr val="190CC4"/>
                </a:solidFill>
                <a:latin typeface="Times New Roman" panose="02020603050405020304" pitchFamily="18" charset="0"/>
                <a:cs typeface="Times New Roman" panose="02020603050405020304" pitchFamily="18" charset="0"/>
              </a:rPr>
              <a:t>- Tổ </a:t>
            </a:r>
            <a:r>
              <a:rPr lang="en-US" sz="3600" dirty="0" err="1">
                <a:solidFill>
                  <a:srgbClr val="190CC4"/>
                </a:solidFill>
                <a:latin typeface="Times New Roman" panose="02020603050405020304" pitchFamily="18" charset="0"/>
                <a:cs typeface="Times New Roman" panose="02020603050405020304" pitchFamily="18" charset="0"/>
              </a:rPr>
              <a:t>ch</a:t>
            </a:r>
            <a:r>
              <a:rPr lang="vi-VN" sz="3600" dirty="0">
                <a:solidFill>
                  <a:srgbClr val="190CC4"/>
                </a:solidFill>
                <a:latin typeface="Times New Roman" panose="02020603050405020304" pitchFamily="18" charset="0"/>
                <a:cs typeface="Times New Roman" panose="02020603050405020304" pitchFamily="18" charset="0"/>
              </a:rPr>
              <a:t>ức hướng dẫn học sinh và người nhà học sinh nộp phí dịch vụ tuyển sinh;</a:t>
            </a:r>
          </a:p>
          <a:p>
            <a:pPr>
              <a:lnSpc>
                <a:spcPct val="150000"/>
              </a:lnSpc>
            </a:pPr>
            <a:r>
              <a:rPr lang="vi-VN" sz="3600" dirty="0">
                <a:solidFill>
                  <a:srgbClr val="190CC4"/>
                </a:solidFill>
                <a:latin typeface="Times New Roman" panose="02020603050405020304" pitchFamily="18" charset="0"/>
                <a:cs typeface="Times New Roman" panose="02020603050405020304" pitchFamily="18" charset="0"/>
              </a:rPr>
              <a:t>- Xác nhận hoàn thành chương trình THCS;</a:t>
            </a:r>
          </a:p>
          <a:p>
            <a:endParaRPr lang="vi-VN" dirty="0"/>
          </a:p>
        </p:txBody>
      </p:sp>
    </p:spTree>
    <p:extLst>
      <p:ext uri="{BB962C8B-B14F-4D97-AF65-F5344CB8AC3E}">
        <p14:creationId xmlns:p14="http://schemas.microsoft.com/office/powerpoint/2010/main" val="1905955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61DC8-ECFA-0ABC-0459-040391E087E0}"/>
              </a:ext>
            </a:extLst>
          </p:cNvPr>
          <p:cNvSpPr>
            <a:spLocks noGrp="1"/>
          </p:cNvSpPr>
          <p:nvPr>
            <p:ph type="title"/>
          </p:nvPr>
        </p:nvSpPr>
        <p:spPr>
          <a:xfrm>
            <a:off x="0" y="38100"/>
            <a:ext cx="12298135" cy="6819900"/>
          </a:xfrm>
        </p:spPr>
        <p:txBody>
          <a:bodyPr>
            <a:normAutofit/>
          </a:bodyPr>
          <a:lstStyle/>
          <a:p>
            <a:pPr>
              <a:lnSpc>
                <a:spcPct val="150000"/>
              </a:lnSpc>
              <a:spcBef>
                <a:spcPts val="1200"/>
              </a:spcBef>
              <a:spcAft>
                <a:spcPts val="1200"/>
              </a:spcAft>
            </a:pPr>
            <a:r>
              <a:rPr lang="vi-VN" sz="3200" b="1" dirty="0">
                <a:solidFill>
                  <a:srgbClr val="190CC4"/>
                </a:solidFill>
                <a:latin typeface="Times New Roman" panose="02020603050405020304" pitchFamily="18" charset="0"/>
                <a:cs typeface="Times New Roman" panose="02020603050405020304" pitchFamily="18" charset="0"/>
              </a:rPr>
              <a:t>II. Hướng dẫn nộp phí dịch vụ tuyển sinh</a:t>
            </a:r>
            <a:br>
              <a:rPr lang="vi-VN" sz="3200" dirty="0">
                <a:solidFill>
                  <a:srgbClr val="190CC4"/>
                </a:solidFill>
                <a:latin typeface="Times New Roman" panose="02020603050405020304" pitchFamily="18" charset="0"/>
                <a:cs typeface="Times New Roman" panose="02020603050405020304" pitchFamily="18" charset="0"/>
              </a:rPr>
            </a:br>
            <a:r>
              <a:rPr lang="vi-VN" sz="3200" dirty="0">
                <a:solidFill>
                  <a:srgbClr val="190CC4"/>
                </a:solidFill>
                <a:latin typeface="Times New Roman" panose="02020603050405020304" pitchFamily="18" charset="0"/>
                <a:cs typeface="Times New Roman" panose="02020603050405020304" pitchFamily="18" charset="0"/>
              </a:rPr>
              <a:t>- Thí sinh hoặc người thân của thí sinh có thể nộp phí dịch vụ tuyển sinh bằng các cách sau: </a:t>
            </a:r>
            <a:br>
              <a:rPr lang="vi-VN" sz="3200" dirty="0">
                <a:solidFill>
                  <a:srgbClr val="190CC4"/>
                </a:solidFill>
                <a:latin typeface="Times New Roman" panose="02020603050405020304" pitchFamily="18" charset="0"/>
                <a:cs typeface="Times New Roman" panose="02020603050405020304" pitchFamily="18" charset="0"/>
              </a:rPr>
            </a:br>
            <a:r>
              <a:rPr lang="vi-VN" sz="3200" b="1" dirty="0">
                <a:solidFill>
                  <a:srgbClr val="190CC4"/>
                </a:solidFill>
                <a:latin typeface="Times New Roman" panose="02020603050405020304" pitchFamily="18" charset="0"/>
                <a:cs typeface="Times New Roman" panose="02020603050405020304" pitchFamily="18" charset="0"/>
              </a:rPr>
              <a:t>+ Cách 1: </a:t>
            </a:r>
            <a:r>
              <a:rPr lang="vi-VN" sz="3200" dirty="0">
                <a:solidFill>
                  <a:srgbClr val="190CC4"/>
                </a:solidFill>
                <a:latin typeface="Times New Roman" panose="02020603050405020304" pitchFamily="18" charset="0"/>
                <a:cs typeface="Times New Roman" panose="02020603050405020304" pitchFamily="18" charset="0"/>
              </a:rPr>
              <a:t>Nộp phí dịch vụ tuyển sinh trực tuyến bằng cách quét mã vạch trên phiếu ĐKDT.</a:t>
            </a:r>
            <a:br>
              <a:rPr lang="vi-VN" sz="3200" dirty="0">
                <a:solidFill>
                  <a:srgbClr val="190CC4"/>
                </a:solidFill>
                <a:latin typeface="Times New Roman" panose="02020603050405020304" pitchFamily="18" charset="0"/>
                <a:cs typeface="Times New Roman" panose="02020603050405020304" pitchFamily="18" charset="0"/>
              </a:rPr>
            </a:br>
            <a:r>
              <a:rPr lang="vi-VN" sz="3200" b="1" dirty="0">
                <a:solidFill>
                  <a:srgbClr val="190CC4"/>
                </a:solidFill>
                <a:latin typeface="Times New Roman" panose="02020603050405020304" pitchFamily="18" charset="0"/>
                <a:cs typeface="Times New Roman" panose="02020603050405020304" pitchFamily="18" charset="0"/>
              </a:rPr>
              <a:t>+ Cách 2: </a:t>
            </a:r>
            <a:r>
              <a:rPr lang="vi-VN" sz="3200" dirty="0">
                <a:solidFill>
                  <a:srgbClr val="190CC4"/>
                </a:solidFill>
                <a:latin typeface="Times New Roman" panose="02020603050405020304" pitchFamily="18" charset="0"/>
                <a:cs typeface="Times New Roman" panose="02020603050405020304" pitchFamily="18" charset="0"/>
              </a:rPr>
              <a:t>Nộp phí dịch vụ tuyển sinh trực tuyến bằng cách chuyển khoản theo số tài khoản quy định.</a:t>
            </a:r>
            <a:br>
              <a:rPr lang="vi-VN" sz="3200" dirty="0">
                <a:solidFill>
                  <a:srgbClr val="190CC4"/>
                </a:solidFill>
                <a:latin typeface="Times New Roman" panose="02020603050405020304" pitchFamily="18" charset="0"/>
                <a:cs typeface="Times New Roman" panose="02020603050405020304" pitchFamily="18" charset="0"/>
              </a:rPr>
            </a:br>
            <a:r>
              <a:rPr lang="vi-VN" sz="3200" dirty="0">
                <a:solidFill>
                  <a:srgbClr val="190CC4"/>
                </a:solidFill>
                <a:latin typeface="Times New Roman" panose="02020603050405020304" pitchFamily="18" charset="0"/>
                <a:cs typeface="Times New Roman" panose="02020603050405020304" pitchFamily="18" charset="0"/>
              </a:rPr>
              <a:t>+ Trong trường hợp đặc biệt Thí sinh hoặc người nhà thí sinh có thể nộp trực tiếp phí dịch vụ tuyển sinh tại trường THPT nơi thí sinh ĐKDT.</a:t>
            </a:r>
          </a:p>
        </p:txBody>
      </p:sp>
    </p:spTree>
    <p:extLst>
      <p:ext uri="{BB962C8B-B14F-4D97-AF65-F5344CB8AC3E}">
        <p14:creationId xmlns:p14="http://schemas.microsoft.com/office/powerpoint/2010/main" val="411392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2731C-AB6C-61A2-50A5-D13242F60A75}"/>
              </a:ext>
            </a:extLst>
          </p:cNvPr>
          <p:cNvSpPr>
            <a:spLocks noGrp="1"/>
          </p:cNvSpPr>
          <p:nvPr>
            <p:ph type="title"/>
          </p:nvPr>
        </p:nvSpPr>
        <p:spPr>
          <a:xfrm>
            <a:off x="0" y="0"/>
            <a:ext cx="12192000" cy="6858000"/>
          </a:xfrm>
        </p:spPr>
        <p:txBody>
          <a:bodyPr>
            <a:normAutofit fontScale="90000"/>
          </a:bodyPr>
          <a:lstStyle/>
          <a:p>
            <a:r>
              <a:rPr lang="vi-VN" b="1" i="1" u="sng" dirty="0">
                <a:solidFill>
                  <a:srgbClr val="190CC4"/>
                </a:solidFill>
                <a:latin typeface="Times New Roman" panose="02020603050405020304" pitchFamily="18" charset="0"/>
                <a:cs typeface="Times New Roman" panose="02020603050405020304" pitchFamily="18" charset="0"/>
              </a:rPr>
              <a:t>Lưu ý:</a:t>
            </a:r>
            <a:r>
              <a:rPr lang="vi-VN" dirty="0">
                <a:solidFill>
                  <a:srgbClr val="190CC4"/>
                </a:solidFill>
                <a:latin typeface="Times New Roman" panose="02020603050405020304" pitchFamily="18" charset="0"/>
                <a:cs typeface="Times New Roman" panose="02020603050405020304" pitchFamily="18" charset="0"/>
              </a:rPr>
              <a:t> Yêu cầu thí sinh nộp phí dịch vụ tuyển sinh trực tuyến bằng cách chuyển khoản theo số tài khoản quy định:</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Kiểm tra và nhập chính xác số tài khoản của đơn vị nơi thí sinh ĐKDT, nhập đúng số tiền (đã thông báo) và nội dung chuyển tiền.</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Nội dung chuyển tiền như sau: </a:t>
            </a:r>
            <a:br>
              <a:rPr lang="vi-VN" dirty="0">
                <a:solidFill>
                  <a:srgbClr val="190CC4"/>
                </a:solidFill>
                <a:latin typeface="Times New Roman" panose="02020603050405020304" pitchFamily="18" charset="0"/>
                <a:cs typeface="Times New Roman" panose="02020603050405020304" pitchFamily="18" charset="0"/>
              </a:rPr>
            </a:br>
            <a:r>
              <a:rPr lang="vi-VN" b="1" dirty="0">
                <a:solidFill>
                  <a:srgbClr val="190CC4"/>
                </a:solidFill>
                <a:latin typeface="Times New Roman" panose="02020603050405020304" pitchFamily="18" charset="0"/>
                <a:cs typeface="Times New Roman" panose="02020603050405020304" pitchFamily="18" charset="0"/>
              </a:rPr>
              <a:t>số Căn cước công dân</a:t>
            </a:r>
            <a:r>
              <a:rPr lang="vi-VN" dirty="0">
                <a:solidFill>
                  <a:srgbClr val="190CC4"/>
                </a:solidFill>
                <a:latin typeface="Times New Roman" panose="02020603050405020304" pitchFamily="18" charset="0"/>
                <a:cs typeface="Times New Roman" panose="02020603050405020304" pitchFamily="18" charset="0"/>
              </a:rPr>
              <a:t>_</a:t>
            </a:r>
            <a:r>
              <a:rPr lang="vi-VN" b="1" dirty="0">
                <a:solidFill>
                  <a:srgbClr val="190CC4"/>
                </a:solidFill>
                <a:latin typeface="Times New Roman" panose="02020603050405020304" pitchFamily="18" charset="0"/>
                <a:cs typeface="Times New Roman" panose="02020603050405020304" pitchFamily="18" charset="0"/>
              </a:rPr>
              <a:t>PTS_số điện thoại người nộp</a:t>
            </a:r>
            <a:r>
              <a:rPr lang="vi-VN" dirty="0">
                <a:solidFill>
                  <a:srgbClr val="190CC4"/>
                </a:solidFill>
                <a:latin typeface="Times New Roman" panose="02020603050405020304" pitchFamily="18" charset="0"/>
                <a:cs typeface="Times New Roman" panose="02020603050405020304" pitchFamily="18" charset="0"/>
              </a:rPr>
              <a:t>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trong đó:</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Căn cước công dân để xác định thông tin thí sinh;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PTS là viết tắt của cụm từ phí dịch vụ tuyển sinh;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Số điện thoại người nộp phí dịch vụ để trao đổi thông tin (nếu cần).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Ví dụ: Thí sinh Nguyễn Văn A, có số Căn cước công dân là: 037008001003 và số điện thoại người nộp phí là: 0852333335.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Nội dung chuyển tiền như sau: </a:t>
            </a:r>
            <a:r>
              <a:rPr lang="vi-VN" b="1" dirty="0">
                <a:solidFill>
                  <a:srgbClr val="190CC4"/>
                </a:solidFill>
                <a:latin typeface="Times New Roman" panose="02020603050405020304" pitchFamily="18" charset="0"/>
                <a:cs typeface="Times New Roman" panose="02020603050405020304" pitchFamily="18" charset="0"/>
              </a:rPr>
              <a:t>037008001003_PTS_0852333335</a:t>
            </a:r>
            <a:br>
              <a:rPr lang="vi-VN" dirty="0">
                <a:solidFill>
                  <a:srgbClr val="190CC4"/>
                </a:solidFill>
                <a:latin typeface="Times New Roman" panose="02020603050405020304" pitchFamily="18" charset="0"/>
                <a:cs typeface="Times New Roman" panose="02020603050405020304" pitchFamily="18" charset="0"/>
              </a:rPr>
            </a:br>
            <a:endParaRPr lang="vi-VN" dirty="0">
              <a:solidFill>
                <a:srgbClr val="190CC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8637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66A8B-1C07-2D9A-4B8E-2AA28CD12EE1}"/>
              </a:ext>
            </a:extLst>
          </p:cNvPr>
          <p:cNvSpPr>
            <a:spLocks noGrp="1"/>
          </p:cNvSpPr>
          <p:nvPr>
            <p:ph type="title"/>
          </p:nvPr>
        </p:nvSpPr>
        <p:spPr>
          <a:xfrm>
            <a:off x="0" y="767080"/>
            <a:ext cx="12192000" cy="6248400"/>
          </a:xfrm>
        </p:spPr>
        <p:txBody>
          <a:bodyPr>
            <a:normAutofit/>
          </a:bodyPr>
          <a:lstStyle/>
          <a:p>
            <a:pPr>
              <a:lnSpc>
                <a:spcPct val="150000"/>
              </a:lnSpc>
            </a:pPr>
            <a:r>
              <a:rPr lang="vi-VN" dirty="0">
                <a:solidFill>
                  <a:srgbClr val="190CC4"/>
                </a:solidFill>
                <a:latin typeface="Times New Roman" panose="02020603050405020304" pitchFamily="18" charset="0"/>
                <a:cs typeface="Times New Roman" panose="02020603050405020304" pitchFamily="18" charset="0"/>
              </a:rPr>
              <a:t>- Báo cáo danh sách cán bộ, giáo viên tham gia làm nhiệm vụ trong kỳ thi, trong đó mỗi trường THCS </a:t>
            </a:r>
            <a:r>
              <a:rPr lang="en-US" dirty="0" err="1">
                <a:solidFill>
                  <a:srgbClr val="190CC4"/>
                </a:solidFill>
                <a:latin typeface="Times New Roman" panose="02020603050405020304" pitchFamily="18" charset="0"/>
                <a:cs typeface="Times New Roman" panose="02020603050405020304" pitchFamily="18" charset="0"/>
              </a:rPr>
              <a:t>gi</a:t>
            </a:r>
            <a:r>
              <a:rPr lang="vi-VN" dirty="0">
                <a:solidFill>
                  <a:srgbClr val="190CC4"/>
                </a:solidFill>
                <a:latin typeface="Times New Roman" panose="02020603050405020304" pitchFamily="18" charset="0"/>
                <a:cs typeface="Times New Roman" panose="02020603050405020304" pitchFamily="18" charset="0"/>
              </a:rPr>
              <a:t>ớ</a:t>
            </a:r>
            <a:r>
              <a:rPr lang="en-US" dirty="0" err="1">
                <a:solidFill>
                  <a:srgbClr val="190CC4"/>
                </a:solidFill>
                <a:latin typeface="Times New Roman" panose="02020603050405020304" pitchFamily="18" charset="0"/>
                <a:cs typeface="Times New Roman" panose="02020603050405020304" pitchFamily="18" charset="0"/>
              </a:rPr>
              <a:t>i</a:t>
            </a:r>
            <a:r>
              <a:rPr lang="en-US" dirty="0">
                <a:solidFill>
                  <a:srgbClr val="190CC4"/>
                </a:solidFill>
                <a:latin typeface="Times New Roman" panose="02020603050405020304" pitchFamily="18" charset="0"/>
                <a:cs typeface="Times New Roman" panose="02020603050405020304" pitchFamily="18" charset="0"/>
              </a:rPr>
              <a:t> </a:t>
            </a:r>
            <a:r>
              <a:rPr lang="vi-VN" dirty="0">
                <a:solidFill>
                  <a:srgbClr val="190CC4"/>
                </a:solidFill>
                <a:latin typeface="Times New Roman" panose="02020603050405020304" pitchFamily="18" charset="0"/>
                <a:cs typeface="Times New Roman" panose="02020603050405020304" pitchFamily="18" charset="0"/>
              </a:rPr>
              <a:t>thiệu:</a:t>
            </a:r>
            <a:br>
              <a:rPr lang="vi-VN" dirty="0">
                <a:solidFill>
                  <a:srgbClr val="190CC4"/>
                </a:solidFill>
                <a:latin typeface="Times New Roman" panose="02020603050405020304" pitchFamily="18" charset="0"/>
                <a:cs typeface="Times New Roman" panose="02020603050405020304" pitchFamily="18" charset="0"/>
              </a:rPr>
            </a:br>
            <a:r>
              <a:rPr lang="vi-VN" b="1" dirty="0">
                <a:solidFill>
                  <a:srgbClr val="190CC4"/>
                </a:solidFill>
                <a:latin typeface="Times New Roman" panose="02020603050405020304" pitchFamily="18" charset="0"/>
                <a:cs typeface="Times New Roman" panose="02020603050405020304" pitchFamily="18" charset="0"/>
              </a:rPr>
              <a:t>+ 01 lãnh đạo tham gia làm </a:t>
            </a:r>
            <a:r>
              <a:rPr lang="en-US" b="1" dirty="0">
                <a:solidFill>
                  <a:srgbClr val="190CC4"/>
                </a:solidFill>
                <a:latin typeface="Times New Roman" panose="02020603050405020304" pitchFamily="18" charset="0"/>
                <a:cs typeface="Times New Roman" panose="02020603050405020304" pitchFamily="18" charset="0"/>
              </a:rPr>
              <a:t>l</a:t>
            </a:r>
            <a:r>
              <a:rPr lang="vi-VN" b="1" dirty="0">
                <a:solidFill>
                  <a:srgbClr val="190CC4"/>
                </a:solidFill>
                <a:latin typeface="Times New Roman" panose="02020603050405020304" pitchFamily="18" charset="0"/>
                <a:cs typeface="Times New Roman" panose="02020603050405020304" pitchFamily="18" charset="0"/>
              </a:rPr>
              <a:t>ãnh đạo Hội đồng </a:t>
            </a:r>
            <a:r>
              <a:rPr lang="en-US" b="1" dirty="0" err="1">
                <a:solidFill>
                  <a:srgbClr val="190CC4"/>
                </a:solidFill>
                <a:latin typeface="Times New Roman" panose="02020603050405020304" pitchFamily="18" charset="0"/>
                <a:cs typeface="Times New Roman" panose="02020603050405020304" pitchFamily="18" charset="0"/>
              </a:rPr>
              <a:t>coi</a:t>
            </a:r>
            <a:r>
              <a:rPr lang="en-US" b="1" dirty="0">
                <a:solidFill>
                  <a:srgbClr val="190CC4"/>
                </a:solidFill>
                <a:latin typeface="Times New Roman" panose="02020603050405020304" pitchFamily="18" charset="0"/>
                <a:cs typeface="Times New Roman" panose="02020603050405020304" pitchFamily="18" charset="0"/>
              </a:rPr>
              <a:t> </a:t>
            </a:r>
            <a:r>
              <a:rPr lang="en-US" b="1" dirty="0" err="1">
                <a:solidFill>
                  <a:srgbClr val="190CC4"/>
                </a:solidFill>
                <a:latin typeface="Times New Roman" panose="02020603050405020304" pitchFamily="18" charset="0"/>
                <a:cs typeface="Times New Roman" panose="02020603050405020304" pitchFamily="18" charset="0"/>
              </a:rPr>
              <a:t>thi</a:t>
            </a:r>
            <a:r>
              <a:rPr lang="en-US" b="1" dirty="0">
                <a:solidFill>
                  <a:srgbClr val="190CC4"/>
                </a:solidFill>
                <a:latin typeface="Times New Roman" panose="02020603050405020304" pitchFamily="18" charset="0"/>
                <a:cs typeface="Times New Roman" panose="02020603050405020304" pitchFamily="18" charset="0"/>
              </a:rPr>
              <a:t>; </a:t>
            </a:r>
            <a:br>
              <a:rPr lang="en-US" b="1" dirty="0">
                <a:solidFill>
                  <a:srgbClr val="190CC4"/>
                </a:solidFill>
                <a:latin typeface="Times New Roman" panose="02020603050405020304" pitchFamily="18" charset="0"/>
                <a:cs typeface="Times New Roman" panose="02020603050405020304" pitchFamily="18" charset="0"/>
              </a:rPr>
            </a:br>
            <a:r>
              <a:rPr lang="en-US" b="1" dirty="0">
                <a:solidFill>
                  <a:srgbClr val="190CC4"/>
                </a:solidFill>
                <a:latin typeface="Times New Roman" panose="02020603050405020304" pitchFamily="18" charset="0"/>
                <a:cs typeface="Times New Roman" panose="02020603050405020304" pitchFamily="18" charset="0"/>
              </a:rPr>
              <a:t>+ 15 </a:t>
            </a:r>
            <a:r>
              <a:rPr lang="en-US" b="1" dirty="0" err="1">
                <a:solidFill>
                  <a:srgbClr val="190CC4"/>
                </a:solidFill>
                <a:latin typeface="Times New Roman" panose="02020603050405020304" pitchFamily="18" charset="0"/>
                <a:cs typeface="Times New Roman" panose="02020603050405020304" pitchFamily="18" charset="0"/>
              </a:rPr>
              <a:t>gi</a:t>
            </a:r>
            <a:r>
              <a:rPr lang="vi-VN" b="1" dirty="0">
                <a:solidFill>
                  <a:srgbClr val="190CC4"/>
                </a:solidFill>
                <a:latin typeface="Times New Roman" panose="02020603050405020304" pitchFamily="18" charset="0"/>
                <a:cs typeface="Times New Roman" panose="02020603050405020304" pitchFamily="18" charset="0"/>
              </a:rPr>
              <a:t>áo viên làm nhiệm vụ Giám thi; </a:t>
            </a:r>
            <a:br>
              <a:rPr lang="vi-VN" b="1" dirty="0">
                <a:solidFill>
                  <a:srgbClr val="190CC4"/>
                </a:solidFill>
                <a:latin typeface="Times New Roman" panose="02020603050405020304" pitchFamily="18" charset="0"/>
                <a:cs typeface="Times New Roman" panose="02020603050405020304" pitchFamily="18" charset="0"/>
              </a:rPr>
            </a:br>
            <a:r>
              <a:rPr lang="vi-VN" b="1" dirty="0">
                <a:solidFill>
                  <a:srgbClr val="190CC4"/>
                </a:solidFill>
                <a:latin typeface="Times New Roman" panose="02020603050405020304" pitchFamily="18" charset="0"/>
                <a:cs typeface="Times New Roman" panose="02020603050405020304" pitchFamily="18" charset="0"/>
              </a:rPr>
              <a:t>+ 06 giám </a:t>
            </a:r>
            <a:r>
              <a:rPr lang="en-US" b="1" dirty="0" err="1">
                <a:solidFill>
                  <a:srgbClr val="190CC4"/>
                </a:solidFill>
                <a:latin typeface="Times New Roman" panose="02020603050405020304" pitchFamily="18" charset="0"/>
                <a:cs typeface="Times New Roman" panose="02020603050405020304" pitchFamily="18" charset="0"/>
              </a:rPr>
              <a:t>kh</a:t>
            </a:r>
            <a:r>
              <a:rPr lang="vi-VN" b="1" dirty="0">
                <a:solidFill>
                  <a:srgbClr val="190CC4"/>
                </a:solidFill>
                <a:latin typeface="Times New Roman" panose="02020603050405020304" pitchFamily="18" charset="0"/>
                <a:cs typeface="Times New Roman" panose="02020603050405020304" pitchFamily="18" charset="0"/>
              </a:rPr>
              <a:t>ảo (02 Toán; 02 </a:t>
            </a:r>
            <a:r>
              <a:rPr lang="en-US" b="1" dirty="0">
                <a:solidFill>
                  <a:srgbClr val="190CC4"/>
                </a:solidFill>
                <a:latin typeface="Times New Roman" panose="02020603050405020304" pitchFamily="18" charset="0"/>
                <a:cs typeface="Times New Roman" panose="02020603050405020304" pitchFamily="18" charset="0"/>
              </a:rPr>
              <a:t>Ng</a:t>
            </a:r>
            <a:r>
              <a:rPr lang="vi-VN" b="1" dirty="0">
                <a:solidFill>
                  <a:srgbClr val="190CC4"/>
                </a:solidFill>
                <a:latin typeface="Times New Roman" panose="02020603050405020304" pitchFamily="18" charset="0"/>
                <a:cs typeface="Times New Roman" panose="02020603050405020304" pitchFamily="18" charset="0"/>
              </a:rPr>
              <a:t>ữ văn; 02 Tiếng Anh);</a:t>
            </a:r>
            <a:br>
              <a:rPr lang="vi-VN" b="1"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Dữ liệu danh sách và bản scan (dấu đỏ) theo mẫu và</a:t>
            </a:r>
            <a:r>
              <a:rPr lang="en-US" dirty="0">
                <a:solidFill>
                  <a:srgbClr val="190CC4"/>
                </a:solidFill>
                <a:latin typeface="Times New Roman" panose="02020603050405020304" pitchFamily="18" charset="0"/>
                <a:cs typeface="Times New Roman" panose="02020603050405020304" pitchFamily="18" charset="0"/>
              </a:rPr>
              <a:t> </a:t>
            </a:r>
            <a:r>
              <a:rPr lang="vi-VN" dirty="0">
                <a:solidFill>
                  <a:srgbClr val="190CC4"/>
                </a:solidFill>
                <a:latin typeface="Times New Roman" panose="02020603050405020304" pitchFamily="18" charset="0"/>
                <a:cs typeface="Times New Roman" panose="02020603050405020304" pitchFamily="18" charset="0"/>
              </a:rPr>
              <a:t>nhập trên phần mềm đăng ký dự thi trước ngày 25/4/2026.</a:t>
            </a:r>
            <a:endParaRPr lang="vi-VN" dirty="0">
              <a:solidFill>
                <a:srgbClr val="190CC4"/>
              </a:solidFill>
            </a:endParaRPr>
          </a:p>
        </p:txBody>
      </p:sp>
      <p:sp>
        <p:nvSpPr>
          <p:cNvPr id="7" name="Title 1">
            <a:extLst>
              <a:ext uri="{FF2B5EF4-FFF2-40B4-BE49-F238E27FC236}">
                <a16:creationId xmlns:a16="http://schemas.microsoft.com/office/drawing/2014/main" id="{FE9125A7-6A30-4718-6673-26B5980C8D6F}"/>
              </a:ext>
            </a:extLst>
          </p:cNvPr>
          <p:cNvSpPr txBox="1">
            <a:spLocks/>
          </p:cNvSpPr>
          <p:nvPr/>
        </p:nvSpPr>
        <p:spPr>
          <a:xfrm>
            <a:off x="160020" y="161953"/>
            <a:ext cx="12192000" cy="73914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vi-VN" b="1" dirty="0">
                <a:solidFill>
                  <a:srgbClr val="7030A0"/>
                </a:solidFill>
                <a:latin typeface="Times New Roman" panose="02020603050405020304" pitchFamily="18" charset="0"/>
                <a:cs typeface="Times New Roman" panose="02020603050405020304" pitchFamily="18" charset="0"/>
              </a:rPr>
              <a:t>III. Công tác điều động, tập huấn</a:t>
            </a:r>
          </a:p>
        </p:txBody>
      </p:sp>
    </p:spTree>
    <p:extLst>
      <p:ext uri="{BB962C8B-B14F-4D97-AF65-F5344CB8AC3E}">
        <p14:creationId xmlns:p14="http://schemas.microsoft.com/office/powerpoint/2010/main" val="27582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4DCFB-82D0-4B5F-03BE-B3B137B937A8}"/>
              </a:ext>
            </a:extLst>
          </p:cNvPr>
          <p:cNvSpPr>
            <a:spLocks noGrp="1"/>
          </p:cNvSpPr>
          <p:nvPr>
            <p:ph type="title"/>
          </p:nvPr>
        </p:nvSpPr>
        <p:spPr>
          <a:xfrm>
            <a:off x="0" y="967408"/>
            <a:ext cx="12072730" cy="4678017"/>
          </a:xfrm>
        </p:spPr>
        <p:txBody>
          <a:bodyPr>
            <a:normAutofit/>
          </a:bodyPr>
          <a:lstStyle/>
          <a:p>
            <a:pPr algn="just"/>
            <a:r>
              <a:rPr lang="vi-VN" dirty="0">
                <a:solidFill>
                  <a:srgbClr val="190CC4"/>
                </a:solidFill>
                <a:latin typeface="Times New Roman" panose="02020603050405020304" pitchFamily="18" charset="0"/>
                <a:cs typeface="Times New Roman" panose="02020603050405020304" pitchFamily="18" charset="0"/>
              </a:rPr>
              <a:t>- Tổ chức cho cán bộ, giáo viên và học sinh tập huấn Quy chế, quy định. Lịch thi, lịch trình tổ chức kỳ thi.</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Chú ý nhắc nhở cán bộ, giáo viên và thí sinh tuyệt đối không sử dụng điện thoại di động, các phương tiện thu phát truyền tin trong khu vực tổ chức thi, đặc biệt là trong phòng thi. </a:t>
            </a:r>
            <a:br>
              <a:rPr lang="vi-VN" dirty="0">
                <a:solidFill>
                  <a:srgbClr val="190CC4"/>
                </a:solidFill>
                <a:latin typeface="Times New Roman" panose="02020603050405020304" pitchFamily="18" charset="0"/>
                <a:cs typeface="Times New Roman" panose="02020603050405020304" pitchFamily="18" charset="0"/>
              </a:rPr>
            </a:br>
            <a:r>
              <a:rPr lang="vi-VN" dirty="0">
                <a:solidFill>
                  <a:srgbClr val="190CC4"/>
                </a:solidFill>
                <a:latin typeface="Times New Roman" panose="02020603050405020304" pitchFamily="18" charset="0"/>
                <a:cs typeface="Times New Roman" panose="02020603050405020304" pitchFamily="18" charset="0"/>
              </a:rPr>
              <a:t>- Đề thi, hướng dẫn chấm thi trong quá trình tổ chức thi quy định là tài liệu mật.</a:t>
            </a:r>
            <a:endParaRPr lang="vi-VN" dirty="0"/>
          </a:p>
        </p:txBody>
      </p:sp>
      <p:sp>
        <p:nvSpPr>
          <p:cNvPr id="7" name="Title 1">
            <a:extLst>
              <a:ext uri="{FF2B5EF4-FFF2-40B4-BE49-F238E27FC236}">
                <a16:creationId xmlns:a16="http://schemas.microsoft.com/office/drawing/2014/main" id="{EDDA637E-0962-F48A-0114-BC5369B28C1D}"/>
              </a:ext>
            </a:extLst>
          </p:cNvPr>
          <p:cNvSpPr txBox="1">
            <a:spLocks/>
          </p:cNvSpPr>
          <p:nvPr/>
        </p:nvSpPr>
        <p:spPr>
          <a:xfrm>
            <a:off x="160020" y="27940"/>
            <a:ext cx="12192000" cy="73914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vi-VN" b="1" dirty="0">
                <a:solidFill>
                  <a:srgbClr val="7030A0"/>
                </a:solidFill>
                <a:latin typeface="Times New Roman" panose="02020603050405020304" pitchFamily="18" charset="0"/>
                <a:cs typeface="Times New Roman" panose="02020603050405020304" pitchFamily="18" charset="0"/>
              </a:rPr>
              <a:t>III. Công tác điều động, tập huấn</a:t>
            </a:r>
          </a:p>
          <a:p>
            <a:endParaRPr lang="vi-VN"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47436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2031</TotalTime>
  <Words>3692</Words>
  <Application>Microsoft Office PowerPoint</Application>
  <PresentationFormat>Widescreen</PresentationFormat>
  <Paragraphs>109</Paragraphs>
  <Slides>30</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Times New Roman</vt:lpstr>
      <vt:lpstr>Trebuchet MS</vt:lpstr>
      <vt:lpstr>Wingdings 3</vt:lpstr>
      <vt:lpstr>Facet</vt:lpstr>
      <vt:lpstr>PowerPoint Presentation</vt:lpstr>
      <vt:lpstr>PowerPoint Presentation</vt:lpstr>
      <vt:lpstr>PowerPoint Presentation</vt:lpstr>
      <vt:lpstr>I. Công tác chuẩn bị ĐKDT</vt:lpstr>
      <vt:lpstr>I. Công tác chuẩn bị ĐKDT</vt:lpstr>
      <vt:lpstr>II. Hướng dẫn nộp phí dịch vụ tuyển sinh - Thí sinh hoặc người thân của thí sinh có thể nộp phí dịch vụ tuyển sinh bằng các cách sau:  + Cách 1: Nộp phí dịch vụ tuyển sinh trực tuyến bằng cách quét mã vạch trên phiếu ĐKDT. + Cách 2: Nộp phí dịch vụ tuyển sinh trực tuyến bằng cách chuyển khoản theo số tài khoản quy định. + Trong trường hợp đặc biệt Thí sinh hoặc người nhà thí sinh có thể nộp trực tiếp phí dịch vụ tuyển sinh tại trường THPT nơi thí sinh ĐKDT.</vt:lpstr>
      <vt:lpstr>Lưu ý: Yêu cầu thí sinh nộp phí dịch vụ tuyển sinh trực tuyến bằng cách chuyển khoản theo số tài khoản quy định: - Kiểm tra và nhập chính xác số tài khoản của đơn vị nơi thí sinh ĐKDT, nhập đúng số tiền (đã thông báo) và nội dung chuyển tiền. - Nội dung chuyển tiền như sau:  số Căn cước công dân_PTS_số điện thoại người nộp  trong đó: - Căn cước công dân để xác định thông tin thí sinh;  - PTS là viết tắt của cụm từ phí dịch vụ tuyển sinh;  - Số điện thoại người nộp phí dịch vụ để trao đổi thông tin (nếu cần).  Ví dụ: Thí sinh Nguyễn Văn A, có số Căn cước công dân là: 037008001003 và số điện thoại người nộp phí là: 0852333335.  Nội dung chuyển tiền như sau: 037008001003_PTS_0852333335 </vt:lpstr>
      <vt:lpstr>- Báo cáo danh sách cán bộ, giáo viên tham gia làm nhiệm vụ trong kỳ thi, trong đó mỗi trường THCS giới thiệu: + 01 lãnh đạo tham gia làm lãnh đạo Hội đồng coi thi;  + 15 giáo viên làm nhiệm vụ Giám thi;  + 06 giám khảo (02 Toán; 02 Ngữ văn; 02 Tiếng Anh); Dữ liệu danh sách và bản scan (dấu đỏ) theo mẫu và nhập trên phần mềm đăng ký dự thi trước ngày 25/4/2026.</vt:lpstr>
      <vt:lpstr>- Tổ chức cho cán bộ, giáo viên và học sinh tập huấn Quy chế, quy định. Lịch thi, lịch trình tổ chức kỳ thi. - Chú ý nhắc nhở cán bộ, giáo viên và thí sinh tuyệt đối không sử dụng điện thoại di động, các phương tiện thu phát truyền tin trong khu vực tổ chức thi, đặc biệt là trong phòng thi.  - Đề thi, hướng dẫn chấm thi trong quá trình tổ chức thi quy định là tài liệu mật.</vt:lpstr>
      <vt:lpstr>IV. Tập huấn Quy định tổ chức kỳ thi</vt:lpstr>
      <vt:lpstr>2. Quy định chung 1. Có mặt tại Hội đồng coi thi đúng thời gian, địa điểm theo quy định. 2. Nghiêm túc chấp hành Quy chế thi; các quy định, lịch trình của Sở GDĐT.  3. Trang phục gọn gàng, lịch sự, đúng quy định đối với cán bộ, công chức, viên chức. 4. Tham dự đầy đủ các cuộc họp theo quy định của Chủ tịch Hội đồng coi thi. 5. Các phương tiện thu, phát thông tin (nếu có) phải được lưu giữ tại phòng họp của Hội đồng coi thi theo quy định. </vt:lpstr>
      <vt:lpstr>2. Quy định chung      6. Các kiến nghị, vướng mắc cần báo cáo ngay với Chủ tịch Hội đồng coi thi để được giải đáp.     7. Trong quá trình coi thi không được làm việc riêng. Giám thị coi thi thứ nhất ngồi ở bàn phía đầu phòng thi, Giám thị coi thi thứ hai ngồi ở giữa phía cuối phòng thi.       8. Giám thị giám sát: phạm vi giám sát theo vị trí đã bắt thăm của buổi thi.      9. Giám thị chỉ ghi lên bảng tên bài thi, diễn biến thời gian của bài thi. </vt:lpstr>
      <vt:lpstr>     10. Giám thị coi thi có trách nhiệm bảo vệ đề thi trong giờ thi, không để lọt đề thi ra ngoài phòng thi. GTCT nộp các đề thi thừa đã được niêm phong cho người được Chủ tịch Hội đồng coi thi phân công.      11. Giám thị coi thi chỉ được trả lời công khai các câu hỏi của thí sinh trong phạm vi quy định.      12. Trong quá trình thực hiện nhiệm vụ, nếu có sự cố bất thường xảy ra, nhất là những lỗi do Giám thị gây ra, Giám thị phải bình tĩnh, tuyệt đối không để ảnh hưởng đến thời gian làm bài của thí sinh. Khi phát hiện sự cố, Giám thị coi thi thông qua Giám sát báo ngay cho Chủ tịch Hội đồng coi thi biết để xử lý. </vt:lpstr>
      <vt:lpstr>V. Quy trình coi thi của Giám thị</vt:lpstr>
      <vt:lpstr>V. Quy trình coi thi của Giám thị</vt:lpstr>
      <vt:lpstr>V. Quy trình coi thi của Giám thị</vt:lpstr>
      <vt:lpstr>PowerPoint Presentation</vt:lpstr>
      <vt:lpstr>V. Quy trình coi thi của Giám thị</vt:lpstr>
      <vt:lpstr>V. Quy trình coi thi của Giám thị</vt:lpstr>
      <vt:lpstr>V. Quy trình coi thi của Giám thị</vt:lpstr>
      <vt:lpstr>V. Quy trình coi thi của Giám thị</vt:lpstr>
      <vt:lpstr>2. Thu bài thi  - Thu bài thi lần lượt đối với từng thí sinh.  - Khi có hiệu lệnh hết giờ làm bài, các GTCT thực hiện: + GTCT thứ nhất: Yêu cầu thí sinh ngừng làm bài, đặt bút xuống bàn, ngồi tại chỗ, giữ trật tự. Gọi tên kèm theo số báo danh của từng thí sinh theo thứ tự từ nhỏ đến lớn. Thu bài thi, kiểm tra thông tin cần thiết trên bài thi, kiểm đếm số tờ, hướng dẫn thí sinh tự ghi đúng số tờ và ký vào các phiếu thu bài; Thu xong bài thi của mỗi thí sinh, GTCT thứ nhất yêu cầu thí sinh về đúng chỗ ngồi, giữ trật tự.  + GTCT thứ hai: Duy trì trật tự, kỷ luật phòng thi, giám sát việc nộp bài thi, ký nộp của thí sinh. </vt:lpstr>
      <vt:lpstr>2. Thu bài thi Xếp bài thi tự luận của phòng thi theo số báo danh từ nhỏ đến lớn (xếp riêng từng bài thi). Bài thi có số báo danh nhỏ nhất phải để ở vị trí trên cùng của tập bài thi. Đối với bài thi có nhiều tờ, các tờ giấy thi được lồng vào nhau từ tờ có thứ tự đầu tiên đến tờ cuối cùng.  </vt:lpstr>
      <vt:lpstr>VI. Một số chú ý đối với Giám thị</vt:lpstr>
      <vt:lpstr>VI. Một số chú ý đối với Giám thị</vt:lpstr>
      <vt:lpstr>     VII. Giao nhận bài thi, hồ sơ thi:   Hai GTCT cùng nộp bài thi, hồ sơ phòng thi cho Thư ký Hội đồng coi thi, gồm các bước:  Bước 1. Sau khi thu bài thi, đề thi, giấy nháp (nếu có), hồ sơ phòng thi, GTCT khẩn trương về phòng họp của Hội đồng coi thi.      Bước 2. Túi đựng bài thi, bàn giao bài thi, phiếu thu bài. Khi bàn giao bài thi, cả 2 GTCT phải cùng Thư ký (do Chủ tịch Hội đồng coi thi phân công) kiểm đếm bài thi, phiếu thu bài, niêm phong Túi đựng bài thi (trên nhãn niêm phong phải có đủ chữ ký của 2 GTCT). 02 GTCT cùng chứng kiến việc đóng dấu niêm phong túi đựng bài thi của Thư ký Hội đồng coi thi, GTCT ký bàn giao bài thi. </vt:lpstr>
      <vt:lpstr>  VII. Giao nhận bài thi, hồ sơ thi;  Bước 3. Giao nộp các loại hồ sơ (các biên bản đã lập, 01 phiếu thu bài thi còn lại), vật dụng, giấy thi, giấy nháp chưa sử dụng, tang vật (nếu có),... của phòng thi cho Thư ký Hội đồng coi thi; giao nộp túi đựng đề thi và giấy nháp của các môn thi phải thu (nếu có yêu cầu). Bước 4. Cả 2 GTCT ký bàn giao việc giao nộp hồ sơ thi, đề thi, giấy nháp vào biên bản thu hồ sơ thi và các giấy tờ khác có liên quan</vt:lpstr>
      <vt:lpstr>VIII. Các mộc thời gian cần lưu ý - Chuẩn hóa dữ liệu ĐKDT: trước ngày 21/4/2026; - ĐKDT thử: từ ngày 22-25/4/2026; - ĐKDT chính thức: Từ 04/5 đến 17 giờ ngày 06/5/2026; - Hoàn thành công tác xét hoàn thành chương trình THCS: trước ngày 20/5/2026; - Thu phí dịch vụ tuyển sinh: từ 09/5 đến 17h ngày 11/5/2026; - Tập huấn quy định cho cán bộ, giáo viên, học sinh: trước ngày 20/5/2026; - Họp Hội đồng coi thi, làm thủ tục dự thi: ngày 22/5/2026;  - Tổ chức coi thi: Ngày 23/5 đên 25/5/2026; - Tổ chức chấm thi: từ ngày 26/5 đến ngày 03/6/2026; - Dự kiến công bố kết quả: ngày 06/6/2026.</vt:lpstr>
      <vt:lpstr>Số điện thoại để giải đáp thắc mắc liên quan đến công tác tuyển sinh   1. Đồng chí: Hoàng Trung Sơn - 0983.196.286   2. Đồng chí: Đinh Hoàng Long - 0945.33.25.25   3. Phòng Quản lý chất lượng - 02293.887.502</vt:lpstr>
      <vt:lpstr>PowerPoint Presentation</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nghiệp vụ &amp; quy trình tổ chức công tác coi thi</dc:title>
  <dc:subject>Hướng dẫn nghiệp vụ &amp; quy trình tổ chức công tác coi thi</dc:subject>
  <dc:creator>OpenAI</dc:creator>
  <cp:lastModifiedBy>long đinh</cp:lastModifiedBy>
  <cp:revision>7</cp:revision>
  <dcterms:created xsi:type="dcterms:W3CDTF">2026-04-11T10:38:27Z</dcterms:created>
  <dcterms:modified xsi:type="dcterms:W3CDTF">2026-04-17T02:37:06Z</dcterms:modified>
</cp:coreProperties>
</file>